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  <p:sldMasterId id="2147483662" r:id="rId3"/>
    <p:sldMasterId id="2147483663" r:id="rId4"/>
    <p:sldMasterId id="2147483664" r:id="rId5"/>
    <p:sldMasterId id="2147483665" r:id="rId6"/>
    <p:sldMasterId id="2147483666" r:id="rId7"/>
    <p:sldMasterId id="2147483667" r:id="rId8"/>
    <p:sldMasterId id="2147483668" r:id="rId9"/>
  </p:sldMasterIdLst>
  <p:notesMasterIdLst>
    <p:notesMasterId r:id="rId22"/>
  </p:notesMasterIdLst>
  <p:sldIdLst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embeddedFontLs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Constantia" panose="02030602050306030303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32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Shape 9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3" name="Shape 9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Shape 10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6" name="Shape 10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Shape 10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4" name="Shape 10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Shape 10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2" name="Shape 10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Shape 9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9" name="Shape 9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Shape 10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5" name="Shape 10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Shape 10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9" name="Shape 10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10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7" name="Shape 10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Shape 10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4" name="Shape 10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Shape 10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3" name="Shape 10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Shape 10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3" name="Shape 10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Shape 10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1" name="Shape 10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6429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66695" y="1857369"/>
            <a:ext cx="8248708" cy="44291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31140" algn="l" rtl="0">
              <a:spcBef>
                <a:spcPts val="640"/>
              </a:spcBef>
              <a:spcAft>
                <a:spcPts val="0"/>
              </a:spcAft>
              <a:buClr>
                <a:srgbClr val="6A3F7B"/>
              </a:buClr>
              <a:buSzPct val="55000"/>
              <a:buFont typeface="Noto Sans Symbols"/>
              <a:buChar char="•"/>
              <a:defRPr sz="32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742950" marR="0" lvl="1" indent="-1968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50000"/>
              <a:buFont typeface="Noto Sans Symbols"/>
              <a:buChar char="■"/>
              <a:defRPr sz="28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55447" algn="l" rtl="0">
              <a:spcBef>
                <a:spcPts val="480"/>
              </a:spcBef>
              <a:spcAft>
                <a:spcPts val="0"/>
              </a:spcAft>
              <a:buClr>
                <a:srgbClr val="F88941"/>
              </a:buClr>
              <a:buSzPct val="48000"/>
              <a:buFont typeface="Noto Sans Symbols"/>
              <a:buChar char="■"/>
              <a:defRPr sz="24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71450" algn="l" rtl="0">
              <a:spcBef>
                <a:spcPts val="400"/>
              </a:spcBef>
              <a:spcAft>
                <a:spcPts val="0"/>
              </a:spcAft>
              <a:buClr>
                <a:srgbClr val="DEC441"/>
              </a:buClr>
              <a:buSzPct val="45000"/>
              <a:buFont typeface="Noto Sans Symbols"/>
              <a:buChar char="■"/>
              <a:defRPr sz="20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77800" algn="l" rtl="0">
              <a:spcBef>
                <a:spcPts val="400"/>
              </a:spcBef>
              <a:spcAft>
                <a:spcPts val="0"/>
              </a:spcAft>
              <a:buClr>
                <a:srgbClr val="9FA500"/>
              </a:buClr>
              <a:buSzPct val="40000"/>
              <a:buFont typeface="Noto Sans Symbols"/>
              <a:buChar char="■"/>
              <a:defRPr sz="20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87960" algn="l" rtl="0">
              <a:spcBef>
                <a:spcPts val="32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6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971800" marR="0" lvl="6" indent="-187960" algn="l" rtl="0">
              <a:spcBef>
                <a:spcPts val="32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6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429000" marR="0" lvl="7" indent="-193039" algn="l" rtl="0">
              <a:spcBef>
                <a:spcPts val="28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4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886200" marR="0" lvl="8" indent="-193040" algn="l" rtl="0">
              <a:spcBef>
                <a:spcPts val="28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4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471987" y="6492875"/>
            <a:ext cx="15287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6048375" y="6492875"/>
            <a:ext cx="23955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501061" y="6492875"/>
            <a:ext cx="64293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mbria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200" b="0" i="0" u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 txBox="1">
            <a:spLocks noGrp="1"/>
          </p:cNvSpPr>
          <p:nvPr>
            <p:ph type="title"/>
          </p:nvPr>
        </p:nvSpPr>
        <p:spPr>
          <a:xfrm>
            <a:off x="2214546" y="285728"/>
            <a:ext cx="4786345" cy="541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34" name="Shape 734"/>
          <p:cNvSpPr>
            <a:spLocks noGrp="1"/>
          </p:cNvSpPr>
          <p:nvPr>
            <p:ph type="pic" idx="2"/>
          </p:nvPr>
        </p:nvSpPr>
        <p:spPr>
          <a:xfrm>
            <a:off x="2433623" y="1142983"/>
            <a:ext cx="4357718" cy="3438394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 w="254000" cap="flat" cmpd="sng">
            <a:solidFill>
              <a:schemeClr val="lt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6A3F7B"/>
              </a:buClr>
              <a:buFont typeface="Noto Sans Symbols"/>
              <a:buNone/>
              <a:defRPr sz="32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rgbClr val="F88941"/>
              </a:buClr>
              <a:buFont typeface="Noto Sans Symbols"/>
              <a:buNone/>
              <a:defRPr sz="24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DEC441"/>
              </a:buClr>
              <a:buFont typeface="Noto Sans Symbols"/>
              <a:buNone/>
              <a:defRPr sz="20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rgbClr val="9FA500"/>
              </a:buClr>
              <a:buFont typeface="Noto Sans Symbols"/>
              <a:buNone/>
              <a:defRPr sz="20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35" name="Shape 735"/>
          <p:cNvSpPr txBox="1">
            <a:spLocks noGrp="1"/>
          </p:cNvSpPr>
          <p:nvPr>
            <p:ph type="body" idx="1"/>
          </p:nvPr>
        </p:nvSpPr>
        <p:spPr>
          <a:xfrm>
            <a:off x="1928793" y="4929198"/>
            <a:ext cx="5642015" cy="10414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6A3F7B"/>
              </a:buClr>
              <a:buFont typeface="Noto Sans Symbols"/>
              <a:buNone/>
              <a:defRPr sz="14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rgbClr val="F88941"/>
              </a:buClr>
              <a:buFont typeface="Noto Sans Symbols"/>
              <a:buNone/>
              <a:defRPr sz="10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rgbClr val="DEC441"/>
              </a:buClr>
              <a:buFont typeface="Noto Sans Symbols"/>
              <a:buNone/>
              <a:defRPr sz="9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rgbClr val="9FA500"/>
              </a:buClr>
              <a:buFont typeface="Noto Sans Symbols"/>
              <a:buNone/>
              <a:defRPr sz="9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36" name="Shape 736"/>
          <p:cNvSpPr txBox="1">
            <a:spLocks noGrp="1"/>
          </p:cNvSpPr>
          <p:nvPr>
            <p:ph type="dt" idx="10"/>
          </p:nvPr>
        </p:nvSpPr>
        <p:spPr>
          <a:xfrm>
            <a:off x="4471987" y="6494462"/>
            <a:ext cx="15287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7" name="Shape 737"/>
          <p:cNvSpPr txBox="1">
            <a:spLocks noGrp="1"/>
          </p:cNvSpPr>
          <p:nvPr>
            <p:ph type="ftr" idx="11"/>
          </p:nvPr>
        </p:nvSpPr>
        <p:spPr>
          <a:xfrm>
            <a:off x="6048375" y="6494462"/>
            <a:ext cx="23939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8" name="Shape 738"/>
          <p:cNvSpPr txBox="1">
            <a:spLocks noGrp="1"/>
          </p:cNvSpPr>
          <p:nvPr>
            <p:ph type="sldNum" idx="12"/>
          </p:nvPr>
        </p:nvSpPr>
        <p:spPr>
          <a:xfrm>
            <a:off x="8499475" y="6494462"/>
            <a:ext cx="6445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mbria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200" b="0" i="0" u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Shape 826"/>
          <p:cNvSpPr txBox="1"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27" name="Shape 827"/>
          <p:cNvSpPr txBox="1">
            <a:spLocks noGrp="1"/>
          </p:cNvSpPr>
          <p:nvPr>
            <p:ph type="body" idx="1"/>
          </p:nvPr>
        </p:nvSpPr>
        <p:spPr>
          <a:xfrm rot="5400000">
            <a:off x="2161606" y="-194732"/>
            <a:ext cx="4857779" cy="824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31140" algn="l" rtl="0">
              <a:spcBef>
                <a:spcPts val="640"/>
              </a:spcBef>
              <a:spcAft>
                <a:spcPts val="0"/>
              </a:spcAft>
              <a:buClr>
                <a:srgbClr val="6A3F7B"/>
              </a:buClr>
              <a:buSzPct val="55000"/>
              <a:buFont typeface="Noto Sans Symbols"/>
              <a:buChar char="•"/>
              <a:defRPr sz="32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742950" marR="0" lvl="1" indent="-1968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50000"/>
              <a:buFont typeface="Noto Sans Symbols"/>
              <a:buChar char="■"/>
              <a:defRPr sz="28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55447" algn="l" rtl="0">
              <a:spcBef>
                <a:spcPts val="480"/>
              </a:spcBef>
              <a:spcAft>
                <a:spcPts val="0"/>
              </a:spcAft>
              <a:buClr>
                <a:srgbClr val="F88941"/>
              </a:buClr>
              <a:buSzPct val="48000"/>
              <a:buFont typeface="Noto Sans Symbols"/>
              <a:buChar char="■"/>
              <a:defRPr sz="24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71450" algn="l" rtl="0">
              <a:spcBef>
                <a:spcPts val="400"/>
              </a:spcBef>
              <a:spcAft>
                <a:spcPts val="0"/>
              </a:spcAft>
              <a:buClr>
                <a:srgbClr val="DEC441"/>
              </a:buClr>
              <a:buSzPct val="45000"/>
              <a:buFont typeface="Noto Sans Symbols"/>
              <a:buChar char="■"/>
              <a:defRPr sz="20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77800" algn="l" rtl="0">
              <a:spcBef>
                <a:spcPts val="400"/>
              </a:spcBef>
              <a:spcAft>
                <a:spcPts val="0"/>
              </a:spcAft>
              <a:buClr>
                <a:srgbClr val="9FA500"/>
              </a:buClr>
              <a:buSzPct val="40000"/>
              <a:buFont typeface="Noto Sans Symbols"/>
              <a:buChar char="■"/>
              <a:defRPr sz="20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87960" algn="l" rtl="0">
              <a:spcBef>
                <a:spcPts val="32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6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971800" marR="0" lvl="6" indent="-187960" algn="l" rtl="0">
              <a:spcBef>
                <a:spcPts val="32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6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429000" marR="0" lvl="7" indent="-193039" algn="l" rtl="0">
              <a:spcBef>
                <a:spcPts val="28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4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886200" marR="0" lvl="8" indent="-193040" algn="l" rtl="0">
              <a:spcBef>
                <a:spcPts val="28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4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28" name="Shape 828"/>
          <p:cNvSpPr txBox="1">
            <a:spLocks noGrp="1"/>
          </p:cNvSpPr>
          <p:nvPr>
            <p:ph type="dt" idx="10"/>
          </p:nvPr>
        </p:nvSpPr>
        <p:spPr>
          <a:xfrm>
            <a:off x="4471987" y="6494462"/>
            <a:ext cx="15287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9" name="Shape 829"/>
          <p:cNvSpPr txBox="1">
            <a:spLocks noGrp="1"/>
          </p:cNvSpPr>
          <p:nvPr>
            <p:ph type="ftr" idx="11"/>
          </p:nvPr>
        </p:nvSpPr>
        <p:spPr>
          <a:xfrm>
            <a:off x="6048375" y="6494462"/>
            <a:ext cx="23939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0" name="Shape 830"/>
          <p:cNvSpPr txBox="1">
            <a:spLocks noGrp="1"/>
          </p:cNvSpPr>
          <p:nvPr>
            <p:ph type="sldNum" idx="12"/>
          </p:nvPr>
        </p:nvSpPr>
        <p:spPr>
          <a:xfrm>
            <a:off x="8499475" y="6494462"/>
            <a:ext cx="6445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mbria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200" b="0" i="0" u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Shape 918"/>
          <p:cNvSpPr txBox="1">
            <a:spLocks noGrp="1"/>
          </p:cNvSpPr>
          <p:nvPr>
            <p:ph type="title"/>
          </p:nvPr>
        </p:nvSpPr>
        <p:spPr>
          <a:xfrm rot="5400000">
            <a:off x="4616440" y="2287598"/>
            <a:ext cx="6083317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19" name="Shape 919"/>
          <p:cNvSpPr txBox="1">
            <a:spLocks noGrp="1"/>
          </p:cNvSpPr>
          <p:nvPr>
            <p:ph type="body" idx="1"/>
          </p:nvPr>
        </p:nvSpPr>
        <p:spPr>
          <a:xfrm rot="5400000">
            <a:off x="425440" y="306398"/>
            <a:ext cx="6083318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31140" algn="l" rtl="0">
              <a:spcBef>
                <a:spcPts val="640"/>
              </a:spcBef>
              <a:spcAft>
                <a:spcPts val="0"/>
              </a:spcAft>
              <a:buClr>
                <a:srgbClr val="6A3F7B"/>
              </a:buClr>
              <a:buSzPct val="55000"/>
              <a:buFont typeface="Noto Sans Symbols"/>
              <a:buChar char="•"/>
              <a:defRPr sz="32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742950" marR="0" lvl="1" indent="-1968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50000"/>
              <a:buFont typeface="Noto Sans Symbols"/>
              <a:buChar char="■"/>
              <a:defRPr sz="28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55447" algn="l" rtl="0">
              <a:spcBef>
                <a:spcPts val="480"/>
              </a:spcBef>
              <a:spcAft>
                <a:spcPts val="0"/>
              </a:spcAft>
              <a:buClr>
                <a:srgbClr val="F88941"/>
              </a:buClr>
              <a:buSzPct val="48000"/>
              <a:buFont typeface="Noto Sans Symbols"/>
              <a:buChar char="■"/>
              <a:defRPr sz="24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71450" algn="l" rtl="0">
              <a:spcBef>
                <a:spcPts val="400"/>
              </a:spcBef>
              <a:spcAft>
                <a:spcPts val="0"/>
              </a:spcAft>
              <a:buClr>
                <a:srgbClr val="DEC441"/>
              </a:buClr>
              <a:buSzPct val="45000"/>
              <a:buFont typeface="Noto Sans Symbols"/>
              <a:buChar char="■"/>
              <a:defRPr sz="20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77800" algn="l" rtl="0">
              <a:spcBef>
                <a:spcPts val="400"/>
              </a:spcBef>
              <a:spcAft>
                <a:spcPts val="0"/>
              </a:spcAft>
              <a:buClr>
                <a:srgbClr val="9FA500"/>
              </a:buClr>
              <a:buSzPct val="40000"/>
              <a:buFont typeface="Noto Sans Symbols"/>
              <a:buChar char="■"/>
              <a:defRPr sz="20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87960" algn="l" rtl="0">
              <a:spcBef>
                <a:spcPts val="32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6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971800" marR="0" lvl="6" indent="-187960" algn="l" rtl="0">
              <a:spcBef>
                <a:spcPts val="32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6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429000" marR="0" lvl="7" indent="-193039" algn="l" rtl="0">
              <a:spcBef>
                <a:spcPts val="28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4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886200" marR="0" lvl="8" indent="-193040" algn="l" rtl="0">
              <a:spcBef>
                <a:spcPts val="28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4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920" name="Shape 920"/>
          <p:cNvSpPr txBox="1">
            <a:spLocks noGrp="1"/>
          </p:cNvSpPr>
          <p:nvPr>
            <p:ph type="dt" idx="10"/>
          </p:nvPr>
        </p:nvSpPr>
        <p:spPr>
          <a:xfrm>
            <a:off x="4471987" y="6494462"/>
            <a:ext cx="15287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1" name="Shape 921"/>
          <p:cNvSpPr txBox="1">
            <a:spLocks noGrp="1"/>
          </p:cNvSpPr>
          <p:nvPr>
            <p:ph type="ftr" idx="11"/>
          </p:nvPr>
        </p:nvSpPr>
        <p:spPr>
          <a:xfrm>
            <a:off x="6048375" y="6494462"/>
            <a:ext cx="23939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2" name="Shape 922"/>
          <p:cNvSpPr txBox="1">
            <a:spLocks noGrp="1"/>
          </p:cNvSpPr>
          <p:nvPr>
            <p:ph type="sldNum" idx="12"/>
          </p:nvPr>
        </p:nvSpPr>
        <p:spPr>
          <a:xfrm>
            <a:off x="8499475" y="6494462"/>
            <a:ext cx="6445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mbria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200" b="0" i="0" u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6A3F7B"/>
              </a:buClr>
              <a:buFont typeface="Noto Sans Symbols"/>
              <a:buNone/>
              <a:defRPr sz="320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F88941"/>
              </a:buClr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DEC441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9FA500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ctr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ctr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ctr" rtl="0">
              <a:spcBef>
                <a:spcPts val="280"/>
              </a:spcBef>
              <a:buClr>
                <a:schemeClr val="accent6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ctr" rtl="0">
              <a:spcBef>
                <a:spcPts val="280"/>
              </a:spcBef>
              <a:buClr>
                <a:schemeClr val="accent6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4471987" y="6492875"/>
            <a:ext cx="15287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6048375" y="6492875"/>
            <a:ext cx="23955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501061" y="6492875"/>
            <a:ext cx="64293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mbria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200" b="0" i="0" u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4471987" y="6492875"/>
            <a:ext cx="15287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6048375" y="6492875"/>
            <a:ext cx="23955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8501061" y="6492875"/>
            <a:ext cx="64293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mbria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200" b="0" i="0" u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528637" y="25019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471987" y="6492875"/>
            <a:ext cx="15287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6048375" y="6492875"/>
            <a:ext cx="23955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501061" y="6492875"/>
            <a:ext cx="64293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mbria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200" b="0" i="0" u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ctrTitle"/>
          </p:nvPr>
        </p:nvSpPr>
        <p:spPr>
          <a:xfrm>
            <a:off x="642910" y="2214553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subTitle" idx="1"/>
          </p:nvPr>
        </p:nvSpPr>
        <p:spPr>
          <a:xfrm>
            <a:off x="642910" y="3699317"/>
            <a:ext cx="7772400" cy="9001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6A3F7B"/>
              </a:buClr>
              <a:buFont typeface="Noto Sans Symbols"/>
              <a:buNone/>
              <a:defRPr sz="3200" b="0" i="0" u="none" strike="noStrike" cap="none">
                <a:solidFill>
                  <a:srgbClr val="3855C7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F88941"/>
              </a:buClr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DEC441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9FA500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ctr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ctr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ctr" rtl="0">
              <a:spcBef>
                <a:spcPts val="280"/>
              </a:spcBef>
              <a:buClr>
                <a:schemeClr val="accent6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ctr" rtl="0">
              <a:spcBef>
                <a:spcPts val="280"/>
              </a:spcBef>
              <a:buClr>
                <a:schemeClr val="accent6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dt" idx="10"/>
          </p:nvPr>
        </p:nvSpPr>
        <p:spPr>
          <a:xfrm>
            <a:off x="4471987" y="6492875"/>
            <a:ext cx="15287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ftr" idx="11"/>
          </p:nvPr>
        </p:nvSpPr>
        <p:spPr>
          <a:xfrm>
            <a:off x="6048375" y="6492875"/>
            <a:ext cx="23939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sldNum" idx="12"/>
          </p:nvPr>
        </p:nvSpPr>
        <p:spPr>
          <a:xfrm>
            <a:off x="8499475" y="6492875"/>
            <a:ext cx="6445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mbria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200" b="0" i="0" u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828675" y="3357551"/>
            <a:ext cx="6815157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828675" y="1857364"/>
            <a:ext cx="6815157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6A3F7B"/>
              </a:buClr>
              <a:buFont typeface="Noto Sans Symbols"/>
              <a:buNone/>
              <a:defRPr sz="2000" b="0" i="0" u="none" strike="noStrike" cap="none">
                <a:solidFill>
                  <a:srgbClr val="3855C7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F8894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DEC44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9FA500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6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6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6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6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66" name="Shape 366"/>
          <p:cNvSpPr txBox="1">
            <a:spLocks noGrp="1"/>
          </p:cNvSpPr>
          <p:nvPr>
            <p:ph type="dt" idx="10"/>
          </p:nvPr>
        </p:nvSpPr>
        <p:spPr>
          <a:xfrm>
            <a:off x="4471987" y="6494462"/>
            <a:ext cx="15287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7" name="Shape 367"/>
          <p:cNvSpPr txBox="1">
            <a:spLocks noGrp="1"/>
          </p:cNvSpPr>
          <p:nvPr>
            <p:ph type="ftr" idx="11"/>
          </p:nvPr>
        </p:nvSpPr>
        <p:spPr>
          <a:xfrm>
            <a:off x="6048375" y="6492875"/>
            <a:ext cx="23955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8" name="Shape 368"/>
          <p:cNvSpPr txBox="1">
            <a:spLocks noGrp="1"/>
          </p:cNvSpPr>
          <p:nvPr>
            <p:ph type="sldNum" idx="12"/>
          </p:nvPr>
        </p:nvSpPr>
        <p:spPr>
          <a:xfrm>
            <a:off x="8499475" y="6492875"/>
            <a:ext cx="6445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mbria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200" b="0" i="0" u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title"/>
          </p:nvPr>
        </p:nvSpPr>
        <p:spPr>
          <a:xfrm>
            <a:off x="457200" y="6429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457200" y="1785925"/>
            <a:ext cx="4038599" cy="37862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5109" algn="l" rtl="0">
              <a:spcBef>
                <a:spcPts val="560"/>
              </a:spcBef>
              <a:spcAft>
                <a:spcPts val="0"/>
              </a:spcAft>
              <a:buClr>
                <a:srgbClr val="6A3F7B"/>
              </a:buClr>
              <a:buSzPct val="55000"/>
              <a:buFont typeface="Noto Sans Symbols"/>
              <a:buChar char="•"/>
              <a:defRPr sz="28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742950" marR="0" lvl="1" indent="-2095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50000"/>
              <a:buFont typeface="Noto Sans Symbols"/>
              <a:buChar char="■"/>
              <a:defRPr sz="24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67639" algn="l" rtl="0">
              <a:spcBef>
                <a:spcPts val="400"/>
              </a:spcBef>
              <a:spcAft>
                <a:spcPts val="0"/>
              </a:spcAft>
              <a:buClr>
                <a:srgbClr val="F88941"/>
              </a:buClr>
              <a:buSzPct val="48000"/>
              <a:buFont typeface="Noto Sans Symbols"/>
              <a:buChar char="■"/>
              <a:defRPr sz="20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77164" algn="l" rtl="0">
              <a:spcBef>
                <a:spcPts val="360"/>
              </a:spcBef>
              <a:spcAft>
                <a:spcPts val="0"/>
              </a:spcAft>
              <a:buClr>
                <a:srgbClr val="DEC441"/>
              </a:buClr>
              <a:buSzPct val="45000"/>
              <a:buFont typeface="Noto Sans Symbols"/>
              <a:buChar char="■"/>
              <a:defRPr sz="18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82879" algn="l" rtl="0">
              <a:spcBef>
                <a:spcPts val="360"/>
              </a:spcBef>
              <a:spcAft>
                <a:spcPts val="0"/>
              </a:spcAft>
              <a:buClr>
                <a:srgbClr val="9FA500"/>
              </a:buClr>
              <a:buSzPct val="39999"/>
              <a:buFont typeface="Noto Sans Symbols"/>
              <a:buChar char="■"/>
              <a:defRPr sz="18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82879" algn="l" rtl="0">
              <a:spcBef>
                <a:spcPts val="360"/>
              </a:spcBef>
              <a:buClr>
                <a:schemeClr val="accent6"/>
              </a:buClr>
              <a:buSzPct val="39999"/>
              <a:buFont typeface="Noto Sans Symbols"/>
              <a:buChar char="■"/>
              <a:defRPr sz="18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971800" marR="0" lvl="6" indent="-182879" algn="l" rtl="0">
              <a:spcBef>
                <a:spcPts val="360"/>
              </a:spcBef>
              <a:buClr>
                <a:schemeClr val="accent6"/>
              </a:buClr>
              <a:buSzPct val="39999"/>
              <a:buFont typeface="Noto Sans Symbols"/>
              <a:buChar char="■"/>
              <a:defRPr sz="18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429000" marR="0" lvl="7" indent="-182879" algn="l" rtl="0">
              <a:spcBef>
                <a:spcPts val="360"/>
              </a:spcBef>
              <a:buClr>
                <a:schemeClr val="accent6"/>
              </a:buClr>
              <a:buSzPct val="39999"/>
              <a:buFont typeface="Noto Sans Symbols"/>
              <a:buChar char="■"/>
              <a:defRPr sz="18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886200" marR="0" lvl="8" indent="-182879" algn="l" rtl="0">
              <a:spcBef>
                <a:spcPts val="360"/>
              </a:spcBef>
              <a:buClr>
                <a:schemeClr val="accent6"/>
              </a:buClr>
              <a:buSzPct val="39999"/>
              <a:buFont typeface="Noto Sans Symbols"/>
              <a:buChar char="■"/>
              <a:defRPr sz="18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58" name="Shape 458"/>
          <p:cNvSpPr txBox="1">
            <a:spLocks noGrp="1"/>
          </p:cNvSpPr>
          <p:nvPr>
            <p:ph type="body" idx="2"/>
          </p:nvPr>
        </p:nvSpPr>
        <p:spPr>
          <a:xfrm>
            <a:off x="4648200" y="1785925"/>
            <a:ext cx="4038599" cy="37862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5109" algn="l" rtl="0">
              <a:spcBef>
                <a:spcPts val="560"/>
              </a:spcBef>
              <a:spcAft>
                <a:spcPts val="0"/>
              </a:spcAft>
              <a:buClr>
                <a:srgbClr val="6A3F7B"/>
              </a:buClr>
              <a:buSzPct val="55000"/>
              <a:buFont typeface="Noto Sans Symbols"/>
              <a:buChar char="•"/>
              <a:defRPr sz="28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742950" marR="0" lvl="1" indent="-2095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50000"/>
              <a:buFont typeface="Noto Sans Symbols"/>
              <a:buChar char="■"/>
              <a:defRPr sz="24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67639" algn="l" rtl="0">
              <a:spcBef>
                <a:spcPts val="400"/>
              </a:spcBef>
              <a:spcAft>
                <a:spcPts val="0"/>
              </a:spcAft>
              <a:buClr>
                <a:srgbClr val="F88941"/>
              </a:buClr>
              <a:buSzPct val="48000"/>
              <a:buFont typeface="Noto Sans Symbols"/>
              <a:buChar char="■"/>
              <a:defRPr sz="20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77164" algn="l" rtl="0">
              <a:spcBef>
                <a:spcPts val="360"/>
              </a:spcBef>
              <a:spcAft>
                <a:spcPts val="0"/>
              </a:spcAft>
              <a:buClr>
                <a:srgbClr val="DEC441"/>
              </a:buClr>
              <a:buSzPct val="45000"/>
              <a:buFont typeface="Noto Sans Symbols"/>
              <a:buChar char="■"/>
              <a:defRPr sz="18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82879" algn="l" rtl="0">
              <a:spcBef>
                <a:spcPts val="360"/>
              </a:spcBef>
              <a:spcAft>
                <a:spcPts val="0"/>
              </a:spcAft>
              <a:buClr>
                <a:srgbClr val="9FA500"/>
              </a:buClr>
              <a:buSzPct val="39999"/>
              <a:buFont typeface="Noto Sans Symbols"/>
              <a:buChar char="■"/>
              <a:defRPr sz="18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82879" algn="l" rtl="0">
              <a:spcBef>
                <a:spcPts val="360"/>
              </a:spcBef>
              <a:buClr>
                <a:schemeClr val="accent6"/>
              </a:buClr>
              <a:buSzPct val="39999"/>
              <a:buFont typeface="Noto Sans Symbols"/>
              <a:buChar char="■"/>
              <a:defRPr sz="18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971800" marR="0" lvl="6" indent="-182879" algn="l" rtl="0">
              <a:spcBef>
                <a:spcPts val="360"/>
              </a:spcBef>
              <a:buClr>
                <a:schemeClr val="accent6"/>
              </a:buClr>
              <a:buSzPct val="39999"/>
              <a:buFont typeface="Noto Sans Symbols"/>
              <a:buChar char="■"/>
              <a:defRPr sz="18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429000" marR="0" lvl="7" indent="-182879" algn="l" rtl="0">
              <a:spcBef>
                <a:spcPts val="360"/>
              </a:spcBef>
              <a:buClr>
                <a:schemeClr val="accent6"/>
              </a:buClr>
              <a:buSzPct val="39999"/>
              <a:buFont typeface="Noto Sans Symbols"/>
              <a:buChar char="■"/>
              <a:defRPr sz="18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886200" marR="0" lvl="8" indent="-182879" algn="l" rtl="0">
              <a:spcBef>
                <a:spcPts val="360"/>
              </a:spcBef>
              <a:buClr>
                <a:schemeClr val="accent6"/>
              </a:buClr>
              <a:buSzPct val="39999"/>
              <a:buFont typeface="Noto Sans Symbols"/>
              <a:buChar char="■"/>
              <a:defRPr sz="18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59" name="Shape 459"/>
          <p:cNvSpPr txBox="1">
            <a:spLocks noGrp="1"/>
          </p:cNvSpPr>
          <p:nvPr>
            <p:ph type="dt" idx="10"/>
          </p:nvPr>
        </p:nvSpPr>
        <p:spPr>
          <a:xfrm>
            <a:off x="4471987" y="6494462"/>
            <a:ext cx="15287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0" name="Shape 460"/>
          <p:cNvSpPr txBox="1">
            <a:spLocks noGrp="1"/>
          </p:cNvSpPr>
          <p:nvPr>
            <p:ph type="ftr" idx="11"/>
          </p:nvPr>
        </p:nvSpPr>
        <p:spPr>
          <a:xfrm>
            <a:off x="6048375" y="6494462"/>
            <a:ext cx="23955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1" name="Shape 461"/>
          <p:cNvSpPr txBox="1">
            <a:spLocks noGrp="1"/>
          </p:cNvSpPr>
          <p:nvPr>
            <p:ph type="sldNum" idx="12"/>
          </p:nvPr>
        </p:nvSpPr>
        <p:spPr>
          <a:xfrm>
            <a:off x="8499475" y="6494462"/>
            <a:ext cx="6445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mbria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200" b="0" i="0" u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457200" y="1320799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6A3F7B"/>
              </a:buClr>
              <a:buFont typeface="Noto Sans Symbols"/>
              <a:buNone/>
              <a:defRPr sz="2400" b="1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rgbClr val="F88941"/>
              </a:buClr>
              <a:buFont typeface="Noto Sans Symbols"/>
              <a:buNone/>
              <a:defRPr sz="1800" b="1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rgbClr val="DEC441"/>
              </a:buClr>
              <a:buFont typeface="Noto Sans Symbols"/>
              <a:buNone/>
              <a:defRPr sz="1600" b="1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rgbClr val="9FA500"/>
              </a:buClr>
              <a:buFont typeface="Noto Sans Symbols"/>
              <a:buNone/>
              <a:defRPr sz="1600" b="1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47" name="Shape 547"/>
          <p:cNvSpPr txBox="1">
            <a:spLocks noGrp="1"/>
          </p:cNvSpPr>
          <p:nvPr>
            <p:ph type="body" idx="2"/>
          </p:nvPr>
        </p:nvSpPr>
        <p:spPr>
          <a:xfrm>
            <a:off x="457200" y="1960560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9080" algn="l" rtl="0">
              <a:spcBef>
                <a:spcPts val="480"/>
              </a:spcBef>
              <a:spcAft>
                <a:spcPts val="0"/>
              </a:spcAft>
              <a:buClr>
                <a:srgbClr val="6A3F7B"/>
              </a:buClr>
              <a:buSzPct val="55000"/>
              <a:buFont typeface="Noto Sans Symbols"/>
              <a:buChar char="•"/>
              <a:defRPr sz="24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742950" marR="0" lvl="1" indent="-2222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73736" algn="l" rtl="0">
              <a:spcBef>
                <a:spcPts val="360"/>
              </a:spcBef>
              <a:spcAft>
                <a:spcPts val="0"/>
              </a:spcAft>
              <a:buClr>
                <a:srgbClr val="F88941"/>
              </a:buClr>
              <a:buSzPct val="48000"/>
              <a:buFont typeface="Noto Sans Symbols"/>
              <a:buChar char="■"/>
              <a:defRPr sz="18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82880" algn="l" rtl="0">
              <a:spcBef>
                <a:spcPts val="320"/>
              </a:spcBef>
              <a:spcAft>
                <a:spcPts val="0"/>
              </a:spcAft>
              <a:buClr>
                <a:srgbClr val="DEC441"/>
              </a:buClr>
              <a:buSzPct val="45000"/>
              <a:buFont typeface="Noto Sans Symbols"/>
              <a:buChar char="■"/>
              <a:defRPr sz="16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87960" algn="l" rtl="0">
              <a:spcBef>
                <a:spcPts val="320"/>
              </a:spcBef>
              <a:spcAft>
                <a:spcPts val="0"/>
              </a:spcAft>
              <a:buClr>
                <a:srgbClr val="9FA500"/>
              </a:buClr>
              <a:buSzPct val="40000"/>
              <a:buFont typeface="Noto Sans Symbols"/>
              <a:buChar char="■"/>
              <a:defRPr sz="16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87960" algn="l" rtl="0">
              <a:spcBef>
                <a:spcPts val="32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6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971800" marR="0" lvl="6" indent="-187960" algn="l" rtl="0">
              <a:spcBef>
                <a:spcPts val="32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6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429000" marR="0" lvl="7" indent="-187960" algn="l" rtl="0">
              <a:spcBef>
                <a:spcPts val="32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6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886200" marR="0" lvl="8" indent="-187959" algn="l" rtl="0">
              <a:spcBef>
                <a:spcPts val="32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6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48" name="Shape 548"/>
          <p:cNvSpPr txBox="1">
            <a:spLocks noGrp="1"/>
          </p:cNvSpPr>
          <p:nvPr>
            <p:ph type="body" idx="3"/>
          </p:nvPr>
        </p:nvSpPr>
        <p:spPr>
          <a:xfrm>
            <a:off x="4645025" y="1320799"/>
            <a:ext cx="40392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6A3F7B"/>
              </a:buClr>
              <a:buFont typeface="Noto Sans Symbols"/>
              <a:buNone/>
              <a:defRPr sz="2400" b="1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rgbClr val="F88941"/>
              </a:buClr>
              <a:buFont typeface="Noto Sans Symbols"/>
              <a:buNone/>
              <a:defRPr sz="1800" b="1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rgbClr val="DEC441"/>
              </a:buClr>
              <a:buFont typeface="Noto Sans Symbols"/>
              <a:buNone/>
              <a:defRPr sz="1600" b="1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rgbClr val="9FA500"/>
              </a:buClr>
              <a:buFont typeface="Noto Sans Symbols"/>
              <a:buNone/>
              <a:defRPr sz="1600" b="1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49" name="Shape 549"/>
          <p:cNvSpPr txBox="1">
            <a:spLocks noGrp="1"/>
          </p:cNvSpPr>
          <p:nvPr>
            <p:ph type="body" idx="4"/>
          </p:nvPr>
        </p:nvSpPr>
        <p:spPr>
          <a:xfrm>
            <a:off x="4645025" y="1960560"/>
            <a:ext cx="4039200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9080" algn="l" rtl="0">
              <a:spcBef>
                <a:spcPts val="480"/>
              </a:spcBef>
              <a:spcAft>
                <a:spcPts val="0"/>
              </a:spcAft>
              <a:buClr>
                <a:srgbClr val="6A3F7B"/>
              </a:buClr>
              <a:buSzPct val="55000"/>
              <a:buFont typeface="Noto Sans Symbols"/>
              <a:buChar char="•"/>
              <a:defRPr sz="24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742950" marR="0" lvl="1" indent="-2222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73736" algn="l" rtl="0">
              <a:spcBef>
                <a:spcPts val="360"/>
              </a:spcBef>
              <a:spcAft>
                <a:spcPts val="0"/>
              </a:spcAft>
              <a:buClr>
                <a:srgbClr val="F88941"/>
              </a:buClr>
              <a:buSzPct val="48000"/>
              <a:buFont typeface="Noto Sans Symbols"/>
              <a:buChar char="■"/>
              <a:defRPr sz="18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82880" algn="l" rtl="0">
              <a:spcBef>
                <a:spcPts val="320"/>
              </a:spcBef>
              <a:spcAft>
                <a:spcPts val="0"/>
              </a:spcAft>
              <a:buClr>
                <a:srgbClr val="DEC441"/>
              </a:buClr>
              <a:buSzPct val="45000"/>
              <a:buFont typeface="Noto Sans Symbols"/>
              <a:buChar char="■"/>
              <a:defRPr sz="16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87960" algn="l" rtl="0">
              <a:spcBef>
                <a:spcPts val="320"/>
              </a:spcBef>
              <a:spcAft>
                <a:spcPts val="0"/>
              </a:spcAft>
              <a:buClr>
                <a:srgbClr val="9FA500"/>
              </a:buClr>
              <a:buSzPct val="40000"/>
              <a:buFont typeface="Noto Sans Symbols"/>
              <a:buChar char="■"/>
              <a:defRPr sz="16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87960" algn="l" rtl="0">
              <a:spcBef>
                <a:spcPts val="32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6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971800" marR="0" lvl="6" indent="-187960" algn="l" rtl="0">
              <a:spcBef>
                <a:spcPts val="32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6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429000" marR="0" lvl="7" indent="-187960" algn="l" rtl="0">
              <a:spcBef>
                <a:spcPts val="32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6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886200" marR="0" lvl="8" indent="-187959" algn="l" rtl="0">
              <a:spcBef>
                <a:spcPts val="32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6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50" name="Shape 550"/>
          <p:cNvSpPr txBox="1">
            <a:spLocks noGrp="1"/>
          </p:cNvSpPr>
          <p:nvPr>
            <p:ph type="dt" idx="10"/>
          </p:nvPr>
        </p:nvSpPr>
        <p:spPr>
          <a:xfrm>
            <a:off x="4471987" y="6494462"/>
            <a:ext cx="15287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1" name="Shape 551"/>
          <p:cNvSpPr txBox="1">
            <a:spLocks noGrp="1"/>
          </p:cNvSpPr>
          <p:nvPr>
            <p:ph type="ftr" idx="11"/>
          </p:nvPr>
        </p:nvSpPr>
        <p:spPr>
          <a:xfrm>
            <a:off x="6048375" y="6494462"/>
            <a:ext cx="23939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2" name="Shape 552"/>
          <p:cNvSpPr txBox="1">
            <a:spLocks noGrp="1"/>
          </p:cNvSpPr>
          <p:nvPr>
            <p:ph type="sldNum" idx="12"/>
          </p:nvPr>
        </p:nvSpPr>
        <p:spPr>
          <a:xfrm>
            <a:off x="8499475" y="6494462"/>
            <a:ext cx="6445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mbria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200" b="0" i="0" u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 txBox="1">
            <a:spLocks noGrp="1"/>
          </p:cNvSpPr>
          <p:nvPr>
            <p:ph type="title"/>
          </p:nvPr>
        </p:nvSpPr>
        <p:spPr>
          <a:xfrm>
            <a:off x="447647" y="785793"/>
            <a:ext cx="2767032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41" name="Shape 641"/>
          <p:cNvSpPr txBox="1">
            <a:spLocks noGrp="1"/>
          </p:cNvSpPr>
          <p:nvPr>
            <p:ph type="body" idx="1"/>
          </p:nvPr>
        </p:nvSpPr>
        <p:spPr>
          <a:xfrm>
            <a:off x="3357553" y="785793"/>
            <a:ext cx="4572031" cy="56436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31140" algn="l" rtl="0">
              <a:spcBef>
                <a:spcPts val="640"/>
              </a:spcBef>
              <a:spcAft>
                <a:spcPts val="0"/>
              </a:spcAft>
              <a:buClr>
                <a:srgbClr val="6A3F7B"/>
              </a:buClr>
              <a:buSzPct val="55000"/>
              <a:buFont typeface="Noto Sans Symbols"/>
              <a:buChar char="•"/>
              <a:defRPr sz="32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742950" marR="0" lvl="1" indent="-1968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50000"/>
              <a:buFont typeface="Noto Sans Symbols"/>
              <a:buChar char="■"/>
              <a:defRPr sz="28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55447" algn="l" rtl="0">
              <a:spcBef>
                <a:spcPts val="480"/>
              </a:spcBef>
              <a:spcAft>
                <a:spcPts val="0"/>
              </a:spcAft>
              <a:buClr>
                <a:srgbClr val="F88941"/>
              </a:buClr>
              <a:buSzPct val="48000"/>
              <a:buFont typeface="Noto Sans Symbols"/>
              <a:buChar char="■"/>
              <a:defRPr sz="24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71450" algn="l" rtl="0">
              <a:spcBef>
                <a:spcPts val="400"/>
              </a:spcBef>
              <a:spcAft>
                <a:spcPts val="0"/>
              </a:spcAft>
              <a:buClr>
                <a:srgbClr val="DEC441"/>
              </a:buClr>
              <a:buSzPct val="45000"/>
              <a:buFont typeface="Noto Sans Symbols"/>
              <a:buChar char="■"/>
              <a:defRPr sz="20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77800" algn="l" rtl="0">
              <a:spcBef>
                <a:spcPts val="400"/>
              </a:spcBef>
              <a:spcAft>
                <a:spcPts val="0"/>
              </a:spcAft>
              <a:buClr>
                <a:srgbClr val="9FA500"/>
              </a:buClr>
              <a:buSzPct val="40000"/>
              <a:buFont typeface="Noto Sans Symbols"/>
              <a:buChar char="■"/>
              <a:defRPr sz="20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77800" algn="l" rtl="0">
              <a:spcBef>
                <a:spcPts val="40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20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971800" marR="0" lvl="6" indent="-177800" algn="l" rtl="0">
              <a:spcBef>
                <a:spcPts val="40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20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429000" marR="0" lvl="7" indent="-177800" algn="l" rtl="0">
              <a:spcBef>
                <a:spcPts val="40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20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886200" marR="0" lvl="8" indent="-177800" algn="l" rtl="0">
              <a:spcBef>
                <a:spcPts val="40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20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42" name="Shape 642"/>
          <p:cNvSpPr txBox="1">
            <a:spLocks noGrp="1"/>
          </p:cNvSpPr>
          <p:nvPr>
            <p:ph type="body" idx="2"/>
          </p:nvPr>
        </p:nvSpPr>
        <p:spPr>
          <a:xfrm>
            <a:off x="457202" y="2000240"/>
            <a:ext cx="2767032" cy="44291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6A3F7B"/>
              </a:buClr>
              <a:buFont typeface="Noto Sans Symbols"/>
              <a:buNone/>
              <a:defRPr sz="14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rgbClr val="F88941"/>
              </a:buClr>
              <a:buFont typeface="Noto Sans Symbols"/>
              <a:buNone/>
              <a:defRPr sz="10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rgbClr val="DEC441"/>
              </a:buClr>
              <a:buFont typeface="Noto Sans Symbols"/>
              <a:buNone/>
              <a:defRPr sz="9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rgbClr val="9FA500"/>
              </a:buClr>
              <a:buFont typeface="Noto Sans Symbols"/>
              <a:buNone/>
              <a:defRPr sz="9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43" name="Shape 643"/>
          <p:cNvSpPr txBox="1">
            <a:spLocks noGrp="1"/>
          </p:cNvSpPr>
          <p:nvPr>
            <p:ph type="dt" idx="10"/>
          </p:nvPr>
        </p:nvSpPr>
        <p:spPr>
          <a:xfrm>
            <a:off x="4471987" y="6494462"/>
            <a:ext cx="15287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4" name="Shape 644"/>
          <p:cNvSpPr txBox="1">
            <a:spLocks noGrp="1"/>
          </p:cNvSpPr>
          <p:nvPr>
            <p:ph type="ftr" idx="11"/>
          </p:nvPr>
        </p:nvSpPr>
        <p:spPr>
          <a:xfrm>
            <a:off x="6048375" y="6494462"/>
            <a:ext cx="23939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5" name="Shape 645"/>
          <p:cNvSpPr txBox="1">
            <a:spLocks noGrp="1"/>
          </p:cNvSpPr>
          <p:nvPr>
            <p:ph type="sldNum" idx="12"/>
          </p:nvPr>
        </p:nvSpPr>
        <p:spPr>
          <a:xfrm>
            <a:off x="8499475" y="6494462"/>
            <a:ext cx="6445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mbria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200" b="0" i="0" u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>
            <a:gsLst>
              <a:gs pos="0">
                <a:srgbClr val="AFB7EF"/>
              </a:gs>
              <a:gs pos="39999">
                <a:srgbClr val="D9E0F9"/>
              </a:gs>
              <a:gs pos="69999">
                <a:srgbClr val="D9E0F9"/>
              </a:gs>
              <a:gs pos="86999">
                <a:srgbClr val="B3C0F4"/>
              </a:gs>
              <a:gs pos="100000">
                <a:srgbClr val="B3C0F4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"/>
          <p:cNvSpPr/>
          <p:nvPr/>
        </p:nvSpPr>
        <p:spPr>
          <a:xfrm>
            <a:off x="3929062" y="0"/>
            <a:ext cx="5214937" cy="33829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755" y="0"/>
                </a:moveTo>
                <a:lnTo>
                  <a:pt x="114244" y="198"/>
                </a:lnTo>
                <a:lnTo>
                  <a:pt x="114919" y="1239"/>
                </a:lnTo>
                <a:lnTo>
                  <a:pt x="115723" y="1833"/>
                </a:lnTo>
                <a:lnTo>
                  <a:pt x="116527" y="2874"/>
                </a:lnTo>
                <a:lnTo>
                  <a:pt x="116655" y="4114"/>
                </a:lnTo>
                <a:lnTo>
                  <a:pt x="116655" y="4758"/>
                </a:lnTo>
                <a:lnTo>
                  <a:pt x="116527" y="5353"/>
                </a:lnTo>
                <a:lnTo>
                  <a:pt x="116109" y="5997"/>
                </a:lnTo>
                <a:lnTo>
                  <a:pt x="115562" y="6195"/>
                </a:lnTo>
                <a:lnTo>
                  <a:pt x="113440" y="7434"/>
                </a:lnTo>
                <a:lnTo>
                  <a:pt x="105401" y="8228"/>
                </a:lnTo>
                <a:lnTo>
                  <a:pt x="99646" y="9467"/>
                </a:lnTo>
                <a:lnTo>
                  <a:pt x="97395" y="10111"/>
                </a:lnTo>
                <a:lnTo>
                  <a:pt x="96045" y="10904"/>
                </a:lnTo>
                <a:lnTo>
                  <a:pt x="95659" y="11152"/>
                </a:lnTo>
                <a:lnTo>
                  <a:pt x="94308" y="12143"/>
                </a:lnTo>
                <a:lnTo>
                  <a:pt x="93118" y="13581"/>
                </a:lnTo>
                <a:lnTo>
                  <a:pt x="92829" y="14423"/>
                </a:lnTo>
                <a:lnTo>
                  <a:pt x="92572" y="15662"/>
                </a:lnTo>
                <a:lnTo>
                  <a:pt x="92829" y="15861"/>
                </a:lnTo>
                <a:lnTo>
                  <a:pt x="93762" y="17100"/>
                </a:lnTo>
                <a:lnTo>
                  <a:pt x="94694" y="17942"/>
                </a:lnTo>
                <a:lnTo>
                  <a:pt x="96045" y="18537"/>
                </a:lnTo>
                <a:lnTo>
                  <a:pt x="97909" y="19182"/>
                </a:lnTo>
                <a:lnTo>
                  <a:pt x="100192" y="19380"/>
                </a:lnTo>
                <a:lnTo>
                  <a:pt x="109549" y="19975"/>
                </a:lnTo>
                <a:lnTo>
                  <a:pt x="116527" y="19975"/>
                </a:lnTo>
                <a:lnTo>
                  <a:pt x="118778" y="19975"/>
                </a:lnTo>
                <a:lnTo>
                  <a:pt x="120000" y="19776"/>
                </a:lnTo>
                <a:lnTo>
                  <a:pt x="120000" y="69888"/>
                </a:lnTo>
                <a:lnTo>
                  <a:pt x="120000" y="120000"/>
                </a:lnTo>
                <a:lnTo>
                  <a:pt x="115980" y="118513"/>
                </a:lnTo>
                <a:lnTo>
                  <a:pt x="111961" y="117075"/>
                </a:lnTo>
                <a:lnTo>
                  <a:pt x="107266" y="115043"/>
                </a:lnTo>
                <a:lnTo>
                  <a:pt x="102861" y="112118"/>
                </a:lnTo>
                <a:lnTo>
                  <a:pt x="100868" y="110483"/>
                </a:lnTo>
                <a:lnTo>
                  <a:pt x="99260" y="108847"/>
                </a:lnTo>
                <a:lnTo>
                  <a:pt x="97781" y="107013"/>
                </a:lnTo>
                <a:lnTo>
                  <a:pt x="96848" y="104931"/>
                </a:lnTo>
                <a:lnTo>
                  <a:pt x="96173" y="102651"/>
                </a:lnTo>
                <a:lnTo>
                  <a:pt x="96173" y="101610"/>
                </a:lnTo>
                <a:lnTo>
                  <a:pt x="96173" y="100619"/>
                </a:lnTo>
                <a:lnTo>
                  <a:pt x="96173" y="99975"/>
                </a:lnTo>
                <a:lnTo>
                  <a:pt x="96463" y="98736"/>
                </a:lnTo>
                <a:lnTo>
                  <a:pt x="96591" y="97496"/>
                </a:lnTo>
                <a:lnTo>
                  <a:pt x="97106" y="96059"/>
                </a:lnTo>
                <a:lnTo>
                  <a:pt x="98199" y="94423"/>
                </a:lnTo>
                <a:lnTo>
                  <a:pt x="99517" y="92540"/>
                </a:lnTo>
                <a:lnTo>
                  <a:pt x="101254" y="91102"/>
                </a:lnTo>
                <a:lnTo>
                  <a:pt x="101543" y="90508"/>
                </a:lnTo>
                <a:lnTo>
                  <a:pt x="102186" y="89268"/>
                </a:lnTo>
                <a:lnTo>
                  <a:pt x="102347" y="88426"/>
                </a:lnTo>
                <a:lnTo>
                  <a:pt x="102347" y="87633"/>
                </a:lnTo>
                <a:lnTo>
                  <a:pt x="102347" y="86394"/>
                </a:lnTo>
                <a:lnTo>
                  <a:pt x="101929" y="84907"/>
                </a:lnTo>
                <a:lnTo>
                  <a:pt x="101543" y="83469"/>
                </a:lnTo>
                <a:lnTo>
                  <a:pt x="101254" y="82032"/>
                </a:lnTo>
                <a:lnTo>
                  <a:pt x="100450" y="80000"/>
                </a:lnTo>
                <a:lnTo>
                  <a:pt x="99646" y="78116"/>
                </a:lnTo>
                <a:lnTo>
                  <a:pt x="98456" y="76282"/>
                </a:lnTo>
                <a:lnTo>
                  <a:pt x="96848" y="75241"/>
                </a:lnTo>
                <a:lnTo>
                  <a:pt x="94855" y="74200"/>
                </a:lnTo>
                <a:lnTo>
                  <a:pt x="93118" y="73804"/>
                </a:lnTo>
                <a:lnTo>
                  <a:pt x="91221" y="72763"/>
                </a:lnTo>
                <a:lnTo>
                  <a:pt x="89356" y="71325"/>
                </a:lnTo>
                <a:lnTo>
                  <a:pt x="87491" y="69690"/>
                </a:lnTo>
                <a:lnTo>
                  <a:pt x="86688" y="68649"/>
                </a:lnTo>
                <a:lnTo>
                  <a:pt x="86141" y="67608"/>
                </a:lnTo>
                <a:lnTo>
                  <a:pt x="85755" y="66369"/>
                </a:lnTo>
                <a:lnTo>
                  <a:pt x="85337" y="64931"/>
                </a:lnTo>
                <a:lnTo>
                  <a:pt x="85337" y="63494"/>
                </a:lnTo>
                <a:lnTo>
                  <a:pt x="85755" y="61660"/>
                </a:lnTo>
                <a:lnTo>
                  <a:pt x="85755" y="60421"/>
                </a:lnTo>
                <a:lnTo>
                  <a:pt x="85755" y="59182"/>
                </a:lnTo>
                <a:lnTo>
                  <a:pt x="85337" y="57496"/>
                </a:lnTo>
                <a:lnTo>
                  <a:pt x="84823" y="56059"/>
                </a:lnTo>
                <a:lnTo>
                  <a:pt x="83601" y="54820"/>
                </a:lnTo>
                <a:lnTo>
                  <a:pt x="82122" y="54027"/>
                </a:lnTo>
                <a:lnTo>
                  <a:pt x="79742" y="53581"/>
                </a:lnTo>
                <a:lnTo>
                  <a:pt x="79067" y="53382"/>
                </a:lnTo>
                <a:lnTo>
                  <a:pt x="76527" y="53382"/>
                </a:lnTo>
                <a:lnTo>
                  <a:pt x="71704" y="54027"/>
                </a:lnTo>
                <a:lnTo>
                  <a:pt x="64469" y="55464"/>
                </a:lnTo>
                <a:lnTo>
                  <a:pt x="62604" y="55464"/>
                </a:lnTo>
                <a:lnTo>
                  <a:pt x="60868" y="55018"/>
                </a:lnTo>
                <a:lnTo>
                  <a:pt x="59003" y="54622"/>
                </a:lnTo>
                <a:lnTo>
                  <a:pt x="57781" y="54027"/>
                </a:lnTo>
                <a:lnTo>
                  <a:pt x="56848" y="52986"/>
                </a:lnTo>
                <a:lnTo>
                  <a:pt x="56045" y="52143"/>
                </a:lnTo>
                <a:lnTo>
                  <a:pt x="55241" y="50706"/>
                </a:lnTo>
                <a:lnTo>
                  <a:pt x="54726" y="49268"/>
                </a:lnTo>
                <a:lnTo>
                  <a:pt x="54308" y="47434"/>
                </a:lnTo>
                <a:lnTo>
                  <a:pt x="54180" y="45353"/>
                </a:lnTo>
                <a:lnTo>
                  <a:pt x="54308" y="43073"/>
                </a:lnTo>
                <a:lnTo>
                  <a:pt x="54565" y="41635"/>
                </a:lnTo>
                <a:lnTo>
                  <a:pt x="54726" y="39801"/>
                </a:lnTo>
                <a:lnTo>
                  <a:pt x="54565" y="38364"/>
                </a:lnTo>
                <a:lnTo>
                  <a:pt x="54308" y="36480"/>
                </a:lnTo>
                <a:lnTo>
                  <a:pt x="53633" y="35043"/>
                </a:lnTo>
                <a:lnTo>
                  <a:pt x="52990" y="34448"/>
                </a:lnTo>
                <a:lnTo>
                  <a:pt x="52315" y="34200"/>
                </a:lnTo>
                <a:lnTo>
                  <a:pt x="51221" y="34200"/>
                </a:lnTo>
                <a:lnTo>
                  <a:pt x="50160" y="34200"/>
                </a:lnTo>
                <a:lnTo>
                  <a:pt x="49646" y="34200"/>
                </a:lnTo>
                <a:lnTo>
                  <a:pt x="48295" y="33804"/>
                </a:lnTo>
                <a:lnTo>
                  <a:pt x="47620" y="33605"/>
                </a:lnTo>
                <a:lnTo>
                  <a:pt x="46945" y="32961"/>
                </a:lnTo>
                <a:lnTo>
                  <a:pt x="46559" y="32168"/>
                </a:lnTo>
                <a:lnTo>
                  <a:pt x="46141" y="30929"/>
                </a:lnTo>
                <a:lnTo>
                  <a:pt x="45755" y="30731"/>
                </a:lnTo>
                <a:lnTo>
                  <a:pt x="44533" y="30086"/>
                </a:lnTo>
                <a:lnTo>
                  <a:pt x="43215" y="29690"/>
                </a:lnTo>
                <a:lnTo>
                  <a:pt x="42540" y="30086"/>
                </a:lnTo>
                <a:lnTo>
                  <a:pt x="41736" y="30285"/>
                </a:lnTo>
                <a:lnTo>
                  <a:pt x="41607" y="30731"/>
                </a:lnTo>
                <a:lnTo>
                  <a:pt x="41189" y="30929"/>
                </a:lnTo>
                <a:lnTo>
                  <a:pt x="40257" y="31325"/>
                </a:lnTo>
                <a:lnTo>
                  <a:pt x="38263" y="30731"/>
                </a:lnTo>
                <a:lnTo>
                  <a:pt x="37331" y="29690"/>
                </a:lnTo>
                <a:lnTo>
                  <a:pt x="35048" y="28054"/>
                </a:lnTo>
                <a:lnTo>
                  <a:pt x="33569" y="27410"/>
                </a:lnTo>
                <a:lnTo>
                  <a:pt x="32250" y="27410"/>
                </a:lnTo>
                <a:lnTo>
                  <a:pt x="30900" y="27608"/>
                </a:lnTo>
                <a:lnTo>
                  <a:pt x="30225" y="28054"/>
                </a:lnTo>
                <a:lnTo>
                  <a:pt x="29839" y="28649"/>
                </a:lnTo>
                <a:lnTo>
                  <a:pt x="29292" y="29491"/>
                </a:lnTo>
                <a:lnTo>
                  <a:pt x="28231" y="31325"/>
                </a:lnTo>
                <a:lnTo>
                  <a:pt x="27813" y="32366"/>
                </a:lnTo>
                <a:lnTo>
                  <a:pt x="27170" y="33605"/>
                </a:lnTo>
                <a:lnTo>
                  <a:pt x="27009" y="34845"/>
                </a:lnTo>
                <a:lnTo>
                  <a:pt x="27170" y="35885"/>
                </a:lnTo>
                <a:lnTo>
                  <a:pt x="27427" y="37125"/>
                </a:lnTo>
                <a:lnTo>
                  <a:pt x="27427" y="40198"/>
                </a:lnTo>
                <a:lnTo>
                  <a:pt x="27427" y="41833"/>
                </a:lnTo>
                <a:lnTo>
                  <a:pt x="27009" y="43717"/>
                </a:lnTo>
                <a:lnTo>
                  <a:pt x="26623" y="45154"/>
                </a:lnTo>
                <a:lnTo>
                  <a:pt x="25819" y="46394"/>
                </a:lnTo>
                <a:lnTo>
                  <a:pt x="23408" y="48674"/>
                </a:lnTo>
                <a:lnTo>
                  <a:pt x="20868" y="50508"/>
                </a:lnTo>
                <a:lnTo>
                  <a:pt x="19549" y="50904"/>
                </a:lnTo>
                <a:lnTo>
                  <a:pt x="18070" y="51548"/>
                </a:lnTo>
                <a:lnTo>
                  <a:pt x="16334" y="51945"/>
                </a:lnTo>
                <a:lnTo>
                  <a:pt x="14726" y="51945"/>
                </a:lnTo>
                <a:lnTo>
                  <a:pt x="13247" y="51350"/>
                </a:lnTo>
                <a:lnTo>
                  <a:pt x="11768" y="50111"/>
                </a:lnTo>
                <a:lnTo>
                  <a:pt x="10450" y="48674"/>
                </a:lnTo>
                <a:lnTo>
                  <a:pt x="9228" y="46394"/>
                </a:lnTo>
                <a:lnTo>
                  <a:pt x="8295" y="43073"/>
                </a:lnTo>
                <a:lnTo>
                  <a:pt x="7491" y="38959"/>
                </a:lnTo>
                <a:lnTo>
                  <a:pt x="7363" y="37719"/>
                </a:lnTo>
                <a:lnTo>
                  <a:pt x="7106" y="35043"/>
                </a:lnTo>
                <a:lnTo>
                  <a:pt x="7363" y="33407"/>
                </a:lnTo>
                <a:lnTo>
                  <a:pt x="7749" y="31524"/>
                </a:lnTo>
                <a:lnTo>
                  <a:pt x="8295" y="29690"/>
                </a:lnTo>
                <a:lnTo>
                  <a:pt x="9228" y="28252"/>
                </a:lnTo>
                <a:lnTo>
                  <a:pt x="9646" y="27410"/>
                </a:lnTo>
                <a:lnTo>
                  <a:pt x="10160" y="25377"/>
                </a:lnTo>
                <a:lnTo>
                  <a:pt x="10160" y="24138"/>
                </a:lnTo>
                <a:lnTo>
                  <a:pt x="9774" y="23296"/>
                </a:lnTo>
                <a:lnTo>
                  <a:pt x="9228" y="22453"/>
                </a:lnTo>
                <a:lnTo>
                  <a:pt x="7909" y="21858"/>
                </a:lnTo>
                <a:lnTo>
                  <a:pt x="6688" y="20619"/>
                </a:lnTo>
                <a:lnTo>
                  <a:pt x="5755" y="19975"/>
                </a:lnTo>
                <a:lnTo>
                  <a:pt x="4694" y="18339"/>
                </a:lnTo>
                <a:lnTo>
                  <a:pt x="3762" y="16505"/>
                </a:lnTo>
                <a:lnTo>
                  <a:pt x="3472" y="15266"/>
                </a:lnTo>
                <a:lnTo>
                  <a:pt x="3344" y="14225"/>
                </a:lnTo>
                <a:lnTo>
                  <a:pt x="3472" y="12986"/>
                </a:lnTo>
                <a:lnTo>
                  <a:pt x="3762" y="11548"/>
                </a:lnTo>
                <a:lnTo>
                  <a:pt x="4276" y="10309"/>
                </a:lnTo>
                <a:lnTo>
                  <a:pt x="5080" y="8872"/>
                </a:lnTo>
                <a:lnTo>
                  <a:pt x="5209" y="8228"/>
                </a:lnTo>
                <a:lnTo>
                  <a:pt x="5209" y="7633"/>
                </a:lnTo>
                <a:lnTo>
                  <a:pt x="5080" y="6988"/>
                </a:lnTo>
                <a:lnTo>
                  <a:pt x="4823" y="6195"/>
                </a:lnTo>
                <a:lnTo>
                  <a:pt x="4276" y="5551"/>
                </a:lnTo>
                <a:lnTo>
                  <a:pt x="3344" y="4956"/>
                </a:lnTo>
                <a:lnTo>
                  <a:pt x="1736" y="4758"/>
                </a:lnTo>
                <a:lnTo>
                  <a:pt x="1350" y="4114"/>
                </a:lnTo>
                <a:lnTo>
                  <a:pt x="418" y="2874"/>
                </a:lnTo>
                <a:lnTo>
                  <a:pt x="257" y="2280"/>
                </a:lnTo>
                <a:lnTo>
                  <a:pt x="0" y="1437"/>
                </a:lnTo>
                <a:lnTo>
                  <a:pt x="418" y="842"/>
                </a:lnTo>
                <a:lnTo>
                  <a:pt x="1061" y="198"/>
                </a:lnTo>
                <a:lnTo>
                  <a:pt x="5755" y="0"/>
                </a:lnTo>
                <a:close/>
              </a:path>
            </a:pathLst>
          </a:custGeom>
          <a:solidFill>
            <a:srgbClr val="F4FAFE">
              <a:alpha val="19607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466725" y="1857375"/>
            <a:ext cx="8248650" cy="45005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31140" algn="l" rtl="0">
              <a:spcBef>
                <a:spcPts val="640"/>
              </a:spcBef>
              <a:spcAft>
                <a:spcPts val="0"/>
              </a:spcAft>
              <a:buClr>
                <a:srgbClr val="6A3F7B"/>
              </a:buClr>
              <a:buSzPct val="55000"/>
              <a:buFont typeface="Noto Sans Symbols"/>
              <a:buChar char="•"/>
              <a:defRPr sz="32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742950" marR="0" lvl="1" indent="-1968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50000"/>
              <a:buFont typeface="Noto Sans Symbols"/>
              <a:buChar char="■"/>
              <a:defRPr sz="28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55447" algn="l" rtl="0">
              <a:spcBef>
                <a:spcPts val="480"/>
              </a:spcBef>
              <a:spcAft>
                <a:spcPts val="0"/>
              </a:spcAft>
              <a:buClr>
                <a:srgbClr val="F88941"/>
              </a:buClr>
              <a:buSzPct val="48000"/>
              <a:buFont typeface="Noto Sans Symbols"/>
              <a:buChar char="■"/>
              <a:defRPr sz="24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71450" algn="l" rtl="0">
              <a:spcBef>
                <a:spcPts val="400"/>
              </a:spcBef>
              <a:spcAft>
                <a:spcPts val="0"/>
              </a:spcAft>
              <a:buClr>
                <a:srgbClr val="DEC441"/>
              </a:buClr>
              <a:buSzPct val="45000"/>
              <a:buFont typeface="Noto Sans Symbols"/>
              <a:buChar char="■"/>
              <a:defRPr sz="20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77800" algn="l" rtl="0">
              <a:spcBef>
                <a:spcPts val="400"/>
              </a:spcBef>
              <a:spcAft>
                <a:spcPts val="0"/>
              </a:spcAft>
              <a:buClr>
                <a:srgbClr val="9FA500"/>
              </a:buClr>
              <a:buSzPct val="40000"/>
              <a:buFont typeface="Noto Sans Symbols"/>
              <a:buChar char="■"/>
              <a:defRPr sz="20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87960" algn="l" rtl="0">
              <a:spcBef>
                <a:spcPts val="32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6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971800" marR="0" lvl="6" indent="-187960" algn="l" rtl="0">
              <a:spcBef>
                <a:spcPts val="32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6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429000" marR="0" lvl="7" indent="-193039" algn="l" rtl="0">
              <a:spcBef>
                <a:spcPts val="28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4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886200" marR="0" lvl="8" indent="-193040" algn="l" rtl="0">
              <a:spcBef>
                <a:spcPts val="28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4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4471987" y="6492875"/>
            <a:ext cx="15287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6048375" y="6492875"/>
            <a:ext cx="23955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01061" y="6492875"/>
            <a:ext cx="64293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mbria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200" b="0" i="0" u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" name="Shape 12"/>
          <p:cNvSpPr txBox="1"/>
          <p:nvPr/>
        </p:nvSpPr>
        <p:spPr>
          <a:xfrm>
            <a:off x="8469311" y="5716587"/>
            <a:ext cx="0" cy="369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6429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4000499" y="0"/>
            <a:ext cx="5143499" cy="2000250"/>
            <a:chOff x="3441700" y="0"/>
            <a:chExt cx="5676900" cy="2197100"/>
          </a:xfrm>
        </p:grpSpPr>
        <p:sp>
          <p:nvSpPr>
            <p:cNvPr id="15" name="Shape 15"/>
            <p:cNvSpPr/>
            <p:nvPr/>
          </p:nvSpPr>
          <p:spPr>
            <a:xfrm>
              <a:off x="8604250" y="1655761"/>
              <a:ext cx="514350" cy="425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444" y="49411"/>
                  </a:moveTo>
                  <a:lnTo>
                    <a:pt x="0" y="54705"/>
                  </a:lnTo>
                  <a:lnTo>
                    <a:pt x="0" y="65294"/>
                  </a:lnTo>
                  <a:lnTo>
                    <a:pt x="0" y="67058"/>
                  </a:lnTo>
                  <a:lnTo>
                    <a:pt x="1481" y="72352"/>
                  </a:lnTo>
                  <a:lnTo>
                    <a:pt x="5925" y="77647"/>
                  </a:lnTo>
                  <a:lnTo>
                    <a:pt x="19259" y="88235"/>
                  </a:lnTo>
                  <a:lnTo>
                    <a:pt x="38518" y="98823"/>
                  </a:lnTo>
                  <a:lnTo>
                    <a:pt x="57777" y="107647"/>
                  </a:lnTo>
                  <a:lnTo>
                    <a:pt x="96296" y="114705"/>
                  </a:lnTo>
                  <a:lnTo>
                    <a:pt x="114074" y="118235"/>
                  </a:lnTo>
                  <a:lnTo>
                    <a:pt x="120000" y="120000"/>
                  </a:lnTo>
                  <a:lnTo>
                    <a:pt x="120000" y="118235"/>
                  </a:lnTo>
                  <a:lnTo>
                    <a:pt x="114074" y="118235"/>
                  </a:lnTo>
                  <a:lnTo>
                    <a:pt x="97777" y="112941"/>
                  </a:lnTo>
                  <a:lnTo>
                    <a:pt x="60740" y="104117"/>
                  </a:lnTo>
                  <a:lnTo>
                    <a:pt x="40000" y="97058"/>
                  </a:lnTo>
                  <a:lnTo>
                    <a:pt x="22222" y="88235"/>
                  </a:lnTo>
                  <a:lnTo>
                    <a:pt x="8888" y="77647"/>
                  </a:lnTo>
                  <a:lnTo>
                    <a:pt x="4444" y="72352"/>
                  </a:lnTo>
                  <a:lnTo>
                    <a:pt x="0" y="65294"/>
                  </a:lnTo>
                  <a:lnTo>
                    <a:pt x="1481" y="54705"/>
                  </a:lnTo>
                  <a:lnTo>
                    <a:pt x="5925" y="49411"/>
                  </a:lnTo>
                  <a:lnTo>
                    <a:pt x="13333" y="40588"/>
                  </a:lnTo>
                  <a:lnTo>
                    <a:pt x="23703" y="33529"/>
                  </a:lnTo>
                  <a:lnTo>
                    <a:pt x="51851" y="19411"/>
                  </a:lnTo>
                  <a:lnTo>
                    <a:pt x="84444" y="8823"/>
                  </a:lnTo>
                  <a:lnTo>
                    <a:pt x="120000" y="0"/>
                  </a:lnTo>
                  <a:lnTo>
                    <a:pt x="87407" y="5294"/>
                  </a:lnTo>
                  <a:lnTo>
                    <a:pt x="51851" y="15882"/>
                  </a:lnTo>
                  <a:lnTo>
                    <a:pt x="23703" y="33529"/>
                  </a:lnTo>
                  <a:lnTo>
                    <a:pt x="13333" y="40588"/>
                  </a:lnTo>
                  <a:lnTo>
                    <a:pt x="5925" y="49411"/>
                  </a:lnTo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3695700" y="0"/>
              <a:ext cx="469899" cy="38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702" y="40000"/>
                  </a:moveTo>
                  <a:lnTo>
                    <a:pt x="50270" y="60000"/>
                  </a:lnTo>
                  <a:lnTo>
                    <a:pt x="50270" y="40000"/>
                  </a:lnTo>
                  <a:lnTo>
                    <a:pt x="74594" y="60000"/>
                  </a:lnTo>
                  <a:lnTo>
                    <a:pt x="120000" y="120000"/>
                  </a:lnTo>
                  <a:lnTo>
                    <a:pt x="103783" y="100000"/>
                  </a:lnTo>
                  <a:lnTo>
                    <a:pt x="64864" y="0"/>
                  </a:lnTo>
                  <a:lnTo>
                    <a:pt x="55135" y="0"/>
                  </a:lnTo>
                  <a:lnTo>
                    <a:pt x="66486" y="40000"/>
                  </a:lnTo>
                  <a:lnTo>
                    <a:pt x="42162" y="0"/>
                  </a:lnTo>
                  <a:lnTo>
                    <a:pt x="29189" y="0"/>
                  </a:lnTo>
                  <a:lnTo>
                    <a:pt x="40540" y="40000"/>
                  </a:lnTo>
                  <a:lnTo>
                    <a:pt x="24324" y="0"/>
                  </a:lnTo>
                  <a:lnTo>
                    <a:pt x="0" y="0"/>
                  </a:lnTo>
                  <a:lnTo>
                    <a:pt x="22702" y="4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4578350" y="0"/>
              <a:ext cx="558799" cy="266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94285"/>
                  </a:moveTo>
                  <a:lnTo>
                    <a:pt x="107727" y="117142"/>
                  </a:lnTo>
                  <a:lnTo>
                    <a:pt x="107727" y="111428"/>
                  </a:lnTo>
                  <a:lnTo>
                    <a:pt x="120000" y="120000"/>
                  </a:lnTo>
                  <a:lnTo>
                    <a:pt x="120000" y="117142"/>
                  </a:lnTo>
                  <a:lnTo>
                    <a:pt x="106363" y="108571"/>
                  </a:lnTo>
                  <a:lnTo>
                    <a:pt x="75000" y="91428"/>
                  </a:lnTo>
                  <a:lnTo>
                    <a:pt x="58636" y="77142"/>
                  </a:lnTo>
                  <a:lnTo>
                    <a:pt x="43636" y="60000"/>
                  </a:lnTo>
                  <a:lnTo>
                    <a:pt x="31363" y="40000"/>
                  </a:lnTo>
                  <a:lnTo>
                    <a:pt x="27272" y="25714"/>
                  </a:lnTo>
                  <a:lnTo>
                    <a:pt x="25909" y="14285"/>
                  </a:lnTo>
                  <a:lnTo>
                    <a:pt x="27272" y="0"/>
                  </a:lnTo>
                  <a:lnTo>
                    <a:pt x="25909" y="0"/>
                  </a:lnTo>
                  <a:lnTo>
                    <a:pt x="23181" y="14285"/>
                  </a:lnTo>
                  <a:lnTo>
                    <a:pt x="27272" y="31428"/>
                  </a:lnTo>
                  <a:lnTo>
                    <a:pt x="31363" y="42857"/>
                  </a:lnTo>
                  <a:lnTo>
                    <a:pt x="43636" y="65714"/>
                  </a:lnTo>
                  <a:lnTo>
                    <a:pt x="60000" y="85714"/>
                  </a:lnTo>
                  <a:lnTo>
                    <a:pt x="80454" y="100000"/>
                  </a:lnTo>
                  <a:lnTo>
                    <a:pt x="60000" y="91428"/>
                  </a:lnTo>
                  <a:lnTo>
                    <a:pt x="35454" y="74285"/>
                  </a:lnTo>
                  <a:lnTo>
                    <a:pt x="17727" y="60000"/>
                  </a:lnTo>
                  <a:lnTo>
                    <a:pt x="6818" y="42857"/>
                  </a:lnTo>
                  <a:lnTo>
                    <a:pt x="2727" y="31428"/>
                  </a:lnTo>
                  <a:lnTo>
                    <a:pt x="0" y="17142"/>
                  </a:lnTo>
                  <a:lnTo>
                    <a:pt x="2727" y="14285"/>
                  </a:lnTo>
                  <a:lnTo>
                    <a:pt x="4090" y="0"/>
                  </a:lnTo>
                  <a:lnTo>
                    <a:pt x="2727" y="0"/>
                  </a:lnTo>
                  <a:lnTo>
                    <a:pt x="0" y="8571"/>
                  </a:lnTo>
                  <a:lnTo>
                    <a:pt x="0" y="17142"/>
                  </a:lnTo>
                  <a:lnTo>
                    <a:pt x="0" y="31428"/>
                  </a:lnTo>
                  <a:lnTo>
                    <a:pt x="4090" y="42857"/>
                  </a:lnTo>
                  <a:lnTo>
                    <a:pt x="17727" y="60000"/>
                  </a:lnTo>
                  <a:lnTo>
                    <a:pt x="34090" y="77142"/>
                  </a:lnTo>
                  <a:lnTo>
                    <a:pt x="60000" y="9428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>
              <a:off x="8737600" y="1708150"/>
              <a:ext cx="381000" cy="3381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1111"/>
                  </a:moveTo>
                  <a:lnTo>
                    <a:pt x="10000" y="80000"/>
                  </a:lnTo>
                  <a:lnTo>
                    <a:pt x="24000" y="91111"/>
                  </a:lnTo>
                  <a:lnTo>
                    <a:pt x="40000" y="100000"/>
                  </a:lnTo>
                  <a:lnTo>
                    <a:pt x="58000" y="106666"/>
                  </a:lnTo>
                  <a:lnTo>
                    <a:pt x="94000" y="113333"/>
                  </a:lnTo>
                  <a:lnTo>
                    <a:pt x="120000" y="120000"/>
                  </a:lnTo>
                  <a:lnTo>
                    <a:pt x="120000" y="117777"/>
                  </a:lnTo>
                  <a:lnTo>
                    <a:pt x="94000" y="113333"/>
                  </a:lnTo>
                  <a:lnTo>
                    <a:pt x="58000" y="104444"/>
                  </a:lnTo>
                  <a:lnTo>
                    <a:pt x="24000" y="91111"/>
                  </a:lnTo>
                  <a:lnTo>
                    <a:pt x="12000" y="80000"/>
                  </a:lnTo>
                  <a:lnTo>
                    <a:pt x="4000" y="71111"/>
                  </a:lnTo>
                  <a:lnTo>
                    <a:pt x="4000" y="53333"/>
                  </a:lnTo>
                  <a:lnTo>
                    <a:pt x="10000" y="40000"/>
                  </a:lnTo>
                  <a:lnTo>
                    <a:pt x="16000" y="37777"/>
                  </a:lnTo>
                  <a:lnTo>
                    <a:pt x="36000" y="24444"/>
                  </a:lnTo>
                  <a:lnTo>
                    <a:pt x="72000" y="8888"/>
                  </a:lnTo>
                  <a:lnTo>
                    <a:pt x="120000" y="0"/>
                  </a:lnTo>
                  <a:lnTo>
                    <a:pt x="72000" y="8888"/>
                  </a:lnTo>
                  <a:lnTo>
                    <a:pt x="36000" y="24444"/>
                  </a:lnTo>
                  <a:lnTo>
                    <a:pt x="16000" y="33333"/>
                  </a:lnTo>
                  <a:lnTo>
                    <a:pt x="6000" y="40000"/>
                  </a:lnTo>
                  <a:lnTo>
                    <a:pt x="0" y="53333"/>
                  </a:lnTo>
                  <a:lnTo>
                    <a:pt x="0" y="64444"/>
                  </a:lnTo>
                  <a:lnTo>
                    <a:pt x="0" y="71111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>
              <a:off x="9112250" y="1873250"/>
              <a:ext cx="6349" cy="571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80000"/>
                  </a:lnTo>
                  <a:lnTo>
                    <a:pt x="120000" y="40000"/>
                  </a:lnTo>
                  <a:lnTo>
                    <a:pt x="120000" y="0"/>
                  </a:lnTo>
                  <a:lnTo>
                    <a:pt x="0" y="13333"/>
                  </a:lnTo>
                  <a:lnTo>
                    <a:pt x="0" y="80000"/>
                  </a:lnTo>
                  <a:lnTo>
                    <a:pt x="12000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9080500" y="1841500"/>
              <a:ext cx="38099" cy="1079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42352"/>
                  </a:moveTo>
                  <a:lnTo>
                    <a:pt x="0" y="77647"/>
                  </a:lnTo>
                  <a:lnTo>
                    <a:pt x="40000" y="98823"/>
                  </a:lnTo>
                  <a:lnTo>
                    <a:pt x="120000" y="120000"/>
                  </a:lnTo>
                  <a:lnTo>
                    <a:pt x="120000" y="105882"/>
                  </a:lnTo>
                  <a:lnTo>
                    <a:pt x="60000" y="84705"/>
                  </a:lnTo>
                  <a:lnTo>
                    <a:pt x="40000" y="77647"/>
                  </a:lnTo>
                  <a:lnTo>
                    <a:pt x="40000" y="42352"/>
                  </a:lnTo>
                  <a:lnTo>
                    <a:pt x="60000" y="35294"/>
                  </a:lnTo>
                  <a:lnTo>
                    <a:pt x="120000" y="14117"/>
                  </a:lnTo>
                  <a:lnTo>
                    <a:pt x="120000" y="0"/>
                  </a:lnTo>
                  <a:lnTo>
                    <a:pt x="40000" y="35294"/>
                  </a:lnTo>
                  <a:lnTo>
                    <a:pt x="40000" y="4235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8978900" y="1778000"/>
              <a:ext cx="139699" cy="209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5454"/>
                  </a:moveTo>
                  <a:lnTo>
                    <a:pt x="16363" y="87272"/>
                  </a:lnTo>
                  <a:lnTo>
                    <a:pt x="38181" y="101818"/>
                  </a:lnTo>
                  <a:lnTo>
                    <a:pt x="81818" y="112727"/>
                  </a:lnTo>
                  <a:lnTo>
                    <a:pt x="120000" y="120000"/>
                  </a:lnTo>
                  <a:lnTo>
                    <a:pt x="81818" y="109090"/>
                  </a:lnTo>
                  <a:lnTo>
                    <a:pt x="49090" y="98181"/>
                  </a:lnTo>
                  <a:lnTo>
                    <a:pt x="21818" y="80000"/>
                  </a:lnTo>
                  <a:lnTo>
                    <a:pt x="5454" y="65454"/>
                  </a:lnTo>
                  <a:lnTo>
                    <a:pt x="5454" y="54545"/>
                  </a:lnTo>
                  <a:lnTo>
                    <a:pt x="16363" y="43636"/>
                  </a:lnTo>
                  <a:lnTo>
                    <a:pt x="32727" y="32727"/>
                  </a:lnTo>
                  <a:lnTo>
                    <a:pt x="65454" y="14545"/>
                  </a:lnTo>
                  <a:lnTo>
                    <a:pt x="120000" y="3636"/>
                  </a:lnTo>
                  <a:lnTo>
                    <a:pt x="120000" y="0"/>
                  </a:lnTo>
                  <a:lnTo>
                    <a:pt x="65454" y="14545"/>
                  </a:lnTo>
                  <a:lnTo>
                    <a:pt x="21818" y="32727"/>
                  </a:lnTo>
                  <a:lnTo>
                    <a:pt x="16363" y="43636"/>
                  </a:lnTo>
                  <a:lnTo>
                    <a:pt x="5454" y="47272"/>
                  </a:lnTo>
                  <a:lnTo>
                    <a:pt x="0" y="65454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9004300" y="50800"/>
              <a:ext cx="114300" cy="114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0" y="80000"/>
                  </a:lnTo>
                  <a:lnTo>
                    <a:pt x="20000" y="100000"/>
                  </a:lnTo>
                  <a:lnTo>
                    <a:pt x="53333" y="106666"/>
                  </a:lnTo>
                  <a:lnTo>
                    <a:pt x="120000" y="120000"/>
                  </a:lnTo>
                  <a:lnTo>
                    <a:pt x="53333" y="100000"/>
                  </a:lnTo>
                  <a:lnTo>
                    <a:pt x="13333" y="80000"/>
                  </a:lnTo>
                  <a:lnTo>
                    <a:pt x="0" y="60000"/>
                  </a:lnTo>
                  <a:lnTo>
                    <a:pt x="33333" y="40000"/>
                  </a:lnTo>
                  <a:lnTo>
                    <a:pt x="73333" y="20000"/>
                  </a:lnTo>
                  <a:lnTo>
                    <a:pt x="120000" y="6666"/>
                  </a:lnTo>
                  <a:lnTo>
                    <a:pt x="120000" y="0"/>
                  </a:lnTo>
                  <a:lnTo>
                    <a:pt x="60000" y="20000"/>
                  </a:lnTo>
                  <a:lnTo>
                    <a:pt x="20000" y="26666"/>
                  </a:lnTo>
                  <a:lnTo>
                    <a:pt x="0" y="6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8891586" y="0"/>
              <a:ext cx="227012" cy="2047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666" y="0"/>
                  </a:moveTo>
                  <a:lnTo>
                    <a:pt x="70000" y="7500"/>
                  </a:lnTo>
                  <a:lnTo>
                    <a:pt x="46666" y="11250"/>
                  </a:lnTo>
                  <a:lnTo>
                    <a:pt x="16666" y="30000"/>
                  </a:lnTo>
                  <a:lnTo>
                    <a:pt x="6666" y="45000"/>
                  </a:lnTo>
                  <a:lnTo>
                    <a:pt x="0" y="56250"/>
                  </a:lnTo>
                  <a:lnTo>
                    <a:pt x="6666" y="67500"/>
                  </a:lnTo>
                  <a:lnTo>
                    <a:pt x="16666" y="86250"/>
                  </a:lnTo>
                  <a:lnTo>
                    <a:pt x="46666" y="101250"/>
                  </a:lnTo>
                  <a:lnTo>
                    <a:pt x="86666" y="112500"/>
                  </a:lnTo>
                  <a:lnTo>
                    <a:pt x="120000" y="120000"/>
                  </a:lnTo>
                  <a:lnTo>
                    <a:pt x="90000" y="108750"/>
                  </a:lnTo>
                  <a:lnTo>
                    <a:pt x="50000" y="97500"/>
                  </a:lnTo>
                  <a:lnTo>
                    <a:pt x="16666" y="78750"/>
                  </a:lnTo>
                  <a:lnTo>
                    <a:pt x="10000" y="67500"/>
                  </a:lnTo>
                  <a:lnTo>
                    <a:pt x="6666" y="56250"/>
                  </a:lnTo>
                  <a:lnTo>
                    <a:pt x="10000" y="52500"/>
                  </a:lnTo>
                  <a:lnTo>
                    <a:pt x="20000" y="33750"/>
                  </a:lnTo>
                  <a:lnTo>
                    <a:pt x="36666" y="22500"/>
                  </a:lnTo>
                  <a:lnTo>
                    <a:pt x="56666" y="18750"/>
                  </a:lnTo>
                  <a:lnTo>
                    <a:pt x="86666" y="7500"/>
                  </a:lnTo>
                  <a:lnTo>
                    <a:pt x="120000" y="7500"/>
                  </a:lnTo>
                  <a:lnTo>
                    <a:pt x="120000" y="0"/>
                  </a:lnTo>
                  <a:lnTo>
                    <a:pt x="10666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3441700" y="0"/>
              <a:ext cx="5676900" cy="219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51" y="7283"/>
                  </a:moveTo>
                  <a:lnTo>
                    <a:pt x="112617" y="6242"/>
                  </a:lnTo>
                  <a:lnTo>
                    <a:pt x="112617" y="5202"/>
                  </a:lnTo>
                  <a:lnTo>
                    <a:pt x="112751" y="4855"/>
                  </a:lnTo>
                  <a:lnTo>
                    <a:pt x="113422" y="3121"/>
                  </a:lnTo>
                  <a:lnTo>
                    <a:pt x="114630" y="1734"/>
                  </a:lnTo>
                  <a:lnTo>
                    <a:pt x="116778" y="0"/>
                  </a:lnTo>
                  <a:lnTo>
                    <a:pt x="115838" y="0"/>
                  </a:lnTo>
                  <a:lnTo>
                    <a:pt x="113959" y="1734"/>
                  </a:lnTo>
                  <a:lnTo>
                    <a:pt x="113020" y="3121"/>
                  </a:lnTo>
                  <a:lnTo>
                    <a:pt x="112617" y="4855"/>
                  </a:lnTo>
                  <a:lnTo>
                    <a:pt x="112617" y="5202"/>
                  </a:lnTo>
                  <a:lnTo>
                    <a:pt x="112617" y="6242"/>
                  </a:lnTo>
                  <a:lnTo>
                    <a:pt x="112617" y="7283"/>
                  </a:lnTo>
                  <a:lnTo>
                    <a:pt x="113154" y="8323"/>
                  </a:lnTo>
                  <a:lnTo>
                    <a:pt x="113825" y="9364"/>
                  </a:lnTo>
                  <a:lnTo>
                    <a:pt x="115436" y="11098"/>
                  </a:lnTo>
                  <a:lnTo>
                    <a:pt x="118389" y="12485"/>
                  </a:lnTo>
                  <a:lnTo>
                    <a:pt x="117583" y="13179"/>
                  </a:lnTo>
                  <a:lnTo>
                    <a:pt x="117583" y="12485"/>
                  </a:lnTo>
                  <a:lnTo>
                    <a:pt x="116644" y="12485"/>
                  </a:lnTo>
                  <a:lnTo>
                    <a:pt x="114228" y="11445"/>
                  </a:lnTo>
                  <a:lnTo>
                    <a:pt x="111812" y="10057"/>
                  </a:lnTo>
                  <a:lnTo>
                    <a:pt x="110738" y="8323"/>
                  </a:lnTo>
                  <a:lnTo>
                    <a:pt x="109932" y="6936"/>
                  </a:lnTo>
                  <a:lnTo>
                    <a:pt x="109664" y="5895"/>
                  </a:lnTo>
                  <a:lnTo>
                    <a:pt x="109664" y="4161"/>
                  </a:lnTo>
                  <a:lnTo>
                    <a:pt x="110067" y="2774"/>
                  </a:lnTo>
                  <a:lnTo>
                    <a:pt x="110738" y="1734"/>
                  </a:lnTo>
                  <a:lnTo>
                    <a:pt x="111946" y="0"/>
                  </a:lnTo>
                  <a:lnTo>
                    <a:pt x="111275" y="0"/>
                  </a:lnTo>
                  <a:lnTo>
                    <a:pt x="110335" y="1734"/>
                  </a:lnTo>
                  <a:lnTo>
                    <a:pt x="109932" y="2774"/>
                  </a:lnTo>
                  <a:lnTo>
                    <a:pt x="109530" y="4161"/>
                  </a:lnTo>
                  <a:lnTo>
                    <a:pt x="109530" y="5895"/>
                  </a:lnTo>
                  <a:lnTo>
                    <a:pt x="109932" y="7283"/>
                  </a:lnTo>
                  <a:lnTo>
                    <a:pt x="110335" y="8323"/>
                  </a:lnTo>
                  <a:lnTo>
                    <a:pt x="111275" y="10057"/>
                  </a:lnTo>
                  <a:lnTo>
                    <a:pt x="113422" y="11445"/>
                  </a:lnTo>
                  <a:lnTo>
                    <a:pt x="115570" y="12485"/>
                  </a:lnTo>
                  <a:lnTo>
                    <a:pt x="117046" y="13179"/>
                  </a:lnTo>
                  <a:lnTo>
                    <a:pt x="115570" y="13526"/>
                  </a:lnTo>
                  <a:lnTo>
                    <a:pt x="113959" y="12485"/>
                  </a:lnTo>
                  <a:lnTo>
                    <a:pt x="111543" y="11445"/>
                  </a:lnTo>
                  <a:lnTo>
                    <a:pt x="109127" y="9364"/>
                  </a:lnTo>
                  <a:lnTo>
                    <a:pt x="108322" y="7976"/>
                  </a:lnTo>
                  <a:lnTo>
                    <a:pt x="107651" y="6242"/>
                  </a:lnTo>
                  <a:lnTo>
                    <a:pt x="107516" y="5895"/>
                  </a:lnTo>
                  <a:lnTo>
                    <a:pt x="107516" y="4855"/>
                  </a:lnTo>
                  <a:lnTo>
                    <a:pt x="107919" y="3121"/>
                  </a:lnTo>
                  <a:lnTo>
                    <a:pt x="108456" y="1734"/>
                  </a:lnTo>
                  <a:lnTo>
                    <a:pt x="109530" y="0"/>
                  </a:lnTo>
                  <a:lnTo>
                    <a:pt x="109127" y="0"/>
                  </a:lnTo>
                  <a:lnTo>
                    <a:pt x="108322" y="1734"/>
                  </a:lnTo>
                  <a:lnTo>
                    <a:pt x="107651" y="3121"/>
                  </a:lnTo>
                  <a:lnTo>
                    <a:pt x="107248" y="4161"/>
                  </a:lnTo>
                  <a:lnTo>
                    <a:pt x="107248" y="5895"/>
                  </a:lnTo>
                  <a:lnTo>
                    <a:pt x="107516" y="6936"/>
                  </a:lnTo>
                  <a:lnTo>
                    <a:pt x="108053" y="7976"/>
                  </a:lnTo>
                  <a:lnTo>
                    <a:pt x="108724" y="9364"/>
                  </a:lnTo>
                  <a:lnTo>
                    <a:pt x="110872" y="11445"/>
                  </a:lnTo>
                  <a:lnTo>
                    <a:pt x="113154" y="12485"/>
                  </a:lnTo>
                  <a:lnTo>
                    <a:pt x="115033" y="13526"/>
                  </a:lnTo>
                  <a:lnTo>
                    <a:pt x="113557" y="13526"/>
                  </a:lnTo>
                  <a:lnTo>
                    <a:pt x="112617" y="13526"/>
                  </a:lnTo>
                  <a:lnTo>
                    <a:pt x="110067" y="12138"/>
                  </a:lnTo>
                  <a:lnTo>
                    <a:pt x="107248" y="10057"/>
                  </a:lnTo>
                  <a:lnTo>
                    <a:pt x="106308" y="9017"/>
                  </a:lnTo>
                  <a:lnTo>
                    <a:pt x="105503" y="7283"/>
                  </a:lnTo>
                  <a:lnTo>
                    <a:pt x="105234" y="5895"/>
                  </a:lnTo>
                  <a:lnTo>
                    <a:pt x="105100" y="4855"/>
                  </a:lnTo>
                  <a:lnTo>
                    <a:pt x="105503" y="3121"/>
                  </a:lnTo>
                  <a:lnTo>
                    <a:pt x="105906" y="1734"/>
                  </a:lnTo>
                  <a:lnTo>
                    <a:pt x="106711" y="0"/>
                  </a:lnTo>
                  <a:lnTo>
                    <a:pt x="106308" y="0"/>
                  </a:lnTo>
                  <a:lnTo>
                    <a:pt x="105637" y="1734"/>
                  </a:lnTo>
                  <a:lnTo>
                    <a:pt x="105234" y="3121"/>
                  </a:lnTo>
                  <a:lnTo>
                    <a:pt x="105100" y="4855"/>
                  </a:lnTo>
                  <a:lnTo>
                    <a:pt x="105100" y="6242"/>
                  </a:lnTo>
                  <a:lnTo>
                    <a:pt x="105234" y="7283"/>
                  </a:lnTo>
                  <a:lnTo>
                    <a:pt x="105906" y="9017"/>
                  </a:lnTo>
                  <a:lnTo>
                    <a:pt x="106711" y="10057"/>
                  </a:lnTo>
                  <a:lnTo>
                    <a:pt x="108859" y="12138"/>
                  </a:lnTo>
                  <a:lnTo>
                    <a:pt x="111140" y="13179"/>
                  </a:lnTo>
                  <a:lnTo>
                    <a:pt x="112751" y="14219"/>
                  </a:lnTo>
                  <a:lnTo>
                    <a:pt x="110872" y="14219"/>
                  </a:lnTo>
                  <a:lnTo>
                    <a:pt x="109261" y="13526"/>
                  </a:lnTo>
                  <a:lnTo>
                    <a:pt x="105637" y="12138"/>
                  </a:lnTo>
                  <a:lnTo>
                    <a:pt x="103624" y="10404"/>
                  </a:lnTo>
                  <a:lnTo>
                    <a:pt x="101744" y="9364"/>
                  </a:lnTo>
                  <a:lnTo>
                    <a:pt x="100402" y="7283"/>
                  </a:lnTo>
                  <a:lnTo>
                    <a:pt x="99328" y="5895"/>
                  </a:lnTo>
                  <a:lnTo>
                    <a:pt x="99194" y="4855"/>
                  </a:lnTo>
                  <a:lnTo>
                    <a:pt x="99194" y="3815"/>
                  </a:lnTo>
                  <a:lnTo>
                    <a:pt x="99328" y="2774"/>
                  </a:lnTo>
                  <a:lnTo>
                    <a:pt x="100000" y="1734"/>
                  </a:lnTo>
                  <a:lnTo>
                    <a:pt x="100536" y="0"/>
                  </a:lnTo>
                  <a:lnTo>
                    <a:pt x="100134" y="0"/>
                  </a:lnTo>
                  <a:lnTo>
                    <a:pt x="99328" y="2774"/>
                  </a:lnTo>
                  <a:lnTo>
                    <a:pt x="98926" y="3815"/>
                  </a:lnTo>
                  <a:lnTo>
                    <a:pt x="98926" y="4855"/>
                  </a:lnTo>
                  <a:lnTo>
                    <a:pt x="99194" y="5895"/>
                  </a:lnTo>
                  <a:lnTo>
                    <a:pt x="100000" y="7283"/>
                  </a:lnTo>
                  <a:lnTo>
                    <a:pt x="101208" y="9017"/>
                  </a:lnTo>
                  <a:lnTo>
                    <a:pt x="104295" y="11445"/>
                  </a:lnTo>
                  <a:lnTo>
                    <a:pt x="107651" y="13179"/>
                  </a:lnTo>
                  <a:lnTo>
                    <a:pt x="110067" y="14219"/>
                  </a:lnTo>
                  <a:lnTo>
                    <a:pt x="109664" y="14219"/>
                  </a:lnTo>
                  <a:lnTo>
                    <a:pt x="108859" y="14219"/>
                  </a:lnTo>
                  <a:lnTo>
                    <a:pt x="108724" y="14219"/>
                  </a:lnTo>
                  <a:lnTo>
                    <a:pt x="104832" y="12485"/>
                  </a:lnTo>
                  <a:lnTo>
                    <a:pt x="102416" y="11098"/>
                  </a:lnTo>
                  <a:lnTo>
                    <a:pt x="100805" y="10057"/>
                  </a:lnTo>
                  <a:lnTo>
                    <a:pt x="99194" y="8323"/>
                  </a:lnTo>
                  <a:lnTo>
                    <a:pt x="98120" y="6242"/>
                  </a:lnTo>
                  <a:lnTo>
                    <a:pt x="97718" y="5202"/>
                  </a:lnTo>
                  <a:lnTo>
                    <a:pt x="97718" y="4161"/>
                  </a:lnTo>
                  <a:lnTo>
                    <a:pt x="97718" y="3121"/>
                  </a:lnTo>
                  <a:lnTo>
                    <a:pt x="98120" y="2080"/>
                  </a:lnTo>
                  <a:lnTo>
                    <a:pt x="98926" y="0"/>
                  </a:lnTo>
                  <a:lnTo>
                    <a:pt x="98523" y="0"/>
                  </a:lnTo>
                  <a:lnTo>
                    <a:pt x="97986" y="2080"/>
                  </a:lnTo>
                  <a:lnTo>
                    <a:pt x="97583" y="3121"/>
                  </a:lnTo>
                  <a:lnTo>
                    <a:pt x="97583" y="4161"/>
                  </a:lnTo>
                  <a:lnTo>
                    <a:pt x="97718" y="5895"/>
                  </a:lnTo>
                  <a:lnTo>
                    <a:pt x="97986" y="6936"/>
                  </a:lnTo>
                  <a:lnTo>
                    <a:pt x="99194" y="9017"/>
                  </a:lnTo>
                  <a:lnTo>
                    <a:pt x="100000" y="9364"/>
                  </a:lnTo>
                  <a:lnTo>
                    <a:pt x="102416" y="11445"/>
                  </a:lnTo>
                  <a:lnTo>
                    <a:pt x="98523" y="9364"/>
                  </a:lnTo>
                  <a:lnTo>
                    <a:pt x="97181" y="7976"/>
                  </a:lnTo>
                  <a:lnTo>
                    <a:pt x="96375" y="6242"/>
                  </a:lnTo>
                  <a:lnTo>
                    <a:pt x="95973" y="4855"/>
                  </a:lnTo>
                  <a:lnTo>
                    <a:pt x="95704" y="3815"/>
                  </a:lnTo>
                  <a:lnTo>
                    <a:pt x="95704" y="2080"/>
                  </a:lnTo>
                  <a:lnTo>
                    <a:pt x="95973" y="0"/>
                  </a:lnTo>
                  <a:lnTo>
                    <a:pt x="95704" y="0"/>
                  </a:lnTo>
                  <a:lnTo>
                    <a:pt x="95570" y="2080"/>
                  </a:lnTo>
                  <a:lnTo>
                    <a:pt x="95570" y="3815"/>
                  </a:lnTo>
                  <a:lnTo>
                    <a:pt x="95704" y="5202"/>
                  </a:lnTo>
                  <a:lnTo>
                    <a:pt x="96107" y="6242"/>
                  </a:lnTo>
                  <a:lnTo>
                    <a:pt x="96778" y="7283"/>
                  </a:lnTo>
                  <a:lnTo>
                    <a:pt x="97583" y="8323"/>
                  </a:lnTo>
                  <a:lnTo>
                    <a:pt x="99597" y="10404"/>
                  </a:lnTo>
                  <a:lnTo>
                    <a:pt x="102147" y="12138"/>
                  </a:lnTo>
                  <a:lnTo>
                    <a:pt x="104832" y="13179"/>
                  </a:lnTo>
                  <a:lnTo>
                    <a:pt x="108322" y="14219"/>
                  </a:lnTo>
                  <a:lnTo>
                    <a:pt x="107919" y="14566"/>
                  </a:lnTo>
                  <a:lnTo>
                    <a:pt x="105100" y="13526"/>
                  </a:lnTo>
                  <a:lnTo>
                    <a:pt x="100536" y="11445"/>
                  </a:lnTo>
                  <a:lnTo>
                    <a:pt x="98389" y="10057"/>
                  </a:lnTo>
                  <a:lnTo>
                    <a:pt x="96375" y="8323"/>
                  </a:lnTo>
                  <a:lnTo>
                    <a:pt x="94765" y="6242"/>
                  </a:lnTo>
                  <a:lnTo>
                    <a:pt x="94228" y="5202"/>
                  </a:lnTo>
                  <a:lnTo>
                    <a:pt x="93825" y="3815"/>
                  </a:lnTo>
                  <a:lnTo>
                    <a:pt x="93825" y="3121"/>
                  </a:lnTo>
                  <a:lnTo>
                    <a:pt x="94093" y="1040"/>
                  </a:lnTo>
                  <a:lnTo>
                    <a:pt x="94228" y="0"/>
                  </a:lnTo>
                  <a:lnTo>
                    <a:pt x="94093" y="0"/>
                  </a:lnTo>
                  <a:lnTo>
                    <a:pt x="93825" y="1040"/>
                  </a:lnTo>
                  <a:lnTo>
                    <a:pt x="93691" y="3121"/>
                  </a:lnTo>
                  <a:lnTo>
                    <a:pt x="93825" y="4161"/>
                  </a:lnTo>
                  <a:lnTo>
                    <a:pt x="94093" y="5202"/>
                  </a:lnTo>
                  <a:lnTo>
                    <a:pt x="94496" y="6242"/>
                  </a:lnTo>
                  <a:lnTo>
                    <a:pt x="95973" y="8323"/>
                  </a:lnTo>
                  <a:lnTo>
                    <a:pt x="97718" y="10057"/>
                  </a:lnTo>
                  <a:lnTo>
                    <a:pt x="99731" y="11445"/>
                  </a:lnTo>
                  <a:lnTo>
                    <a:pt x="103892" y="13526"/>
                  </a:lnTo>
                  <a:lnTo>
                    <a:pt x="107114" y="14566"/>
                  </a:lnTo>
                  <a:lnTo>
                    <a:pt x="104697" y="15606"/>
                  </a:lnTo>
                  <a:lnTo>
                    <a:pt x="101342" y="14219"/>
                  </a:lnTo>
                  <a:lnTo>
                    <a:pt x="98523" y="12138"/>
                  </a:lnTo>
                  <a:lnTo>
                    <a:pt x="95570" y="10057"/>
                  </a:lnTo>
                  <a:lnTo>
                    <a:pt x="94093" y="8323"/>
                  </a:lnTo>
                  <a:lnTo>
                    <a:pt x="93020" y="6936"/>
                  </a:lnTo>
                  <a:lnTo>
                    <a:pt x="92483" y="5202"/>
                  </a:lnTo>
                  <a:lnTo>
                    <a:pt x="92080" y="3815"/>
                  </a:lnTo>
                  <a:lnTo>
                    <a:pt x="91812" y="1734"/>
                  </a:lnTo>
                  <a:lnTo>
                    <a:pt x="92080" y="1040"/>
                  </a:lnTo>
                  <a:lnTo>
                    <a:pt x="92080" y="0"/>
                  </a:lnTo>
                  <a:lnTo>
                    <a:pt x="91812" y="693"/>
                  </a:lnTo>
                  <a:lnTo>
                    <a:pt x="91812" y="1734"/>
                  </a:lnTo>
                  <a:lnTo>
                    <a:pt x="91812" y="3815"/>
                  </a:lnTo>
                  <a:lnTo>
                    <a:pt x="92214" y="5202"/>
                  </a:lnTo>
                  <a:lnTo>
                    <a:pt x="92885" y="6936"/>
                  </a:lnTo>
                  <a:lnTo>
                    <a:pt x="93825" y="8323"/>
                  </a:lnTo>
                  <a:lnTo>
                    <a:pt x="95302" y="10404"/>
                  </a:lnTo>
                  <a:lnTo>
                    <a:pt x="98120" y="12485"/>
                  </a:lnTo>
                  <a:lnTo>
                    <a:pt x="100939" y="14219"/>
                  </a:lnTo>
                  <a:lnTo>
                    <a:pt x="104026" y="15606"/>
                  </a:lnTo>
                  <a:lnTo>
                    <a:pt x="102550" y="16300"/>
                  </a:lnTo>
                  <a:lnTo>
                    <a:pt x="100402" y="15260"/>
                  </a:lnTo>
                  <a:lnTo>
                    <a:pt x="99194" y="14566"/>
                  </a:lnTo>
                  <a:lnTo>
                    <a:pt x="97986" y="14219"/>
                  </a:lnTo>
                  <a:lnTo>
                    <a:pt x="94899" y="12138"/>
                  </a:lnTo>
                  <a:lnTo>
                    <a:pt x="91677" y="8323"/>
                  </a:lnTo>
                  <a:lnTo>
                    <a:pt x="90201" y="6242"/>
                  </a:lnTo>
                  <a:lnTo>
                    <a:pt x="89395" y="4161"/>
                  </a:lnTo>
                  <a:lnTo>
                    <a:pt x="89261" y="3121"/>
                  </a:lnTo>
                  <a:lnTo>
                    <a:pt x="89261" y="2080"/>
                  </a:lnTo>
                  <a:lnTo>
                    <a:pt x="89261" y="1040"/>
                  </a:lnTo>
                  <a:lnTo>
                    <a:pt x="89261" y="0"/>
                  </a:lnTo>
                  <a:lnTo>
                    <a:pt x="88993" y="1040"/>
                  </a:lnTo>
                  <a:lnTo>
                    <a:pt x="88993" y="2080"/>
                  </a:lnTo>
                  <a:lnTo>
                    <a:pt x="88993" y="3121"/>
                  </a:lnTo>
                  <a:lnTo>
                    <a:pt x="89395" y="4161"/>
                  </a:lnTo>
                  <a:lnTo>
                    <a:pt x="90201" y="6936"/>
                  </a:lnTo>
                  <a:lnTo>
                    <a:pt x="91409" y="9017"/>
                  </a:lnTo>
                  <a:lnTo>
                    <a:pt x="94765" y="12138"/>
                  </a:lnTo>
                  <a:lnTo>
                    <a:pt x="97718" y="14219"/>
                  </a:lnTo>
                  <a:lnTo>
                    <a:pt x="99194" y="15260"/>
                  </a:lnTo>
                  <a:lnTo>
                    <a:pt x="100402" y="15606"/>
                  </a:lnTo>
                  <a:lnTo>
                    <a:pt x="95704" y="14566"/>
                  </a:lnTo>
                  <a:lnTo>
                    <a:pt x="95570" y="14566"/>
                  </a:lnTo>
                  <a:lnTo>
                    <a:pt x="95167" y="14219"/>
                  </a:lnTo>
                  <a:lnTo>
                    <a:pt x="93020" y="12485"/>
                  </a:lnTo>
                  <a:lnTo>
                    <a:pt x="91275" y="11098"/>
                  </a:lnTo>
                  <a:lnTo>
                    <a:pt x="88859" y="7283"/>
                  </a:lnTo>
                  <a:lnTo>
                    <a:pt x="86979" y="4855"/>
                  </a:lnTo>
                  <a:lnTo>
                    <a:pt x="86442" y="3121"/>
                  </a:lnTo>
                  <a:lnTo>
                    <a:pt x="86040" y="1734"/>
                  </a:lnTo>
                  <a:lnTo>
                    <a:pt x="86040" y="0"/>
                  </a:lnTo>
                  <a:lnTo>
                    <a:pt x="86040" y="2080"/>
                  </a:lnTo>
                  <a:lnTo>
                    <a:pt x="86442" y="3815"/>
                  </a:lnTo>
                  <a:lnTo>
                    <a:pt x="86845" y="4855"/>
                  </a:lnTo>
                  <a:lnTo>
                    <a:pt x="88187" y="7283"/>
                  </a:lnTo>
                  <a:lnTo>
                    <a:pt x="90469" y="10404"/>
                  </a:lnTo>
                  <a:lnTo>
                    <a:pt x="93825" y="13526"/>
                  </a:lnTo>
                  <a:lnTo>
                    <a:pt x="91409" y="12138"/>
                  </a:lnTo>
                  <a:lnTo>
                    <a:pt x="88859" y="10057"/>
                  </a:lnTo>
                  <a:lnTo>
                    <a:pt x="86174" y="6936"/>
                  </a:lnTo>
                  <a:lnTo>
                    <a:pt x="84966" y="5202"/>
                  </a:lnTo>
                  <a:lnTo>
                    <a:pt x="84161" y="3121"/>
                  </a:lnTo>
                  <a:lnTo>
                    <a:pt x="83892" y="2080"/>
                  </a:lnTo>
                  <a:lnTo>
                    <a:pt x="83758" y="0"/>
                  </a:lnTo>
                  <a:lnTo>
                    <a:pt x="83489" y="0"/>
                  </a:lnTo>
                  <a:lnTo>
                    <a:pt x="83758" y="2080"/>
                  </a:lnTo>
                  <a:lnTo>
                    <a:pt x="83892" y="3121"/>
                  </a:lnTo>
                  <a:lnTo>
                    <a:pt x="84697" y="5202"/>
                  </a:lnTo>
                  <a:lnTo>
                    <a:pt x="85771" y="6936"/>
                  </a:lnTo>
                  <a:lnTo>
                    <a:pt x="88053" y="10057"/>
                  </a:lnTo>
                  <a:lnTo>
                    <a:pt x="90469" y="12138"/>
                  </a:lnTo>
                  <a:lnTo>
                    <a:pt x="92617" y="13526"/>
                  </a:lnTo>
                  <a:lnTo>
                    <a:pt x="89395" y="11445"/>
                  </a:lnTo>
                  <a:lnTo>
                    <a:pt x="88053" y="11098"/>
                  </a:lnTo>
                  <a:lnTo>
                    <a:pt x="84966" y="7976"/>
                  </a:lnTo>
                  <a:lnTo>
                    <a:pt x="82953" y="5202"/>
                  </a:lnTo>
                  <a:lnTo>
                    <a:pt x="81744" y="3121"/>
                  </a:lnTo>
                  <a:lnTo>
                    <a:pt x="81342" y="2080"/>
                  </a:lnTo>
                  <a:lnTo>
                    <a:pt x="80939" y="0"/>
                  </a:lnTo>
                  <a:lnTo>
                    <a:pt x="80671" y="0"/>
                  </a:lnTo>
                  <a:lnTo>
                    <a:pt x="81073" y="2774"/>
                  </a:lnTo>
                  <a:lnTo>
                    <a:pt x="81476" y="3121"/>
                  </a:lnTo>
                  <a:lnTo>
                    <a:pt x="82953" y="5895"/>
                  </a:lnTo>
                  <a:lnTo>
                    <a:pt x="84966" y="8323"/>
                  </a:lnTo>
                  <a:lnTo>
                    <a:pt x="88053" y="11098"/>
                  </a:lnTo>
                  <a:lnTo>
                    <a:pt x="88993" y="12138"/>
                  </a:lnTo>
                  <a:lnTo>
                    <a:pt x="91677" y="13526"/>
                  </a:lnTo>
                  <a:lnTo>
                    <a:pt x="90604" y="13179"/>
                  </a:lnTo>
                  <a:lnTo>
                    <a:pt x="88859" y="13179"/>
                  </a:lnTo>
                  <a:lnTo>
                    <a:pt x="86979" y="13526"/>
                  </a:lnTo>
                  <a:lnTo>
                    <a:pt x="85771" y="14566"/>
                  </a:lnTo>
                  <a:lnTo>
                    <a:pt x="84966" y="15260"/>
                  </a:lnTo>
                  <a:lnTo>
                    <a:pt x="84295" y="16300"/>
                  </a:lnTo>
                  <a:lnTo>
                    <a:pt x="84161" y="17341"/>
                  </a:lnTo>
                  <a:lnTo>
                    <a:pt x="83892" y="18381"/>
                  </a:lnTo>
                  <a:lnTo>
                    <a:pt x="83892" y="19768"/>
                  </a:lnTo>
                  <a:lnTo>
                    <a:pt x="84161" y="20462"/>
                  </a:lnTo>
                  <a:lnTo>
                    <a:pt x="84966" y="21849"/>
                  </a:lnTo>
                  <a:lnTo>
                    <a:pt x="86040" y="22890"/>
                  </a:lnTo>
                  <a:lnTo>
                    <a:pt x="88456" y="24624"/>
                  </a:lnTo>
                  <a:lnTo>
                    <a:pt x="87248" y="24624"/>
                  </a:lnTo>
                  <a:lnTo>
                    <a:pt x="87248" y="25317"/>
                  </a:lnTo>
                  <a:lnTo>
                    <a:pt x="85503" y="23930"/>
                  </a:lnTo>
                  <a:lnTo>
                    <a:pt x="83758" y="23583"/>
                  </a:lnTo>
                  <a:lnTo>
                    <a:pt x="84563" y="23930"/>
                  </a:lnTo>
                  <a:lnTo>
                    <a:pt x="84563" y="23583"/>
                  </a:lnTo>
                  <a:lnTo>
                    <a:pt x="83087" y="22543"/>
                  </a:lnTo>
                  <a:lnTo>
                    <a:pt x="82147" y="20809"/>
                  </a:lnTo>
                  <a:lnTo>
                    <a:pt x="81476" y="19768"/>
                  </a:lnTo>
                  <a:lnTo>
                    <a:pt x="81342" y="18728"/>
                  </a:lnTo>
                  <a:lnTo>
                    <a:pt x="81476" y="17687"/>
                  </a:lnTo>
                  <a:lnTo>
                    <a:pt x="81744" y="16647"/>
                  </a:lnTo>
                  <a:lnTo>
                    <a:pt x="82550" y="15260"/>
                  </a:lnTo>
                  <a:lnTo>
                    <a:pt x="84161" y="13526"/>
                  </a:lnTo>
                  <a:lnTo>
                    <a:pt x="85100" y="12485"/>
                  </a:lnTo>
                  <a:lnTo>
                    <a:pt x="86577" y="12485"/>
                  </a:lnTo>
                  <a:lnTo>
                    <a:pt x="86979" y="12485"/>
                  </a:lnTo>
                  <a:lnTo>
                    <a:pt x="86040" y="12138"/>
                  </a:lnTo>
                  <a:lnTo>
                    <a:pt x="83892" y="11445"/>
                  </a:lnTo>
                  <a:lnTo>
                    <a:pt x="82953" y="11098"/>
                  </a:lnTo>
                  <a:lnTo>
                    <a:pt x="81342" y="10404"/>
                  </a:lnTo>
                  <a:lnTo>
                    <a:pt x="79328" y="9017"/>
                  </a:lnTo>
                  <a:lnTo>
                    <a:pt x="77718" y="7283"/>
                  </a:lnTo>
                  <a:lnTo>
                    <a:pt x="76375" y="5895"/>
                  </a:lnTo>
                  <a:lnTo>
                    <a:pt x="75570" y="4855"/>
                  </a:lnTo>
                  <a:lnTo>
                    <a:pt x="74765" y="2080"/>
                  </a:lnTo>
                  <a:lnTo>
                    <a:pt x="74630" y="1734"/>
                  </a:lnTo>
                  <a:lnTo>
                    <a:pt x="74362" y="0"/>
                  </a:lnTo>
                  <a:lnTo>
                    <a:pt x="74362" y="1734"/>
                  </a:lnTo>
                  <a:lnTo>
                    <a:pt x="74630" y="2080"/>
                  </a:lnTo>
                  <a:lnTo>
                    <a:pt x="75167" y="4161"/>
                  </a:lnTo>
                  <a:lnTo>
                    <a:pt x="76778" y="6936"/>
                  </a:lnTo>
                  <a:lnTo>
                    <a:pt x="79328" y="9364"/>
                  </a:lnTo>
                  <a:lnTo>
                    <a:pt x="77046" y="8323"/>
                  </a:lnTo>
                  <a:lnTo>
                    <a:pt x="76241" y="7976"/>
                  </a:lnTo>
                  <a:lnTo>
                    <a:pt x="74630" y="6242"/>
                  </a:lnTo>
                  <a:lnTo>
                    <a:pt x="73825" y="5202"/>
                  </a:lnTo>
                  <a:lnTo>
                    <a:pt x="73020" y="3815"/>
                  </a:lnTo>
                  <a:lnTo>
                    <a:pt x="72348" y="2080"/>
                  </a:lnTo>
                  <a:lnTo>
                    <a:pt x="72214" y="0"/>
                  </a:lnTo>
                  <a:lnTo>
                    <a:pt x="71946" y="0"/>
                  </a:lnTo>
                  <a:lnTo>
                    <a:pt x="72214" y="1734"/>
                  </a:lnTo>
                  <a:lnTo>
                    <a:pt x="72617" y="3121"/>
                  </a:lnTo>
                  <a:lnTo>
                    <a:pt x="73557" y="5202"/>
                  </a:lnTo>
                  <a:lnTo>
                    <a:pt x="74765" y="6936"/>
                  </a:lnTo>
                  <a:lnTo>
                    <a:pt x="75973" y="7976"/>
                  </a:lnTo>
                  <a:lnTo>
                    <a:pt x="73959" y="7283"/>
                  </a:lnTo>
                  <a:lnTo>
                    <a:pt x="72751" y="7283"/>
                  </a:lnTo>
                  <a:lnTo>
                    <a:pt x="71543" y="7976"/>
                  </a:lnTo>
                  <a:lnTo>
                    <a:pt x="69932" y="7976"/>
                  </a:lnTo>
                  <a:lnTo>
                    <a:pt x="68724" y="7283"/>
                  </a:lnTo>
                  <a:lnTo>
                    <a:pt x="67248" y="6242"/>
                  </a:lnTo>
                  <a:lnTo>
                    <a:pt x="65906" y="5202"/>
                  </a:lnTo>
                  <a:lnTo>
                    <a:pt x="64295" y="4161"/>
                  </a:lnTo>
                  <a:lnTo>
                    <a:pt x="63221" y="2774"/>
                  </a:lnTo>
                  <a:lnTo>
                    <a:pt x="62684" y="1040"/>
                  </a:lnTo>
                  <a:lnTo>
                    <a:pt x="62416" y="0"/>
                  </a:lnTo>
                  <a:lnTo>
                    <a:pt x="62281" y="0"/>
                  </a:lnTo>
                  <a:lnTo>
                    <a:pt x="62416" y="1040"/>
                  </a:lnTo>
                  <a:lnTo>
                    <a:pt x="62684" y="2080"/>
                  </a:lnTo>
                  <a:lnTo>
                    <a:pt x="63221" y="3121"/>
                  </a:lnTo>
                  <a:lnTo>
                    <a:pt x="64295" y="4855"/>
                  </a:lnTo>
                  <a:lnTo>
                    <a:pt x="65906" y="5895"/>
                  </a:lnTo>
                  <a:lnTo>
                    <a:pt x="67114" y="6936"/>
                  </a:lnTo>
                  <a:lnTo>
                    <a:pt x="69395" y="7976"/>
                  </a:lnTo>
                  <a:lnTo>
                    <a:pt x="68322" y="8323"/>
                  </a:lnTo>
                  <a:lnTo>
                    <a:pt x="67114" y="7976"/>
                  </a:lnTo>
                  <a:lnTo>
                    <a:pt x="64697" y="6936"/>
                  </a:lnTo>
                  <a:lnTo>
                    <a:pt x="62013" y="4855"/>
                  </a:lnTo>
                  <a:lnTo>
                    <a:pt x="61073" y="3121"/>
                  </a:lnTo>
                  <a:lnTo>
                    <a:pt x="60402" y="1734"/>
                  </a:lnTo>
                  <a:lnTo>
                    <a:pt x="60268" y="0"/>
                  </a:lnTo>
                  <a:lnTo>
                    <a:pt x="60000" y="0"/>
                  </a:lnTo>
                  <a:lnTo>
                    <a:pt x="60268" y="1734"/>
                  </a:lnTo>
                  <a:lnTo>
                    <a:pt x="60805" y="3121"/>
                  </a:lnTo>
                  <a:lnTo>
                    <a:pt x="61610" y="4855"/>
                  </a:lnTo>
                  <a:lnTo>
                    <a:pt x="63892" y="6242"/>
                  </a:lnTo>
                  <a:lnTo>
                    <a:pt x="66040" y="7976"/>
                  </a:lnTo>
                  <a:lnTo>
                    <a:pt x="67919" y="8323"/>
                  </a:lnTo>
                  <a:lnTo>
                    <a:pt x="66711" y="9364"/>
                  </a:lnTo>
                  <a:lnTo>
                    <a:pt x="63624" y="7976"/>
                  </a:lnTo>
                  <a:lnTo>
                    <a:pt x="61208" y="5895"/>
                  </a:lnTo>
                  <a:lnTo>
                    <a:pt x="59194" y="3815"/>
                  </a:lnTo>
                  <a:lnTo>
                    <a:pt x="58389" y="2080"/>
                  </a:lnTo>
                  <a:lnTo>
                    <a:pt x="57986" y="0"/>
                  </a:lnTo>
                  <a:lnTo>
                    <a:pt x="58120" y="2080"/>
                  </a:lnTo>
                  <a:lnTo>
                    <a:pt x="58926" y="4161"/>
                  </a:lnTo>
                  <a:lnTo>
                    <a:pt x="61073" y="6242"/>
                  </a:lnTo>
                  <a:lnTo>
                    <a:pt x="63489" y="8323"/>
                  </a:lnTo>
                  <a:lnTo>
                    <a:pt x="66442" y="10057"/>
                  </a:lnTo>
                  <a:lnTo>
                    <a:pt x="65906" y="10404"/>
                  </a:lnTo>
                  <a:lnTo>
                    <a:pt x="64295" y="9364"/>
                  </a:lnTo>
                  <a:lnTo>
                    <a:pt x="61073" y="7283"/>
                  </a:lnTo>
                  <a:lnTo>
                    <a:pt x="57718" y="4855"/>
                  </a:lnTo>
                  <a:lnTo>
                    <a:pt x="56510" y="3121"/>
                  </a:lnTo>
                  <a:lnTo>
                    <a:pt x="55704" y="1040"/>
                  </a:lnTo>
                  <a:lnTo>
                    <a:pt x="55570" y="0"/>
                  </a:lnTo>
                  <a:lnTo>
                    <a:pt x="55302" y="0"/>
                  </a:lnTo>
                  <a:lnTo>
                    <a:pt x="55570" y="1734"/>
                  </a:lnTo>
                  <a:lnTo>
                    <a:pt x="56375" y="3121"/>
                  </a:lnTo>
                  <a:lnTo>
                    <a:pt x="57583" y="4855"/>
                  </a:lnTo>
                  <a:lnTo>
                    <a:pt x="60671" y="7976"/>
                  </a:lnTo>
                  <a:lnTo>
                    <a:pt x="63624" y="10057"/>
                  </a:lnTo>
                  <a:lnTo>
                    <a:pt x="65637" y="11098"/>
                  </a:lnTo>
                  <a:lnTo>
                    <a:pt x="65503" y="11445"/>
                  </a:lnTo>
                  <a:lnTo>
                    <a:pt x="63087" y="11445"/>
                  </a:lnTo>
                  <a:lnTo>
                    <a:pt x="61073" y="11098"/>
                  </a:lnTo>
                  <a:lnTo>
                    <a:pt x="58791" y="10404"/>
                  </a:lnTo>
                  <a:lnTo>
                    <a:pt x="54899" y="7976"/>
                  </a:lnTo>
                  <a:lnTo>
                    <a:pt x="52348" y="5895"/>
                  </a:lnTo>
                  <a:lnTo>
                    <a:pt x="51275" y="4855"/>
                  </a:lnTo>
                  <a:lnTo>
                    <a:pt x="49664" y="2774"/>
                  </a:lnTo>
                  <a:lnTo>
                    <a:pt x="49261" y="1040"/>
                  </a:lnTo>
                  <a:lnTo>
                    <a:pt x="48993" y="0"/>
                  </a:lnTo>
                  <a:lnTo>
                    <a:pt x="48859" y="0"/>
                  </a:lnTo>
                  <a:lnTo>
                    <a:pt x="48993" y="1734"/>
                  </a:lnTo>
                  <a:lnTo>
                    <a:pt x="49395" y="2774"/>
                  </a:lnTo>
                  <a:lnTo>
                    <a:pt x="51006" y="5202"/>
                  </a:lnTo>
                  <a:lnTo>
                    <a:pt x="54093" y="7976"/>
                  </a:lnTo>
                  <a:lnTo>
                    <a:pt x="56912" y="10057"/>
                  </a:lnTo>
                  <a:lnTo>
                    <a:pt x="60671" y="11445"/>
                  </a:lnTo>
                  <a:lnTo>
                    <a:pt x="58523" y="12138"/>
                  </a:lnTo>
                  <a:lnTo>
                    <a:pt x="57718" y="11445"/>
                  </a:lnTo>
                  <a:lnTo>
                    <a:pt x="55973" y="11098"/>
                  </a:lnTo>
                  <a:lnTo>
                    <a:pt x="52080" y="8323"/>
                  </a:lnTo>
                  <a:lnTo>
                    <a:pt x="50067" y="6936"/>
                  </a:lnTo>
                  <a:lnTo>
                    <a:pt x="48187" y="4855"/>
                  </a:lnTo>
                  <a:lnTo>
                    <a:pt x="46845" y="2774"/>
                  </a:lnTo>
                  <a:lnTo>
                    <a:pt x="46442" y="1734"/>
                  </a:lnTo>
                  <a:lnTo>
                    <a:pt x="46174" y="0"/>
                  </a:lnTo>
                  <a:lnTo>
                    <a:pt x="46040" y="0"/>
                  </a:lnTo>
                  <a:lnTo>
                    <a:pt x="46174" y="1734"/>
                  </a:lnTo>
                  <a:lnTo>
                    <a:pt x="46577" y="2774"/>
                  </a:lnTo>
                  <a:lnTo>
                    <a:pt x="47651" y="4855"/>
                  </a:lnTo>
                  <a:lnTo>
                    <a:pt x="49261" y="6936"/>
                  </a:lnTo>
                  <a:lnTo>
                    <a:pt x="51006" y="8323"/>
                  </a:lnTo>
                  <a:lnTo>
                    <a:pt x="54765" y="10404"/>
                  </a:lnTo>
                  <a:lnTo>
                    <a:pt x="57315" y="11445"/>
                  </a:lnTo>
                  <a:lnTo>
                    <a:pt x="55302" y="12138"/>
                  </a:lnTo>
                  <a:lnTo>
                    <a:pt x="54093" y="11445"/>
                  </a:lnTo>
                  <a:lnTo>
                    <a:pt x="52483" y="11098"/>
                  </a:lnTo>
                  <a:lnTo>
                    <a:pt x="51006" y="10404"/>
                  </a:lnTo>
                  <a:lnTo>
                    <a:pt x="48456" y="7976"/>
                  </a:lnTo>
                  <a:lnTo>
                    <a:pt x="46845" y="5895"/>
                  </a:lnTo>
                  <a:lnTo>
                    <a:pt x="46040" y="4855"/>
                  </a:lnTo>
                  <a:lnTo>
                    <a:pt x="44832" y="2774"/>
                  </a:lnTo>
                  <a:lnTo>
                    <a:pt x="44429" y="1734"/>
                  </a:lnTo>
                  <a:lnTo>
                    <a:pt x="44161" y="0"/>
                  </a:lnTo>
                  <a:lnTo>
                    <a:pt x="44026" y="0"/>
                  </a:lnTo>
                  <a:lnTo>
                    <a:pt x="44161" y="1734"/>
                  </a:lnTo>
                  <a:lnTo>
                    <a:pt x="44563" y="2774"/>
                  </a:lnTo>
                  <a:lnTo>
                    <a:pt x="46040" y="5202"/>
                  </a:lnTo>
                  <a:lnTo>
                    <a:pt x="46577" y="6242"/>
                  </a:lnTo>
                  <a:lnTo>
                    <a:pt x="48456" y="8323"/>
                  </a:lnTo>
                  <a:lnTo>
                    <a:pt x="51006" y="10404"/>
                  </a:lnTo>
                  <a:lnTo>
                    <a:pt x="52483" y="11445"/>
                  </a:lnTo>
                  <a:lnTo>
                    <a:pt x="54093" y="12138"/>
                  </a:lnTo>
                  <a:lnTo>
                    <a:pt x="54362" y="12138"/>
                  </a:lnTo>
                  <a:lnTo>
                    <a:pt x="53288" y="12485"/>
                  </a:lnTo>
                  <a:lnTo>
                    <a:pt x="51677" y="11445"/>
                  </a:lnTo>
                  <a:lnTo>
                    <a:pt x="48187" y="9364"/>
                  </a:lnTo>
                  <a:lnTo>
                    <a:pt x="46174" y="7283"/>
                  </a:lnTo>
                  <a:lnTo>
                    <a:pt x="44429" y="5895"/>
                  </a:lnTo>
                  <a:lnTo>
                    <a:pt x="42953" y="3815"/>
                  </a:lnTo>
                  <a:lnTo>
                    <a:pt x="42147" y="1040"/>
                  </a:lnTo>
                  <a:lnTo>
                    <a:pt x="41879" y="0"/>
                  </a:lnTo>
                  <a:lnTo>
                    <a:pt x="41879" y="1734"/>
                  </a:lnTo>
                  <a:lnTo>
                    <a:pt x="42684" y="3815"/>
                  </a:lnTo>
                  <a:lnTo>
                    <a:pt x="44026" y="5895"/>
                  </a:lnTo>
                  <a:lnTo>
                    <a:pt x="45637" y="7283"/>
                  </a:lnTo>
                  <a:lnTo>
                    <a:pt x="47248" y="9017"/>
                  </a:lnTo>
                  <a:lnTo>
                    <a:pt x="50604" y="11445"/>
                  </a:lnTo>
                  <a:lnTo>
                    <a:pt x="52885" y="12485"/>
                  </a:lnTo>
                  <a:lnTo>
                    <a:pt x="52348" y="12485"/>
                  </a:lnTo>
                  <a:lnTo>
                    <a:pt x="52348" y="13179"/>
                  </a:lnTo>
                  <a:lnTo>
                    <a:pt x="51946" y="13179"/>
                  </a:lnTo>
                  <a:lnTo>
                    <a:pt x="51946" y="12485"/>
                  </a:lnTo>
                  <a:lnTo>
                    <a:pt x="49664" y="12138"/>
                  </a:lnTo>
                  <a:lnTo>
                    <a:pt x="46979" y="10404"/>
                  </a:lnTo>
                  <a:lnTo>
                    <a:pt x="44832" y="9017"/>
                  </a:lnTo>
                  <a:lnTo>
                    <a:pt x="42953" y="6936"/>
                  </a:lnTo>
                  <a:lnTo>
                    <a:pt x="41744" y="5202"/>
                  </a:lnTo>
                  <a:lnTo>
                    <a:pt x="40939" y="3815"/>
                  </a:lnTo>
                  <a:lnTo>
                    <a:pt x="40268" y="2080"/>
                  </a:lnTo>
                  <a:lnTo>
                    <a:pt x="39731" y="0"/>
                  </a:lnTo>
                  <a:lnTo>
                    <a:pt x="39463" y="0"/>
                  </a:lnTo>
                  <a:lnTo>
                    <a:pt x="39865" y="2080"/>
                  </a:lnTo>
                  <a:lnTo>
                    <a:pt x="40536" y="3815"/>
                  </a:lnTo>
                  <a:lnTo>
                    <a:pt x="41476" y="5202"/>
                  </a:lnTo>
                  <a:lnTo>
                    <a:pt x="42684" y="7283"/>
                  </a:lnTo>
                  <a:lnTo>
                    <a:pt x="44563" y="9017"/>
                  </a:lnTo>
                  <a:lnTo>
                    <a:pt x="46845" y="11098"/>
                  </a:lnTo>
                  <a:lnTo>
                    <a:pt x="49664" y="12485"/>
                  </a:lnTo>
                  <a:lnTo>
                    <a:pt x="51677" y="13179"/>
                  </a:lnTo>
                  <a:lnTo>
                    <a:pt x="51543" y="13179"/>
                  </a:lnTo>
                  <a:lnTo>
                    <a:pt x="50067" y="12485"/>
                  </a:lnTo>
                  <a:lnTo>
                    <a:pt x="48590" y="12485"/>
                  </a:lnTo>
                  <a:lnTo>
                    <a:pt x="46845" y="12138"/>
                  </a:lnTo>
                  <a:lnTo>
                    <a:pt x="46040" y="11445"/>
                  </a:lnTo>
                  <a:lnTo>
                    <a:pt x="42550" y="9364"/>
                  </a:lnTo>
                  <a:lnTo>
                    <a:pt x="40134" y="7283"/>
                  </a:lnTo>
                  <a:lnTo>
                    <a:pt x="38657" y="4855"/>
                  </a:lnTo>
                  <a:lnTo>
                    <a:pt x="37852" y="2774"/>
                  </a:lnTo>
                  <a:lnTo>
                    <a:pt x="37315" y="0"/>
                  </a:lnTo>
                  <a:lnTo>
                    <a:pt x="37718" y="2774"/>
                  </a:lnTo>
                  <a:lnTo>
                    <a:pt x="38523" y="5202"/>
                  </a:lnTo>
                  <a:lnTo>
                    <a:pt x="40134" y="7976"/>
                  </a:lnTo>
                  <a:lnTo>
                    <a:pt x="42550" y="10057"/>
                  </a:lnTo>
                  <a:lnTo>
                    <a:pt x="45771" y="12138"/>
                  </a:lnTo>
                  <a:lnTo>
                    <a:pt x="47785" y="12485"/>
                  </a:lnTo>
                  <a:lnTo>
                    <a:pt x="45637" y="13526"/>
                  </a:lnTo>
                  <a:lnTo>
                    <a:pt x="44429" y="14566"/>
                  </a:lnTo>
                  <a:lnTo>
                    <a:pt x="43221" y="14219"/>
                  </a:lnTo>
                  <a:lnTo>
                    <a:pt x="41073" y="13526"/>
                  </a:lnTo>
                  <a:lnTo>
                    <a:pt x="39731" y="13179"/>
                  </a:lnTo>
                  <a:lnTo>
                    <a:pt x="38523" y="12138"/>
                  </a:lnTo>
                  <a:lnTo>
                    <a:pt x="35033" y="10057"/>
                  </a:lnTo>
                  <a:lnTo>
                    <a:pt x="33020" y="7283"/>
                  </a:lnTo>
                  <a:lnTo>
                    <a:pt x="31812" y="5202"/>
                  </a:lnTo>
                  <a:lnTo>
                    <a:pt x="31140" y="3121"/>
                  </a:lnTo>
                  <a:lnTo>
                    <a:pt x="31140" y="1734"/>
                  </a:lnTo>
                  <a:lnTo>
                    <a:pt x="31409" y="0"/>
                  </a:lnTo>
                  <a:lnTo>
                    <a:pt x="31140" y="0"/>
                  </a:lnTo>
                  <a:lnTo>
                    <a:pt x="31006" y="1734"/>
                  </a:lnTo>
                  <a:lnTo>
                    <a:pt x="31140" y="3121"/>
                  </a:lnTo>
                  <a:lnTo>
                    <a:pt x="31409" y="4855"/>
                  </a:lnTo>
                  <a:lnTo>
                    <a:pt x="31812" y="5895"/>
                  </a:lnTo>
                  <a:lnTo>
                    <a:pt x="33154" y="8323"/>
                  </a:lnTo>
                  <a:lnTo>
                    <a:pt x="35436" y="10404"/>
                  </a:lnTo>
                  <a:lnTo>
                    <a:pt x="38523" y="12485"/>
                  </a:lnTo>
                  <a:lnTo>
                    <a:pt x="39463" y="13526"/>
                  </a:lnTo>
                  <a:lnTo>
                    <a:pt x="42147" y="14566"/>
                  </a:lnTo>
                  <a:lnTo>
                    <a:pt x="40939" y="14566"/>
                  </a:lnTo>
                  <a:lnTo>
                    <a:pt x="35033" y="12138"/>
                  </a:lnTo>
                  <a:lnTo>
                    <a:pt x="32751" y="10404"/>
                  </a:lnTo>
                  <a:lnTo>
                    <a:pt x="31140" y="9017"/>
                  </a:lnTo>
                  <a:lnTo>
                    <a:pt x="29932" y="7283"/>
                  </a:lnTo>
                  <a:lnTo>
                    <a:pt x="29395" y="5895"/>
                  </a:lnTo>
                  <a:lnTo>
                    <a:pt x="28590" y="3121"/>
                  </a:lnTo>
                  <a:lnTo>
                    <a:pt x="28322" y="2080"/>
                  </a:lnTo>
                  <a:lnTo>
                    <a:pt x="28590" y="0"/>
                  </a:lnTo>
                  <a:lnTo>
                    <a:pt x="28322" y="0"/>
                  </a:lnTo>
                  <a:lnTo>
                    <a:pt x="28322" y="2080"/>
                  </a:lnTo>
                  <a:lnTo>
                    <a:pt x="28322" y="3121"/>
                  </a:lnTo>
                  <a:lnTo>
                    <a:pt x="28724" y="4161"/>
                  </a:lnTo>
                  <a:lnTo>
                    <a:pt x="29127" y="5895"/>
                  </a:lnTo>
                  <a:lnTo>
                    <a:pt x="29932" y="7283"/>
                  </a:lnTo>
                  <a:lnTo>
                    <a:pt x="31006" y="9364"/>
                  </a:lnTo>
                  <a:lnTo>
                    <a:pt x="32751" y="11098"/>
                  </a:lnTo>
                  <a:lnTo>
                    <a:pt x="35033" y="12485"/>
                  </a:lnTo>
                  <a:lnTo>
                    <a:pt x="40671" y="15260"/>
                  </a:lnTo>
                  <a:lnTo>
                    <a:pt x="38523" y="16647"/>
                  </a:lnTo>
                  <a:lnTo>
                    <a:pt x="37449" y="17341"/>
                  </a:lnTo>
                  <a:lnTo>
                    <a:pt x="37315" y="17341"/>
                  </a:lnTo>
                  <a:lnTo>
                    <a:pt x="37315" y="17687"/>
                  </a:lnTo>
                  <a:lnTo>
                    <a:pt x="35033" y="17687"/>
                  </a:lnTo>
                  <a:lnTo>
                    <a:pt x="33020" y="18381"/>
                  </a:lnTo>
                  <a:lnTo>
                    <a:pt x="30335" y="19768"/>
                  </a:lnTo>
                  <a:lnTo>
                    <a:pt x="30738" y="17687"/>
                  </a:lnTo>
                  <a:lnTo>
                    <a:pt x="30738" y="15606"/>
                  </a:lnTo>
                  <a:lnTo>
                    <a:pt x="30335" y="14219"/>
                  </a:lnTo>
                  <a:lnTo>
                    <a:pt x="29932" y="13179"/>
                  </a:lnTo>
                  <a:lnTo>
                    <a:pt x="29530" y="12485"/>
                  </a:lnTo>
                  <a:lnTo>
                    <a:pt x="29127" y="12138"/>
                  </a:lnTo>
                  <a:lnTo>
                    <a:pt x="27919" y="11445"/>
                  </a:lnTo>
                  <a:lnTo>
                    <a:pt x="25503" y="9364"/>
                  </a:lnTo>
                  <a:lnTo>
                    <a:pt x="24026" y="7976"/>
                  </a:lnTo>
                  <a:lnTo>
                    <a:pt x="23087" y="6242"/>
                  </a:lnTo>
                  <a:lnTo>
                    <a:pt x="22281" y="4161"/>
                  </a:lnTo>
                  <a:lnTo>
                    <a:pt x="21879" y="2080"/>
                  </a:lnTo>
                  <a:lnTo>
                    <a:pt x="22281" y="0"/>
                  </a:lnTo>
                  <a:lnTo>
                    <a:pt x="22013" y="0"/>
                  </a:lnTo>
                  <a:lnTo>
                    <a:pt x="21879" y="2080"/>
                  </a:lnTo>
                  <a:lnTo>
                    <a:pt x="21879" y="3815"/>
                  </a:lnTo>
                  <a:lnTo>
                    <a:pt x="22281" y="5202"/>
                  </a:lnTo>
                  <a:lnTo>
                    <a:pt x="23624" y="7976"/>
                  </a:lnTo>
                  <a:lnTo>
                    <a:pt x="25503" y="10057"/>
                  </a:lnTo>
                  <a:lnTo>
                    <a:pt x="27382" y="11098"/>
                  </a:lnTo>
                  <a:lnTo>
                    <a:pt x="25100" y="11098"/>
                  </a:lnTo>
                  <a:lnTo>
                    <a:pt x="23221" y="10057"/>
                  </a:lnTo>
                  <a:lnTo>
                    <a:pt x="21879" y="8323"/>
                  </a:lnTo>
                  <a:lnTo>
                    <a:pt x="20805" y="7283"/>
                  </a:lnTo>
                  <a:lnTo>
                    <a:pt x="20000" y="5895"/>
                  </a:lnTo>
                  <a:lnTo>
                    <a:pt x="19463" y="3815"/>
                  </a:lnTo>
                  <a:lnTo>
                    <a:pt x="19463" y="3121"/>
                  </a:lnTo>
                  <a:lnTo>
                    <a:pt x="19597" y="1734"/>
                  </a:lnTo>
                  <a:lnTo>
                    <a:pt x="20268" y="0"/>
                  </a:lnTo>
                  <a:lnTo>
                    <a:pt x="20000" y="0"/>
                  </a:lnTo>
                  <a:lnTo>
                    <a:pt x="19597" y="1734"/>
                  </a:lnTo>
                  <a:lnTo>
                    <a:pt x="19194" y="3121"/>
                  </a:lnTo>
                  <a:lnTo>
                    <a:pt x="19194" y="4161"/>
                  </a:lnTo>
                  <a:lnTo>
                    <a:pt x="19865" y="6242"/>
                  </a:lnTo>
                  <a:lnTo>
                    <a:pt x="20671" y="7283"/>
                  </a:lnTo>
                  <a:lnTo>
                    <a:pt x="21476" y="9017"/>
                  </a:lnTo>
                  <a:lnTo>
                    <a:pt x="22818" y="10057"/>
                  </a:lnTo>
                  <a:lnTo>
                    <a:pt x="24697" y="11098"/>
                  </a:lnTo>
                  <a:lnTo>
                    <a:pt x="23624" y="11098"/>
                  </a:lnTo>
                  <a:lnTo>
                    <a:pt x="21476" y="11098"/>
                  </a:lnTo>
                  <a:lnTo>
                    <a:pt x="19865" y="10057"/>
                  </a:lnTo>
                  <a:lnTo>
                    <a:pt x="19060" y="8323"/>
                  </a:lnTo>
                  <a:lnTo>
                    <a:pt x="18791" y="7976"/>
                  </a:lnTo>
                  <a:lnTo>
                    <a:pt x="18791" y="7283"/>
                  </a:lnTo>
                  <a:lnTo>
                    <a:pt x="18255" y="6242"/>
                  </a:lnTo>
                  <a:lnTo>
                    <a:pt x="17852" y="4855"/>
                  </a:lnTo>
                  <a:lnTo>
                    <a:pt x="17583" y="2774"/>
                  </a:lnTo>
                  <a:lnTo>
                    <a:pt x="17852" y="1734"/>
                  </a:lnTo>
                  <a:lnTo>
                    <a:pt x="18255" y="0"/>
                  </a:lnTo>
                  <a:lnTo>
                    <a:pt x="17181" y="0"/>
                  </a:lnTo>
                  <a:lnTo>
                    <a:pt x="17852" y="693"/>
                  </a:lnTo>
                  <a:lnTo>
                    <a:pt x="17583" y="1734"/>
                  </a:lnTo>
                  <a:lnTo>
                    <a:pt x="17449" y="2774"/>
                  </a:lnTo>
                  <a:lnTo>
                    <a:pt x="17449" y="3121"/>
                  </a:lnTo>
                  <a:lnTo>
                    <a:pt x="17449" y="3815"/>
                  </a:lnTo>
                  <a:lnTo>
                    <a:pt x="15302" y="3815"/>
                  </a:lnTo>
                  <a:lnTo>
                    <a:pt x="15167" y="3121"/>
                  </a:lnTo>
                  <a:lnTo>
                    <a:pt x="15167" y="3815"/>
                  </a:lnTo>
                  <a:lnTo>
                    <a:pt x="11946" y="3815"/>
                  </a:lnTo>
                  <a:lnTo>
                    <a:pt x="7785" y="3121"/>
                  </a:lnTo>
                  <a:lnTo>
                    <a:pt x="3758" y="2080"/>
                  </a:lnTo>
                  <a:lnTo>
                    <a:pt x="2147" y="1040"/>
                  </a:lnTo>
                  <a:lnTo>
                    <a:pt x="536" y="0"/>
                  </a:lnTo>
                  <a:lnTo>
                    <a:pt x="0" y="0"/>
                  </a:lnTo>
                  <a:lnTo>
                    <a:pt x="402" y="693"/>
                  </a:lnTo>
                  <a:lnTo>
                    <a:pt x="3624" y="2774"/>
                  </a:lnTo>
                  <a:lnTo>
                    <a:pt x="7382" y="3815"/>
                  </a:lnTo>
                  <a:lnTo>
                    <a:pt x="11543" y="4161"/>
                  </a:lnTo>
                  <a:lnTo>
                    <a:pt x="14765" y="4161"/>
                  </a:lnTo>
                  <a:lnTo>
                    <a:pt x="13959" y="5202"/>
                  </a:lnTo>
                  <a:lnTo>
                    <a:pt x="12348" y="6936"/>
                  </a:lnTo>
                  <a:lnTo>
                    <a:pt x="10872" y="7283"/>
                  </a:lnTo>
                  <a:lnTo>
                    <a:pt x="9127" y="7283"/>
                  </a:lnTo>
                  <a:lnTo>
                    <a:pt x="6577" y="6936"/>
                  </a:lnTo>
                  <a:lnTo>
                    <a:pt x="3758" y="5895"/>
                  </a:lnTo>
                  <a:lnTo>
                    <a:pt x="0" y="1734"/>
                  </a:lnTo>
                  <a:lnTo>
                    <a:pt x="0" y="2774"/>
                  </a:lnTo>
                  <a:lnTo>
                    <a:pt x="2550" y="5202"/>
                  </a:lnTo>
                  <a:lnTo>
                    <a:pt x="3758" y="6242"/>
                  </a:lnTo>
                  <a:lnTo>
                    <a:pt x="6845" y="7283"/>
                  </a:lnTo>
                  <a:lnTo>
                    <a:pt x="9261" y="7976"/>
                  </a:lnTo>
                  <a:lnTo>
                    <a:pt x="11275" y="7283"/>
                  </a:lnTo>
                  <a:lnTo>
                    <a:pt x="12751" y="6936"/>
                  </a:lnTo>
                  <a:lnTo>
                    <a:pt x="13691" y="6242"/>
                  </a:lnTo>
                  <a:lnTo>
                    <a:pt x="14362" y="5202"/>
                  </a:lnTo>
                  <a:lnTo>
                    <a:pt x="14899" y="4161"/>
                  </a:lnTo>
                  <a:lnTo>
                    <a:pt x="15302" y="4161"/>
                  </a:lnTo>
                  <a:lnTo>
                    <a:pt x="15973" y="5202"/>
                  </a:lnTo>
                  <a:lnTo>
                    <a:pt x="17046" y="6242"/>
                  </a:lnTo>
                  <a:lnTo>
                    <a:pt x="18657" y="7976"/>
                  </a:lnTo>
                  <a:lnTo>
                    <a:pt x="19060" y="9017"/>
                  </a:lnTo>
                  <a:lnTo>
                    <a:pt x="19865" y="10057"/>
                  </a:lnTo>
                  <a:lnTo>
                    <a:pt x="21208" y="11098"/>
                  </a:lnTo>
                  <a:lnTo>
                    <a:pt x="23624" y="11445"/>
                  </a:lnTo>
                  <a:lnTo>
                    <a:pt x="25771" y="11445"/>
                  </a:lnTo>
                  <a:lnTo>
                    <a:pt x="27516" y="11445"/>
                  </a:lnTo>
                  <a:lnTo>
                    <a:pt x="29530" y="12485"/>
                  </a:lnTo>
                  <a:lnTo>
                    <a:pt x="29932" y="13526"/>
                  </a:lnTo>
                  <a:lnTo>
                    <a:pt x="30335" y="14566"/>
                  </a:lnTo>
                  <a:lnTo>
                    <a:pt x="30604" y="15606"/>
                  </a:lnTo>
                  <a:lnTo>
                    <a:pt x="30604" y="17687"/>
                  </a:lnTo>
                  <a:lnTo>
                    <a:pt x="30201" y="20462"/>
                  </a:lnTo>
                  <a:lnTo>
                    <a:pt x="29932" y="21849"/>
                  </a:lnTo>
                  <a:lnTo>
                    <a:pt x="29798" y="23930"/>
                  </a:lnTo>
                  <a:lnTo>
                    <a:pt x="29798" y="26705"/>
                  </a:lnTo>
                  <a:lnTo>
                    <a:pt x="29932" y="28786"/>
                  </a:lnTo>
                  <a:lnTo>
                    <a:pt x="30201" y="30867"/>
                  </a:lnTo>
                  <a:lnTo>
                    <a:pt x="31006" y="32601"/>
                  </a:lnTo>
                  <a:lnTo>
                    <a:pt x="31946" y="34682"/>
                  </a:lnTo>
                  <a:lnTo>
                    <a:pt x="34228" y="37109"/>
                  </a:lnTo>
                  <a:lnTo>
                    <a:pt x="34496" y="37109"/>
                  </a:lnTo>
                  <a:lnTo>
                    <a:pt x="37718" y="39884"/>
                  </a:lnTo>
                  <a:lnTo>
                    <a:pt x="40134" y="40231"/>
                  </a:lnTo>
                  <a:lnTo>
                    <a:pt x="42953" y="40231"/>
                  </a:lnTo>
                  <a:lnTo>
                    <a:pt x="44563" y="39190"/>
                  </a:lnTo>
                  <a:lnTo>
                    <a:pt x="46040" y="38843"/>
                  </a:lnTo>
                  <a:lnTo>
                    <a:pt x="47382" y="37109"/>
                  </a:lnTo>
                  <a:lnTo>
                    <a:pt x="48859" y="37803"/>
                  </a:lnTo>
                  <a:lnTo>
                    <a:pt x="51677" y="37803"/>
                  </a:lnTo>
                  <a:lnTo>
                    <a:pt x="52080" y="37803"/>
                  </a:lnTo>
                  <a:lnTo>
                    <a:pt x="52348" y="37803"/>
                  </a:lnTo>
                  <a:lnTo>
                    <a:pt x="53959" y="37109"/>
                  </a:lnTo>
                  <a:lnTo>
                    <a:pt x="53959" y="37803"/>
                  </a:lnTo>
                  <a:lnTo>
                    <a:pt x="54765" y="37109"/>
                  </a:lnTo>
                  <a:lnTo>
                    <a:pt x="57986" y="36069"/>
                  </a:lnTo>
                  <a:lnTo>
                    <a:pt x="61610" y="34682"/>
                  </a:lnTo>
                  <a:lnTo>
                    <a:pt x="64026" y="34682"/>
                  </a:lnTo>
                  <a:lnTo>
                    <a:pt x="66711" y="34682"/>
                  </a:lnTo>
                  <a:lnTo>
                    <a:pt x="67919" y="35722"/>
                  </a:lnTo>
                  <a:lnTo>
                    <a:pt x="69530" y="36763"/>
                  </a:lnTo>
                  <a:lnTo>
                    <a:pt x="70738" y="37803"/>
                  </a:lnTo>
                  <a:lnTo>
                    <a:pt x="72214" y="39190"/>
                  </a:lnTo>
                  <a:lnTo>
                    <a:pt x="72348" y="39190"/>
                  </a:lnTo>
                  <a:lnTo>
                    <a:pt x="73020" y="40231"/>
                  </a:lnTo>
                  <a:lnTo>
                    <a:pt x="73154" y="41965"/>
                  </a:lnTo>
                  <a:lnTo>
                    <a:pt x="73020" y="43352"/>
                  </a:lnTo>
                  <a:lnTo>
                    <a:pt x="72348" y="44393"/>
                  </a:lnTo>
                  <a:lnTo>
                    <a:pt x="71543" y="46127"/>
                  </a:lnTo>
                  <a:lnTo>
                    <a:pt x="71140" y="47514"/>
                  </a:lnTo>
                  <a:lnTo>
                    <a:pt x="71006" y="49942"/>
                  </a:lnTo>
                  <a:lnTo>
                    <a:pt x="71409" y="52023"/>
                  </a:lnTo>
                  <a:lnTo>
                    <a:pt x="72214" y="53410"/>
                  </a:lnTo>
                  <a:lnTo>
                    <a:pt x="72751" y="54450"/>
                  </a:lnTo>
                  <a:lnTo>
                    <a:pt x="74630" y="56531"/>
                  </a:lnTo>
                  <a:lnTo>
                    <a:pt x="77718" y="58612"/>
                  </a:lnTo>
                  <a:lnTo>
                    <a:pt x="81744" y="60693"/>
                  </a:lnTo>
                  <a:lnTo>
                    <a:pt x="81879" y="60693"/>
                  </a:lnTo>
                  <a:lnTo>
                    <a:pt x="83087" y="60693"/>
                  </a:lnTo>
                  <a:lnTo>
                    <a:pt x="83087" y="60693"/>
                  </a:lnTo>
                  <a:lnTo>
                    <a:pt x="83087" y="60693"/>
                  </a:lnTo>
                  <a:lnTo>
                    <a:pt x="83758" y="60693"/>
                  </a:lnTo>
                  <a:lnTo>
                    <a:pt x="86040" y="60693"/>
                  </a:lnTo>
                  <a:lnTo>
                    <a:pt x="87248" y="61387"/>
                  </a:lnTo>
                  <a:lnTo>
                    <a:pt x="88187" y="61734"/>
                  </a:lnTo>
                  <a:lnTo>
                    <a:pt x="88456" y="62427"/>
                  </a:lnTo>
                  <a:lnTo>
                    <a:pt x="89261" y="62774"/>
                  </a:lnTo>
                  <a:lnTo>
                    <a:pt x="90604" y="65549"/>
                  </a:lnTo>
                  <a:lnTo>
                    <a:pt x="91409" y="66936"/>
                  </a:lnTo>
                  <a:lnTo>
                    <a:pt x="92214" y="69710"/>
                  </a:lnTo>
                  <a:lnTo>
                    <a:pt x="92617" y="72138"/>
                  </a:lnTo>
                  <a:lnTo>
                    <a:pt x="92885" y="75953"/>
                  </a:lnTo>
                  <a:lnTo>
                    <a:pt x="92885" y="77687"/>
                  </a:lnTo>
                  <a:lnTo>
                    <a:pt x="92885" y="78728"/>
                  </a:lnTo>
                  <a:lnTo>
                    <a:pt x="92483" y="81156"/>
                  </a:lnTo>
                  <a:lnTo>
                    <a:pt x="91812" y="83236"/>
                  </a:lnTo>
                  <a:lnTo>
                    <a:pt x="91409" y="84277"/>
                  </a:lnTo>
                  <a:lnTo>
                    <a:pt x="90604" y="84971"/>
                  </a:lnTo>
                  <a:lnTo>
                    <a:pt x="90067" y="85317"/>
                  </a:lnTo>
                  <a:lnTo>
                    <a:pt x="88187" y="87398"/>
                  </a:lnTo>
                  <a:lnTo>
                    <a:pt x="87382" y="88439"/>
                  </a:lnTo>
                  <a:lnTo>
                    <a:pt x="86577" y="90520"/>
                  </a:lnTo>
                  <a:lnTo>
                    <a:pt x="86040" y="92601"/>
                  </a:lnTo>
                  <a:lnTo>
                    <a:pt x="85503" y="94682"/>
                  </a:lnTo>
                  <a:lnTo>
                    <a:pt x="86040" y="97456"/>
                  </a:lnTo>
                  <a:lnTo>
                    <a:pt x="86577" y="99537"/>
                  </a:lnTo>
                  <a:lnTo>
                    <a:pt x="87248" y="101618"/>
                  </a:lnTo>
                  <a:lnTo>
                    <a:pt x="87382" y="102312"/>
                  </a:lnTo>
                  <a:lnTo>
                    <a:pt x="89261" y="105780"/>
                  </a:lnTo>
                  <a:lnTo>
                    <a:pt x="90201" y="107514"/>
                  </a:lnTo>
                  <a:lnTo>
                    <a:pt x="91409" y="108901"/>
                  </a:lnTo>
                  <a:lnTo>
                    <a:pt x="92483" y="109942"/>
                  </a:lnTo>
                  <a:lnTo>
                    <a:pt x="94765" y="111676"/>
                  </a:lnTo>
                  <a:lnTo>
                    <a:pt x="97315" y="113063"/>
                  </a:lnTo>
                  <a:lnTo>
                    <a:pt x="103624" y="116184"/>
                  </a:lnTo>
                  <a:lnTo>
                    <a:pt x="109664" y="118265"/>
                  </a:lnTo>
                  <a:lnTo>
                    <a:pt x="112751" y="119306"/>
                  </a:lnTo>
                  <a:lnTo>
                    <a:pt x="115838" y="119306"/>
                  </a:lnTo>
                  <a:lnTo>
                    <a:pt x="120000" y="120000"/>
                  </a:lnTo>
                  <a:lnTo>
                    <a:pt x="120000" y="119306"/>
                  </a:lnTo>
                  <a:lnTo>
                    <a:pt x="115838" y="118959"/>
                  </a:lnTo>
                  <a:lnTo>
                    <a:pt x="110469" y="118265"/>
                  </a:lnTo>
                  <a:lnTo>
                    <a:pt x="105234" y="116878"/>
                  </a:lnTo>
                  <a:lnTo>
                    <a:pt x="110335" y="117225"/>
                  </a:lnTo>
                  <a:lnTo>
                    <a:pt x="113154" y="117225"/>
                  </a:lnTo>
                  <a:lnTo>
                    <a:pt x="115838" y="116878"/>
                  </a:lnTo>
                  <a:lnTo>
                    <a:pt x="115838" y="116184"/>
                  </a:lnTo>
                  <a:lnTo>
                    <a:pt x="112348" y="116878"/>
                  </a:lnTo>
                  <a:lnTo>
                    <a:pt x="108724" y="116878"/>
                  </a:lnTo>
                  <a:lnTo>
                    <a:pt x="103624" y="115838"/>
                  </a:lnTo>
                  <a:lnTo>
                    <a:pt x="101208" y="114797"/>
                  </a:lnTo>
                  <a:lnTo>
                    <a:pt x="97986" y="112023"/>
                  </a:lnTo>
                  <a:lnTo>
                    <a:pt x="95704" y="109595"/>
                  </a:lnTo>
                  <a:lnTo>
                    <a:pt x="94093" y="107514"/>
                  </a:lnTo>
                  <a:lnTo>
                    <a:pt x="93020" y="104739"/>
                  </a:lnTo>
                  <a:lnTo>
                    <a:pt x="92483" y="102658"/>
                  </a:lnTo>
                  <a:lnTo>
                    <a:pt x="92080" y="101271"/>
                  </a:lnTo>
                  <a:lnTo>
                    <a:pt x="92080" y="100231"/>
                  </a:lnTo>
                  <a:lnTo>
                    <a:pt x="92214" y="98497"/>
                  </a:lnTo>
                  <a:lnTo>
                    <a:pt x="92483" y="97109"/>
                  </a:lnTo>
                  <a:lnTo>
                    <a:pt x="93691" y="94335"/>
                  </a:lnTo>
                  <a:lnTo>
                    <a:pt x="95302" y="91560"/>
                  </a:lnTo>
                  <a:lnTo>
                    <a:pt x="97315" y="90173"/>
                  </a:lnTo>
                  <a:lnTo>
                    <a:pt x="100939" y="88092"/>
                  </a:lnTo>
                  <a:lnTo>
                    <a:pt x="102550" y="87052"/>
                  </a:lnTo>
                  <a:lnTo>
                    <a:pt x="104026" y="86011"/>
                  </a:lnTo>
                  <a:lnTo>
                    <a:pt x="105234" y="84277"/>
                  </a:lnTo>
                  <a:lnTo>
                    <a:pt x="106040" y="82890"/>
                  </a:lnTo>
                  <a:lnTo>
                    <a:pt x="106442" y="80809"/>
                  </a:lnTo>
                  <a:lnTo>
                    <a:pt x="106711" y="79075"/>
                  </a:lnTo>
                  <a:lnTo>
                    <a:pt x="106711" y="78034"/>
                  </a:lnTo>
                  <a:lnTo>
                    <a:pt x="106711" y="76994"/>
                  </a:lnTo>
                  <a:lnTo>
                    <a:pt x="105906" y="74913"/>
                  </a:lnTo>
                  <a:lnTo>
                    <a:pt x="104832" y="73526"/>
                  </a:lnTo>
                  <a:lnTo>
                    <a:pt x="103624" y="71791"/>
                  </a:lnTo>
                  <a:lnTo>
                    <a:pt x="102416" y="71098"/>
                  </a:lnTo>
                  <a:lnTo>
                    <a:pt x="100134" y="70751"/>
                  </a:lnTo>
                  <a:lnTo>
                    <a:pt x="99194" y="70751"/>
                  </a:lnTo>
                  <a:lnTo>
                    <a:pt x="96375" y="70057"/>
                  </a:lnTo>
                  <a:lnTo>
                    <a:pt x="92617" y="70751"/>
                  </a:lnTo>
                  <a:lnTo>
                    <a:pt x="92483" y="70057"/>
                  </a:lnTo>
                  <a:lnTo>
                    <a:pt x="97718" y="70057"/>
                  </a:lnTo>
                  <a:lnTo>
                    <a:pt x="101342" y="70751"/>
                  </a:lnTo>
                  <a:lnTo>
                    <a:pt x="103221" y="71098"/>
                  </a:lnTo>
                  <a:lnTo>
                    <a:pt x="104697" y="72138"/>
                  </a:lnTo>
                  <a:lnTo>
                    <a:pt x="106308" y="73872"/>
                  </a:lnTo>
                  <a:lnTo>
                    <a:pt x="107248" y="75953"/>
                  </a:lnTo>
                  <a:lnTo>
                    <a:pt x="107919" y="76994"/>
                  </a:lnTo>
                  <a:lnTo>
                    <a:pt x="108053" y="78728"/>
                  </a:lnTo>
                  <a:lnTo>
                    <a:pt x="108053" y="80809"/>
                  </a:lnTo>
                  <a:lnTo>
                    <a:pt x="107516" y="82890"/>
                  </a:lnTo>
                  <a:lnTo>
                    <a:pt x="107248" y="83930"/>
                  </a:lnTo>
                  <a:lnTo>
                    <a:pt x="106442" y="84971"/>
                  </a:lnTo>
                  <a:lnTo>
                    <a:pt x="104697" y="87052"/>
                  </a:lnTo>
                  <a:lnTo>
                    <a:pt x="101342" y="89132"/>
                  </a:lnTo>
                  <a:lnTo>
                    <a:pt x="100402" y="89479"/>
                  </a:lnTo>
                  <a:lnTo>
                    <a:pt x="97986" y="91213"/>
                  </a:lnTo>
                  <a:lnTo>
                    <a:pt x="96778" y="92254"/>
                  </a:lnTo>
                  <a:lnTo>
                    <a:pt x="95570" y="93641"/>
                  </a:lnTo>
                  <a:lnTo>
                    <a:pt x="94765" y="95722"/>
                  </a:lnTo>
                  <a:lnTo>
                    <a:pt x="93825" y="98497"/>
                  </a:lnTo>
                  <a:lnTo>
                    <a:pt x="93825" y="100231"/>
                  </a:lnTo>
                  <a:lnTo>
                    <a:pt x="93825" y="101271"/>
                  </a:lnTo>
                  <a:lnTo>
                    <a:pt x="94228" y="103352"/>
                  </a:lnTo>
                  <a:lnTo>
                    <a:pt x="94899" y="105433"/>
                  </a:lnTo>
                  <a:lnTo>
                    <a:pt x="96107" y="107861"/>
                  </a:lnTo>
                  <a:lnTo>
                    <a:pt x="98120" y="110635"/>
                  </a:lnTo>
                  <a:lnTo>
                    <a:pt x="101208" y="112023"/>
                  </a:lnTo>
                  <a:lnTo>
                    <a:pt x="105637" y="114104"/>
                  </a:lnTo>
                  <a:lnTo>
                    <a:pt x="109530" y="115838"/>
                  </a:lnTo>
                  <a:lnTo>
                    <a:pt x="113020" y="116184"/>
                  </a:lnTo>
                  <a:lnTo>
                    <a:pt x="113020" y="115838"/>
                  </a:lnTo>
                  <a:lnTo>
                    <a:pt x="109664" y="114797"/>
                  </a:lnTo>
                  <a:lnTo>
                    <a:pt x="105906" y="112716"/>
                  </a:lnTo>
                  <a:lnTo>
                    <a:pt x="101342" y="110635"/>
                  </a:lnTo>
                  <a:lnTo>
                    <a:pt x="99328" y="108901"/>
                  </a:lnTo>
                  <a:lnTo>
                    <a:pt x="97718" y="106820"/>
                  </a:lnTo>
                  <a:lnTo>
                    <a:pt x="96778" y="105433"/>
                  </a:lnTo>
                  <a:lnTo>
                    <a:pt x="96107" y="102658"/>
                  </a:lnTo>
                  <a:lnTo>
                    <a:pt x="96107" y="101271"/>
                  </a:lnTo>
                  <a:lnTo>
                    <a:pt x="96510" y="99537"/>
                  </a:lnTo>
                  <a:lnTo>
                    <a:pt x="96912" y="98150"/>
                  </a:lnTo>
                  <a:lnTo>
                    <a:pt x="98120" y="95722"/>
                  </a:lnTo>
                  <a:lnTo>
                    <a:pt x="99597" y="93641"/>
                  </a:lnTo>
                  <a:lnTo>
                    <a:pt x="101208" y="92254"/>
                  </a:lnTo>
                  <a:lnTo>
                    <a:pt x="102818" y="91213"/>
                  </a:lnTo>
                  <a:lnTo>
                    <a:pt x="105503" y="90173"/>
                  </a:lnTo>
                  <a:lnTo>
                    <a:pt x="106711" y="89479"/>
                  </a:lnTo>
                  <a:lnTo>
                    <a:pt x="107919" y="89132"/>
                  </a:lnTo>
                  <a:lnTo>
                    <a:pt x="107919" y="89479"/>
                  </a:lnTo>
                  <a:lnTo>
                    <a:pt x="109664" y="89132"/>
                  </a:lnTo>
                  <a:lnTo>
                    <a:pt x="110469" y="88439"/>
                  </a:lnTo>
                  <a:lnTo>
                    <a:pt x="112214" y="87052"/>
                  </a:lnTo>
                  <a:lnTo>
                    <a:pt x="113422" y="85317"/>
                  </a:lnTo>
                  <a:lnTo>
                    <a:pt x="113959" y="83236"/>
                  </a:lnTo>
                  <a:lnTo>
                    <a:pt x="114362" y="82196"/>
                  </a:lnTo>
                  <a:lnTo>
                    <a:pt x="114630" y="80115"/>
                  </a:lnTo>
                  <a:lnTo>
                    <a:pt x="114362" y="79768"/>
                  </a:lnTo>
                  <a:lnTo>
                    <a:pt x="113959" y="76994"/>
                  </a:lnTo>
                  <a:lnTo>
                    <a:pt x="113154" y="75606"/>
                  </a:lnTo>
                  <a:lnTo>
                    <a:pt x="111946" y="73872"/>
                  </a:lnTo>
                  <a:lnTo>
                    <a:pt x="110738" y="72832"/>
                  </a:lnTo>
                  <a:lnTo>
                    <a:pt x="108456" y="71791"/>
                  </a:lnTo>
                  <a:lnTo>
                    <a:pt x="107248" y="71791"/>
                  </a:lnTo>
                  <a:lnTo>
                    <a:pt x="104832" y="70057"/>
                  </a:lnTo>
                  <a:lnTo>
                    <a:pt x="103624" y="70057"/>
                  </a:lnTo>
                  <a:lnTo>
                    <a:pt x="97986" y="69017"/>
                  </a:lnTo>
                  <a:lnTo>
                    <a:pt x="93825" y="66936"/>
                  </a:lnTo>
                  <a:lnTo>
                    <a:pt x="91677" y="65549"/>
                  </a:lnTo>
                  <a:lnTo>
                    <a:pt x="90872" y="64855"/>
                  </a:lnTo>
                  <a:lnTo>
                    <a:pt x="89664" y="62774"/>
                  </a:lnTo>
                  <a:lnTo>
                    <a:pt x="88590" y="61734"/>
                  </a:lnTo>
                  <a:lnTo>
                    <a:pt x="88859" y="61734"/>
                  </a:lnTo>
                  <a:lnTo>
                    <a:pt x="88456" y="61387"/>
                  </a:lnTo>
                  <a:lnTo>
                    <a:pt x="87248" y="60346"/>
                  </a:lnTo>
                  <a:lnTo>
                    <a:pt x="86174" y="58265"/>
                  </a:lnTo>
                  <a:lnTo>
                    <a:pt x="85771" y="56531"/>
                  </a:lnTo>
                  <a:lnTo>
                    <a:pt x="85369" y="54450"/>
                  </a:lnTo>
                  <a:lnTo>
                    <a:pt x="85503" y="52023"/>
                  </a:lnTo>
                  <a:lnTo>
                    <a:pt x="86040" y="50289"/>
                  </a:lnTo>
                  <a:lnTo>
                    <a:pt x="86577" y="48901"/>
                  </a:lnTo>
                  <a:lnTo>
                    <a:pt x="88053" y="46127"/>
                  </a:lnTo>
                  <a:lnTo>
                    <a:pt x="89664" y="44393"/>
                  </a:lnTo>
                  <a:lnTo>
                    <a:pt x="91677" y="43005"/>
                  </a:lnTo>
                  <a:lnTo>
                    <a:pt x="95704" y="40231"/>
                  </a:lnTo>
                  <a:lnTo>
                    <a:pt x="96778" y="39190"/>
                  </a:lnTo>
                  <a:lnTo>
                    <a:pt x="97718" y="37803"/>
                  </a:lnTo>
                  <a:lnTo>
                    <a:pt x="98389" y="36069"/>
                  </a:lnTo>
                  <a:lnTo>
                    <a:pt x="98523" y="34682"/>
                  </a:lnTo>
                  <a:lnTo>
                    <a:pt x="98523" y="33641"/>
                  </a:lnTo>
                  <a:lnTo>
                    <a:pt x="98389" y="32601"/>
                  </a:lnTo>
                  <a:lnTo>
                    <a:pt x="97986" y="30867"/>
                  </a:lnTo>
                  <a:lnTo>
                    <a:pt x="98523" y="30867"/>
                  </a:lnTo>
                  <a:lnTo>
                    <a:pt x="99731" y="31907"/>
                  </a:lnTo>
                  <a:lnTo>
                    <a:pt x="100536" y="32947"/>
                  </a:lnTo>
                  <a:lnTo>
                    <a:pt x="100805" y="33641"/>
                  </a:lnTo>
                  <a:lnTo>
                    <a:pt x="100939" y="34682"/>
                  </a:lnTo>
                  <a:lnTo>
                    <a:pt x="100805" y="35722"/>
                  </a:lnTo>
                  <a:lnTo>
                    <a:pt x="100402" y="36763"/>
                  </a:lnTo>
                  <a:lnTo>
                    <a:pt x="99194" y="38843"/>
                  </a:lnTo>
                  <a:lnTo>
                    <a:pt x="97986" y="39884"/>
                  </a:lnTo>
                  <a:lnTo>
                    <a:pt x="96778" y="40924"/>
                  </a:lnTo>
                  <a:lnTo>
                    <a:pt x="95704" y="41271"/>
                  </a:lnTo>
                  <a:lnTo>
                    <a:pt x="94228" y="41965"/>
                  </a:lnTo>
                  <a:lnTo>
                    <a:pt x="91409" y="43352"/>
                  </a:lnTo>
                  <a:lnTo>
                    <a:pt x="90201" y="45086"/>
                  </a:lnTo>
                  <a:lnTo>
                    <a:pt x="88859" y="47167"/>
                  </a:lnTo>
                  <a:lnTo>
                    <a:pt x="87785" y="49942"/>
                  </a:lnTo>
                  <a:lnTo>
                    <a:pt x="87382" y="51329"/>
                  </a:lnTo>
                  <a:lnTo>
                    <a:pt x="87248" y="53063"/>
                  </a:lnTo>
                  <a:lnTo>
                    <a:pt x="87248" y="54450"/>
                  </a:lnTo>
                  <a:lnTo>
                    <a:pt x="87382" y="56184"/>
                  </a:lnTo>
                  <a:lnTo>
                    <a:pt x="88053" y="58265"/>
                  </a:lnTo>
                  <a:lnTo>
                    <a:pt x="88993" y="60693"/>
                  </a:lnTo>
                  <a:lnTo>
                    <a:pt x="90604" y="63468"/>
                  </a:lnTo>
                  <a:lnTo>
                    <a:pt x="93288" y="65895"/>
                  </a:lnTo>
                  <a:lnTo>
                    <a:pt x="97181" y="67630"/>
                  </a:lnTo>
                  <a:lnTo>
                    <a:pt x="102013" y="67976"/>
                  </a:lnTo>
                  <a:lnTo>
                    <a:pt x="106040" y="69017"/>
                  </a:lnTo>
                  <a:lnTo>
                    <a:pt x="109127" y="70057"/>
                  </a:lnTo>
                  <a:lnTo>
                    <a:pt x="110469" y="70751"/>
                  </a:lnTo>
                  <a:lnTo>
                    <a:pt x="113959" y="72138"/>
                  </a:lnTo>
                  <a:lnTo>
                    <a:pt x="115570" y="73872"/>
                  </a:lnTo>
                  <a:lnTo>
                    <a:pt x="117046" y="75953"/>
                  </a:lnTo>
                  <a:lnTo>
                    <a:pt x="118255" y="78728"/>
                  </a:lnTo>
                  <a:lnTo>
                    <a:pt x="118389" y="79768"/>
                  </a:lnTo>
                  <a:lnTo>
                    <a:pt x="118389" y="81156"/>
                  </a:lnTo>
                  <a:lnTo>
                    <a:pt x="118389" y="82196"/>
                  </a:lnTo>
                  <a:lnTo>
                    <a:pt x="117583" y="84277"/>
                  </a:lnTo>
                  <a:lnTo>
                    <a:pt x="117046" y="86011"/>
                  </a:lnTo>
                  <a:lnTo>
                    <a:pt x="116241" y="87052"/>
                  </a:lnTo>
                  <a:lnTo>
                    <a:pt x="115033" y="87398"/>
                  </a:lnTo>
                  <a:lnTo>
                    <a:pt x="113422" y="88092"/>
                  </a:lnTo>
                  <a:lnTo>
                    <a:pt x="108724" y="90173"/>
                  </a:lnTo>
                  <a:lnTo>
                    <a:pt x="104832" y="91213"/>
                  </a:lnTo>
                  <a:lnTo>
                    <a:pt x="102147" y="92601"/>
                  </a:lnTo>
                  <a:lnTo>
                    <a:pt x="100805" y="94335"/>
                  </a:lnTo>
                  <a:lnTo>
                    <a:pt x="100402" y="94682"/>
                  </a:lnTo>
                  <a:lnTo>
                    <a:pt x="99328" y="96416"/>
                  </a:lnTo>
                  <a:lnTo>
                    <a:pt x="98523" y="97456"/>
                  </a:lnTo>
                  <a:lnTo>
                    <a:pt x="98120" y="99190"/>
                  </a:lnTo>
                  <a:lnTo>
                    <a:pt x="97986" y="101271"/>
                  </a:lnTo>
                  <a:lnTo>
                    <a:pt x="98120" y="102658"/>
                  </a:lnTo>
                  <a:lnTo>
                    <a:pt x="98523" y="104393"/>
                  </a:lnTo>
                  <a:lnTo>
                    <a:pt x="99328" y="105780"/>
                  </a:lnTo>
                  <a:lnTo>
                    <a:pt x="101610" y="108901"/>
                  </a:lnTo>
                  <a:lnTo>
                    <a:pt x="104697" y="111676"/>
                  </a:lnTo>
                  <a:lnTo>
                    <a:pt x="107919" y="113063"/>
                  </a:lnTo>
                  <a:lnTo>
                    <a:pt x="111140" y="114797"/>
                  </a:lnTo>
                  <a:lnTo>
                    <a:pt x="116778" y="116878"/>
                  </a:lnTo>
                  <a:lnTo>
                    <a:pt x="119194" y="117225"/>
                  </a:lnTo>
                  <a:lnTo>
                    <a:pt x="120000" y="117225"/>
                  </a:lnTo>
                  <a:lnTo>
                    <a:pt x="120000" y="116878"/>
                  </a:lnTo>
                  <a:lnTo>
                    <a:pt x="119194" y="116878"/>
                  </a:lnTo>
                  <a:lnTo>
                    <a:pt x="116778" y="116184"/>
                  </a:lnTo>
                  <a:lnTo>
                    <a:pt x="111140" y="114104"/>
                  </a:lnTo>
                  <a:lnTo>
                    <a:pt x="107919" y="113063"/>
                  </a:lnTo>
                  <a:lnTo>
                    <a:pt x="104697" y="110982"/>
                  </a:lnTo>
                  <a:lnTo>
                    <a:pt x="101744" y="108554"/>
                  </a:lnTo>
                  <a:lnTo>
                    <a:pt x="99597" y="105780"/>
                  </a:lnTo>
                  <a:lnTo>
                    <a:pt x="98791" y="104393"/>
                  </a:lnTo>
                  <a:lnTo>
                    <a:pt x="98389" y="102312"/>
                  </a:lnTo>
                  <a:lnTo>
                    <a:pt x="98120" y="101271"/>
                  </a:lnTo>
                  <a:lnTo>
                    <a:pt x="98389" y="99537"/>
                  </a:lnTo>
                  <a:lnTo>
                    <a:pt x="98791" y="98150"/>
                  </a:lnTo>
                  <a:lnTo>
                    <a:pt x="99328" y="96416"/>
                  </a:lnTo>
                  <a:lnTo>
                    <a:pt x="100402" y="95375"/>
                  </a:lnTo>
                  <a:lnTo>
                    <a:pt x="100805" y="94682"/>
                  </a:lnTo>
                  <a:lnTo>
                    <a:pt x="102416" y="93294"/>
                  </a:lnTo>
                  <a:lnTo>
                    <a:pt x="104832" y="91560"/>
                  </a:lnTo>
                  <a:lnTo>
                    <a:pt x="108724" y="90520"/>
                  </a:lnTo>
                  <a:lnTo>
                    <a:pt x="113422" y="88439"/>
                  </a:lnTo>
                  <a:lnTo>
                    <a:pt x="115033" y="88092"/>
                  </a:lnTo>
                  <a:lnTo>
                    <a:pt x="116241" y="87398"/>
                  </a:lnTo>
                  <a:lnTo>
                    <a:pt x="117181" y="86011"/>
                  </a:lnTo>
                  <a:lnTo>
                    <a:pt x="117852" y="84971"/>
                  </a:lnTo>
                  <a:lnTo>
                    <a:pt x="118389" y="82196"/>
                  </a:lnTo>
                  <a:lnTo>
                    <a:pt x="118657" y="81156"/>
                  </a:lnTo>
                  <a:lnTo>
                    <a:pt x="118657" y="79768"/>
                  </a:lnTo>
                  <a:lnTo>
                    <a:pt x="118255" y="77687"/>
                  </a:lnTo>
                  <a:lnTo>
                    <a:pt x="117583" y="76647"/>
                  </a:lnTo>
                  <a:lnTo>
                    <a:pt x="116778" y="74913"/>
                  </a:lnTo>
                  <a:lnTo>
                    <a:pt x="114765" y="72832"/>
                  </a:lnTo>
                  <a:lnTo>
                    <a:pt x="112751" y="71098"/>
                  </a:lnTo>
                  <a:lnTo>
                    <a:pt x="114362" y="71791"/>
                  </a:lnTo>
                  <a:lnTo>
                    <a:pt x="116644" y="72138"/>
                  </a:lnTo>
                  <a:lnTo>
                    <a:pt x="118657" y="74566"/>
                  </a:lnTo>
                  <a:lnTo>
                    <a:pt x="119463" y="75953"/>
                  </a:lnTo>
                  <a:lnTo>
                    <a:pt x="120000" y="77687"/>
                  </a:lnTo>
                  <a:lnTo>
                    <a:pt x="120000" y="76994"/>
                  </a:lnTo>
                  <a:lnTo>
                    <a:pt x="119463" y="75606"/>
                  </a:lnTo>
                  <a:lnTo>
                    <a:pt x="118657" y="73872"/>
                  </a:lnTo>
                  <a:lnTo>
                    <a:pt x="120000" y="74566"/>
                  </a:lnTo>
                  <a:lnTo>
                    <a:pt x="120000" y="73872"/>
                  </a:lnTo>
                  <a:lnTo>
                    <a:pt x="118255" y="73526"/>
                  </a:lnTo>
                  <a:lnTo>
                    <a:pt x="116241" y="71791"/>
                  </a:lnTo>
                  <a:lnTo>
                    <a:pt x="114362" y="71098"/>
                  </a:lnTo>
                  <a:lnTo>
                    <a:pt x="111946" y="70751"/>
                  </a:lnTo>
                  <a:lnTo>
                    <a:pt x="109127" y="69710"/>
                  </a:lnTo>
                  <a:lnTo>
                    <a:pt x="106442" y="68670"/>
                  </a:lnTo>
                  <a:lnTo>
                    <a:pt x="103221" y="67976"/>
                  </a:lnTo>
                  <a:lnTo>
                    <a:pt x="101610" y="66936"/>
                  </a:lnTo>
                  <a:lnTo>
                    <a:pt x="98523" y="63815"/>
                  </a:lnTo>
                  <a:lnTo>
                    <a:pt x="96912" y="61387"/>
                  </a:lnTo>
                  <a:lnTo>
                    <a:pt x="95570" y="59653"/>
                  </a:lnTo>
                  <a:lnTo>
                    <a:pt x="94496" y="56531"/>
                  </a:lnTo>
                  <a:lnTo>
                    <a:pt x="94228" y="55491"/>
                  </a:lnTo>
                  <a:lnTo>
                    <a:pt x="94228" y="54104"/>
                  </a:lnTo>
                  <a:lnTo>
                    <a:pt x="94228" y="52369"/>
                  </a:lnTo>
                  <a:lnTo>
                    <a:pt x="94765" y="50289"/>
                  </a:lnTo>
                  <a:lnTo>
                    <a:pt x="95302" y="48901"/>
                  </a:lnTo>
                  <a:lnTo>
                    <a:pt x="96107" y="46127"/>
                  </a:lnTo>
                  <a:lnTo>
                    <a:pt x="97583" y="44046"/>
                  </a:lnTo>
                  <a:lnTo>
                    <a:pt x="99328" y="42312"/>
                  </a:lnTo>
                  <a:lnTo>
                    <a:pt x="101610" y="40924"/>
                  </a:lnTo>
                  <a:lnTo>
                    <a:pt x="105100" y="39884"/>
                  </a:lnTo>
                  <a:lnTo>
                    <a:pt x="102550" y="40924"/>
                  </a:lnTo>
                  <a:lnTo>
                    <a:pt x="100805" y="42312"/>
                  </a:lnTo>
                  <a:lnTo>
                    <a:pt x="99194" y="44046"/>
                  </a:lnTo>
                  <a:lnTo>
                    <a:pt x="98120" y="46127"/>
                  </a:lnTo>
                  <a:lnTo>
                    <a:pt x="96778" y="49248"/>
                  </a:lnTo>
                  <a:lnTo>
                    <a:pt x="96375" y="50289"/>
                  </a:lnTo>
                  <a:lnTo>
                    <a:pt x="95973" y="53063"/>
                  </a:lnTo>
                  <a:lnTo>
                    <a:pt x="96107" y="55491"/>
                  </a:lnTo>
                  <a:lnTo>
                    <a:pt x="96778" y="57572"/>
                  </a:lnTo>
                  <a:lnTo>
                    <a:pt x="97583" y="59653"/>
                  </a:lnTo>
                  <a:lnTo>
                    <a:pt x="99597" y="62427"/>
                  </a:lnTo>
                  <a:lnTo>
                    <a:pt x="101342" y="63815"/>
                  </a:lnTo>
                  <a:lnTo>
                    <a:pt x="102416" y="64508"/>
                  </a:lnTo>
                  <a:lnTo>
                    <a:pt x="106040" y="66936"/>
                  </a:lnTo>
                  <a:lnTo>
                    <a:pt x="109530" y="69017"/>
                  </a:lnTo>
                  <a:lnTo>
                    <a:pt x="112348" y="70057"/>
                  </a:lnTo>
                  <a:lnTo>
                    <a:pt x="114765" y="70751"/>
                  </a:lnTo>
                  <a:lnTo>
                    <a:pt x="118255" y="70751"/>
                  </a:lnTo>
                  <a:lnTo>
                    <a:pt x="119463" y="70057"/>
                  </a:lnTo>
                  <a:lnTo>
                    <a:pt x="120000" y="71098"/>
                  </a:lnTo>
                  <a:lnTo>
                    <a:pt x="120000" y="70751"/>
                  </a:lnTo>
                  <a:lnTo>
                    <a:pt x="119463" y="69710"/>
                  </a:lnTo>
                  <a:lnTo>
                    <a:pt x="118657" y="67630"/>
                  </a:lnTo>
                  <a:lnTo>
                    <a:pt x="118657" y="65895"/>
                  </a:lnTo>
                  <a:lnTo>
                    <a:pt x="119060" y="64855"/>
                  </a:lnTo>
                  <a:lnTo>
                    <a:pt x="119865" y="63815"/>
                  </a:lnTo>
                  <a:lnTo>
                    <a:pt x="120000" y="63815"/>
                  </a:lnTo>
                  <a:lnTo>
                    <a:pt x="120000" y="63468"/>
                  </a:lnTo>
                  <a:lnTo>
                    <a:pt x="119865" y="63468"/>
                  </a:lnTo>
                  <a:lnTo>
                    <a:pt x="116644" y="61734"/>
                  </a:lnTo>
                  <a:lnTo>
                    <a:pt x="114362" y="60346"/>
                  </a:lnTo>
                  <a:lnTo>
                    <a:pt x="113020" y="58265"/>
                  </a:lnTo>
                  <a:lnTo>
                    <a:pt x="112348" y="56184"/>
                  </a:lnTo>
                  <a:lnTo>
                    <a:pt x="112214" y="53410"/>
                  </a:lnTo>
                  <a:lnTo>
                    <a:pt x="112214" y="53063"/>
                  </a:lnTo>
                  <a:lnTo>
                    <a:pt x="112617" y="50982"/>
                  </a:lnTo>
                  <a:lnTo>
                    <a:pt x="113422" y="49248"/>
                  </a:lnTo>
                  <a:lnTo>
                    <a:pt x="114362" y="47514"/>
                  </a:lnTo>
                  <a:lnTo>
                    <a:pt x="115436" y="46127"/>
                  </a:lnTo>
                  <a:lnTo>
                    <a:pt x="117852" y="44393"/>
                  </a:lnTo>
                  <a:lnTo>
                    <a:pt x="120000" y="43352"/>
                  </a:lnTo>
                  <a:lnTo>
                    <a:pt x="120000" y="43005"/>
                  </a:lnTo>
                  <a:lnTo>
                    <a:pt x="117583" y="44046"/>
                  </a:lnTo>
                  <a:lnTo>
                    <a:pt x="115167" y="46127"/>
                  </a:lnTo>
                  <a:lnTo>
                    <a:pt x="114228" y="47167"/>
                  </a:lnTo>
                  <a:lnTo>
                    <a:pt x="113154" y="48901"/>
                  </a:lnTo>
                  <a:lnTo>
                    <a:pt x="112617" y="50289"/>
                  </a:lnTo>
                  <a:lnTo>
                    <a:pt x="111946" y="52369"/>
                  </a:lnTo>
                  <a:lnTo>
                    <a:pt x="111946" y="53410"/>
                  </a:lnTo>
                  <a:lnTo>
                    <a:pt x="111946" y="54450"/>
                  </a:lnTo>
                  <a:lnTo>
                    <a:pt x="112214" y="56184"/>
                  </a:lnTo>
                  <a:lnTo>
                    <a:pt x="112751" y="58265"/>
                  </a:lnTo>
                  <a:lnTo>
                    <a:pt x="114228" y="60346"/>
                  </a:lnTo>
                  <a:lnTo>
                    <a:pt x="116241" y="61734"/>
                  </a:lnTo>
                  <a:lnTo>
                    <a:pt x="119463" y="63815"/>
                  </a:lnTo>
                  <a:lnTo>
                    <a:pt x="118791" y="64508"/>
                  </a:lnTo>
                  <a:lnTo>
                    <a:pt x="118389" y="65549"/>
                  </a:lnTo>
                  <a:lnTo>
                    <a:pt x="118389" y="66589"/>
                  </a:lnTo>
                  <a:lnTo>
                    <a:pt x="116241" y="65895"/>
                  </a:lnTo>
                  <a:lnTo>
                    <a:pt x="111140" y="64508"/>
                  </a:lnTo>
                  <a:lnTo>
                    <a:pt x="108456" y="62774"/>
                  </a:lnTo>
                  <a:lnTo>
                    <a:pt x="106308" y="60693"/>
                  </a:lnTo>
                  <a:lnTo>
                    <a:pt x="105234" y="59653"/>
                  </a:lnTo>
                  <a:lnTo>
                    <a:pt x="104429" y="58265"/>
                  </a:lnTo>
                  <a:lnTo>
                    <a:pt x="104026" y="56531"/>
                  </a:lnTo>
                  <a:lnTo>
                    <a:pt x="103624" y="55144"/>
                  </a:lnTo>
                  <a:lnTo>
                    <a:pt x="103624" y="54104"/>
                  </a:lnTo>
                  <a:lnTo>
                    <a:pt x="103892" y="52369"/>
                  </a:lnTo>
                  <a:lnTo>
                    <a:pt x="104295" y="50982"/>
                  </a:lnTo>
                  <a:lnTo>
                    <a:pt x="105503" y="47514"/>
                  </a:lnTo>
                  <a:lnTo>
                    <a:pt x="106442" y="46127"/>
                  </a:lnTo>
                  <a:lnTo>
                    <a:pt x="107919" y="45086"/>
                  </a:lnTo>
                  <a:lnTo>
                    <a:pt x="109530" y="43352"/>
                  </a:lnTo>
                  <a:lnTo>
                    <a:pt x="111543" y="42312"/>
                  </a:lnTo>
                  <a:lnTo>
                    <a:pt x="113959" y="41271"/>
                  </a:lnTo>
                  <a:lnTo>
                    <a:pt x="116778" y="40231"/>
                  </a:lnTo>
                  <a:lnTo>
                    <a:pt x="120000" y="39884"/>
                  </a:lnTo>
                  <a:lnTo>
                    <a:pt x="120000" y="39190"/>
                  </a:lnTo>
                  <a:lnTo>
                    <a:pt x="116778" y="40231"/>
                  </a:lnTo>
                  <a:lnTo>
                    <a:pt x="113959" y="40924"/>
                  </a:lnTo>
                  <a:lnTo>
                    <a:pt x="111543" y="41965"/>
                  </a:lnTo>
                  <a:lnTo>
                    <a:pt x="109261" y="43005"/>
                  </a:lnTo>
                  <a:lnTo>
                    <a:pt x="107651" y="44393"/>
                  </a:lnTo>
                  <a:lnTo>
                    <a:pt x="106442" y="46127"/>
                  </a:lnTo>
                  <a:lnTo>
                    <a:pt x="105503" y="47514"/>
                  </a:lnTo>
                  <a:lnTo>
                    <a:pt x="104697" y="49248"/>
                  </a:lnTo>
                  <a:lnTo>
                    <a:pt x="104026" y="50982"/>
                  </a:lnTo>
                  <a:lnTo>
                    <a:pt x="103624" y="52369"/>
                  </a:lnTo>
                  <a:lnTo>
                    <a:pt x="103624" y="54104"/>
                  </a:lnTo>
                  <a:lnTo>
                    <a:pt x="103624" y="55144"/>
                  </a:lnTo>
                  <a:lnTo>
                    <a:pt x="103624" y="56531"/>
                  </a:lnTo>
                  <a:lnTo>
                    <a:pt x="104026" y="57572"/>
                  </a:lnTo>
                  <a:lnTo>
                    <a:pt x="105234" y="60346"/>
                  </a:lnTo>
                  <a:lnTo>
                    <a:pt x="106845" y="61734"/>
                  </a:lnTo>
                  <a:lnTo>
                    <a:pt x="108859" y="63468"/>
                  </a:lnTo>
                  <a:lnTo>
                    <a:pt x="113422" y="65549"/>
                  </a:lnTo>
                  <a:lnTo>
                    <a:pt x="116778" y="66589"/>
                  </a:lnTo>
                  <a:lnTo>
                    <a:pt x="113154" y="65895"/>
                  </a:lnTo>
                  <a:lnTo>
                    <a:pt x="110872" y="64855"/>
                  </a:lnTo>
                  <a:lnTo>
                    <a:pt x="108724" y="63815"/>
                  </a:lnTo>
                  <a:lnTo>
                    <a:pt x="106711" y="62427"/>
                  </a:lnTo>
                  <a:lnTo>
                    <a:pt x="104697" y="60693"/>
                  </a:lnTo>
                  <a:lnTo>
                    <a:pt x="103221" y="57572"/>
                  </a:lnTo>
                  <a:lnTo>
                    <a:pt x="102550" y="56184"/>
                  </a:lnTo>
                  <a:lnTo>
                    <a:pt x="102147" y="54104"/>
                  </a:lnTo>
                  <a:lnTo>
                    <a:pt x="102147" y="53063"/>
                  </a:lnTo>
                  <a:lnTo>
                    <a:pt x="102416" y="51329"/>
                  </a:lnTo>
                  <a:lnTo>
                    <a:pt x="102550" y="49942"/>
                  </a:lnTo>
                  <a:lnTo>
                    <a:pt x="103489" y="48208"/>
                  </a:lnTo>
                  <a:lnTo>
                    <a:pt x="104697" y="45433"/>
                  </a:lnTo>
                  <a:lnTo>
                    <a:pt x="106711" y="44046"/>
                  </a:lnTo>
                  <a:lnTo>
                    <a:pt x="109530" y="42312"/>
                  </a:lnTo>
                  <a:lnTo>
                    <a:pt x="113422" y="40924"/>
                  </a:lnTo>
                  <a:lnTo>
                    <a:pt x="120000" y="38150"/>
                  </a:lnTo>
                  <a:lnTo>
                    <a:pt x="120000" y="37803"/>
                  </a:lnTo>
                  <a:lnTo>
                    <a:pt x="113422" y="40231"/>
                  </a:lnTo>
                  <a:lnTo>
                    <a:pt x="109530" y="41965"/>
                  </a:lnTo>
                  <a:lnTo>
                    <a:pt x="106442" y="43352"/>
                  </a:lnTo>
                  <a:lnTo>
                    <a:pt x="104429" y="45433"/>
                  </a:lnTo>
                  <a:lnTo>
                    <a:pt x="103221" y="47514"/>
                  </a:lnTo>
                  <a:lnTo>
                    <a:pt x="102416" y="49942"/>
                  </a:lnTo>
                  <a:lnTo>
                    <a:pt x="102147" y="51329"/>
                  </a:lnTo>
                  <a:lnTo>
                    <a:pt x="102147" y="53063"/>
                  </a:lnTo>
                  <a:lnTo>
                    <a:pt x="102147" y="54450"/>
                  </a:lnTo>
                  <a:lnTo>
                    <a:pt x="102550" y="56531"/>
                  </a:lnTo>
                  <a:lnTo>
                    <a:pt x="103489" y="58612"/>
                  </a:lnTo>
                  <a:lnTo>
                    <a:pt x="104295" y="60346"/>
                  </a:lnTo>
                  <a:lnTo>
                    <a:pt x="105503" y="61387"/>
                  </a:lnTo>
                  <a:lnTo>
                    <a:pt x="107919" y="63815"/>
                  </a:lnTo>
                  <a:lnTo>
                    <a:pt x="110738" y="65549"/>
                  </a:lnTo>
                  <a:lnTo>
                    <a:pt x="113422" y="66589"/>
                  </a:lnTo>
                  <a:lnTo>
                    <a:pt x="115838" y="66936"/>
                  </a:lnTo>
                  <a:lnTo>
                    <a:pt x="118389" y="66936"/>
                  </a:lnTo>
                  <a:lnTo>
                    <a:pt x="118791" y="67976"/>
                  </a:lnTo>
                  <a:lnTo>
                    <a:pt x="115570" y="67976"/>
                  </a:lnTo>
                  <a:lnTo>
                    <a:pt x="109932" y="66589"/>
                  </a:lnTo>
                  <a:lnTo>
                    <a:pt x="106845" y="64855"/>
                  </a:lnTo>
                  <a:lnTo>
                    <a:pt x="104026" y="63468"/>
                  </a:lnTo>
                  <a:lnTo>
                    <a:pt x="101610" y="60693"/>
                  </a:lnTo>
                  <a:lnTo>
                    <a:pt x="100536" y="60346"/>
                  </a:lnTo>
                  <a:lnTo>
                    <a:pt x="100000" y="58612"/>
                  </a:lnTo>
                  <a:lnTo>
                    <a:pt x="99328" y="56531"/>
                  </a:lnTo>
                  <a:lnTo>
                    <a:pt x="98926" y="54450"/>
                  </a:lnTo>
                  <a:lnTo>
                    <a:pt x="98791" y="52023"/>
                  </a:lnTo>
                  <a:lnTo>
                    <a:pt x="99194" y="50289"/>
                  </a:lnTo>
                  <a:lnTo>
                    <a:pt x="99597" y="48901"/>
                  </a:lnTo>
                  <a:lnTo>
                    <a:pt x="100402" y="47167"/>
                  </a:lnTo>
                  <a:lnTo>
                    <a:pt x="101610" y="46127"/>
                  </a:lnTo>
                  <a:lnTo>
                    <a:pt x="102147" y="45086"/>
                  </a:lnTo>
                  <a:lnTo>
                    <a:pt x="104026" y="43352"/>
                  </a:lnTo>
                  <a:lnTo>
                    <a:pt x="106845" y="41271"/>
                  </a:lnTo>
                  <a:lnTo>
                    <a:pt x="110872" y="39190"/>
                  </a:lnTo>
                  <a:lnTo>
                    <a:pt x="111543" y="39190"/>
                  </a:lnTo>
                  <a:lnTo>
                    <a:pt x="114765" y="38150"/>
                  </a:lnTo>
                  <a:lnTo>
                    <a:pt x="117449" y="37109"/>
                  </a:lnTo>
                  <a:lnTo>
                    <a:pt x="120000" y="36069"/>
                  </a:lnTo>
                  <a:lnTo>
                    <a:pt x="120000" y="35722"/>
                  </a:lnTo>
                  <a:lnTo>
                    <a:pt x="116375" y="37109"/>
                  </a:lnTo>
                  <a:lnTo>
                    <a:pt x="113020" y="38150"/>
                  </a:lnTo>
                  <a:lnTo>
                    <a:pt x="114630" y="37109"/>
                  </a:lnTo>
                  <a:lnTo>
                    <a:pt x="115167" y="36069"/>
                  </a:lnTo>
                  <a:lnTo>
                    <a:pt x="115838" y="34682"/>
                  </a:lnTo>
                  <a:lnTo>
                    <a:pt x="115570" y="34682"/>
                  </a:lnTo>
                  <a:lnTo>
                    <a:pt x="120000" y="33988"/>
                  </a:lnTo>
                  <a:lnTo>
                    <a:pt x="120000" y="33641"/>
                  </a:lnTo>
                  <a:lnTo>
                    <a:pt x="115167" y="33988"/>
                  </a:lnTo>
                  <a:lnTo>
                    <a:pt x="110872" y="33988"/>
                  </a:lnTo>
                  <a:lnTo>
                    <a:pt x="104295" y="32947"/>
                  </a:lnTo>
                  <a:lnTo>
                    <a:pt x="104026" y="32601"/>
                  </a:lnTo>
                  <a:lnTo>
                    <a:pt x="104026" y="32947"/>
                  </a:lnTo>
                  <a:lnTo>
                    <a:pt x="100000" y="31560"/>
                  </a:lnTo>
                  <a:lnTo>
                    <a:pt x="98523" y="30867"/>
                  </a:lnTo>
                  <a:lnTo>
                    <a:pt x="97718" y="30520"/>
                  </a:lnTo>
                  <a:lnTo>
                    <a:pt x="96107" y="28439"/>
                  </a:lnTo>
                  <a:lnTo>
                    <a:pt x="95570" y="27398"/>
                  </a:lnTo>
                  <a:lnTo>
                    <a:pt x="95302" y="25664"/>
                  </a:lnTo>
                  <a:lnTo>
                    <a:pt x="95167" y="25317"/>
                  </a:lnTo>
                  <a:lnTo>
                    <a:pt x="95302" y="24624"/>
                  </a:lnTo>
                  <a:lnTo>
                    <a:pt x="95570" y="22890"/>
                  </a:lnTo>
                  <a:lnTo>
                    <a:pt x="96375" y="21502"/>
                  </a:lnTo>
                  <a:lnTo>
                    <a:pt x="98120" y="19768"/>
                  </a:lnTo>
                  <a:lnTo>
                    <a:pt x="100402" y="17687"/>
                  </a:lnTo>
                  <a:lnTo>
                    <a:pt x="103489" y="16300"/>
                  </a:lnTo>
                  <a:lnTo>
                    <a:pt x="107919" y="14566"/>
                  </a:lnTo>
                  <a:lnTo>
                    <a:pt x="108053" y="14566"/>
                  </a:lnTo>
                  <a:lnTo>
                    <a:pt x="109664" y="14566"/>
                  </a:lnTo>
                  <a:lnTo>
                    <a:pt x="111543" y="14566"/>
                  </a:lnTo>
                  <a:lnTo>
                    <a:pt x="115570" y="13526"/>
                  </a:lnTo>
                  <a:lnTo>
                    <a:pt x="115973" y="14219"/>
                  </a:lnTo>
                  <a:lnTo>
                    <a:pt x="115973" y="13526"/>
                  </a:lnTo>
                  <a:lnTo>
                    <a:pt x="118791" y="12485"/>
                  </a:lnTo>
                  <a:lnTo>
                    <a:pt x="120000" y="12138"/>
                  </a:lnTo>
                  <a:lnTo>
                    <a:pt x="120000" y="11445"/>
                  </a:lnTo>
                  <a:lnTo>
                    <a:pt x="118791" y="12138"/>
                  </a:lnTo>
                  <a:lnTo>
                    <a:pt x="115973" y="11098"/>
                  </a:lnTo>
                  <a:lnTo>
                    <a:pt x="113959" y="9364"/>
                  </a:lnTo>
                  <a:lnTo>
                    <a:pt x="113422" y="8323"/>
                  </a:lnTo>
                  <a:lnTo>
                    <a:pt x="112751" y="728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4178300" y="76200"/>
              <a:ext cx="134936" cy="555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80000" y="0"/>
                  </a:lnTo>
                  <a:lnTo>
                    <a:pt x="97142" y="66666"/>
                  </a:lnTo>
                  <a:lnTo>
                    <a:pt x="120000" y="120000"/>
                  </a:lnTo>
                  <a:lnTo>
                    <a:pt x="51428" y="666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7785100" y="1403350"/>
              <a:ext cx="165100" cy="1285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538" y="17142"/>
                  </a:moveTo>
                  <a:lnTo>
                    <a:pt x="41538" y="0"/>
                  </a:lnTo>
                  <a:lnTo>
                    <a:pt x="78461" y="5714"/>
                  </a:lnTo>
                  <a:lnTo>
                    <a:pt x="106153" y="22857"/>
                  </a:lnTo>
                  <a:lnTo>
                    <a:pt x="120000" y="40000"/>
                  </a:lnTo>
                  <a:lnTo>
                    <a:pt x="120000" y="57142"/>
                  </a:lnTo>
                  <a:lnTo>
                    <a:pt x="115384" y="85714"/>
                  </a:lnTo>
                  <a:lnTo>
                    <a:pt x="115384" y="91428"/>
                  </a:lnTo>
                  <a:lnTo>
                    <a:pt x="92307" y="102857"/>
                  </a:lnTo>
                  <a:lnTo>
                    <a:pt x="64615" y="120000"/>
                  </a:lnTo>
                  <a:lnTo>
                    <a:pt x="0" y="120000"/>
                  </a:lnTo>
                  <a:lnTo>
                    <a:pt x="23076" y="91428"/>
                  </a:lnTo>
                  <a:lnTo>
                    <a:pt x="36923" y="57142"/>
                  </a:lnTo>
                  <a:lnTo>
                    <a:pt x="41538" y="1714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7664450" y="1371600"/>
              <a:ext cx="393700" cy="209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225" y="105454"/>
                  </a:moveTo>
                  <a:lnTo>
                    <a:pt x="34838" y="98181"/>
                  </a:lnTo>
                  <a:lnTo>
                    <a:pt x="60000" y="94545"/>
                  </a:lnTo>
                  <a:lnTo>
                    <a:pt x="79354" y="87272"/>
                  </a:lnTo>
                  <a:lnTo>
                    <a:pt x="85161" y="76363"/>
                  </a:lnTo>
                  <a:lnTo>
                    <a:pt x="87096" y="72727"/>
                  </a:lnTo>
                  <a:lnTo>
                    <a:pt x="90967" y="54545"/>
                  </a:lnTo>
                  <a:lnTo>
                    <a:pt x="90967" y="43636"/>
                  </a:lnTo>
                  <a:lnTo>
                    <a:pt x="81290" y="29090"/>
                  </a:lnTo>
                  <a:lnTo>
                    <a:pt x="71612" y="18181"/>
                  </a:lnTo>
                  <a:lnTo>
                    <a:pt x="54193" y="10909"/>
                  </a:lnTo>
                  <a:lnTo>
                    <a:pt x="54193" y="0"/>
                  </a:lnTo>
                  <a:lnTo>
                    <a:pt x="81290" y="0"/>
                  </a:lnTo>
                  <a:lnTo>
                    <a:pt x="98709" y="10909"/>
                  </a:lnTo>
                  <a:lnTo>
                    <a:pt x="114193" y="21818"/>
                  </a:lnTo>
                  <a:lnTo>
                    <a:pt x="120000" y="40000"/>
                  </a:lnTo>
                  <a:lnTo>
                    <a:pt x="120000" y="54545"/>
                  </a:lnTo>
                  <a:lnTo>
                    <a:pt x="116129" y="65454"/>
                  </a:lnTo>
                  <a:lnTo>
                    <a:pt x="114193" y="76363"/>
                  </a:lnTo>
                  <a:lnTo>
                    <a:pt x="108387" y="87272"/>
                  </a:lnTo>
                  <a:lnTo>
                    <a:pt x="96774" y="98181"/>
                  </a:lnTo>
                  <a:lnTo>
                    <a:pt x="79354" y="109090"/>
                  </a:lnTo>
                  <a:lnTo>
                    <a:pt x="54193" y="116363"/>
                  </a:lnTo>
                  <a:lnTo>
                    <a:pt x="25161" y="120000"/>
                  </a:lnTo>
                  <a:lnTo>
                    <a:pt x="0" y="120000"/>
                  </a:lnTo>
                  <a:lnTo>
                    <a:pt x="23225" y="105454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7575550" y="1676400"/>
              <a:ext cx="203199" cy="2825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9090"/>
                  </a:moveTo>
                  <a:lnTo>
                    <a:pt x="0" y="68181"/>
                  </a:lnTo>
                  <a:lnTo>
                    <a:pt x="7500" y="46363"/>
                  </a:lnTo>
                  <a:lnTo>
                    <a:pt x="30000" y="30000"/>
                  </a:lnTo>
                  <a:lnTo>
                    <a:pt x="52500" y="16363"/>
                  </a:lnTo>
                  <a:lnTo>
                    <a:pt x="78750" y="8181"/>
                  </a:lnTo>
                  <a:lnTo>
                    <a:pt x="120000" y="0"/>
                  </a:lnTo>
                  <a:lnTo>
                    <a:pt x="78750" y="21818"/>
                  </a:lnTo>
                  <a:lnTo>
                    <a:pt x="56250" y="38181"/>
                  </a:lnTo>
                  <a:lnTo>
                    <a:pt x="33750" y="60000"/>
                  </a:lnTo>
                  <a:lnTo>
                    <a:pt x="33750" y="76363"/>
                  </a:lnTo>
                  <a:lnTo>
                    <a:pt x="45000" y="95454"/>
                  </a:lnTo>
                  <a:lnTo>
                    <a:pt x="63750" y="109090"/>
                  </a:lnTo>
                  <a:lnTo>
                    <a:pt x="78750" y="120000"/>
                  </a:lnTo>
                  <a:lnTo>
                    <a:pt x="33750" y="100909"/>
                  </a:lnTo>
                  <a:lnTo>
                    <a:pt x="0" y="7909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7645400" y="1303337"/>
              <a:ext cx="844550" cy="7794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195" y="16585"/>
                  </a:moveTo>
                  <a:lnTo>
                    <a:pt x="120000" y="19512"/>
                  </a:lnTo>
                  <a:lnTo>
                    <a:pt x="118195" y="22439"/>
                  </a:lnTo>
                  <a:lnTo>
                    <a:pt x="118195" y="27317"/>
                  </a:lnTo>
                  <a:lnTo>
                    <a:pt x="115488" y="31219"/>
                  </a:lnTo>
                  <a:lnTo>
                    <a:pt x="110075" y="36097"/>
                  </a:lnTo>
                  <a:lnTo>
                    <a:pt x="103759" y="40000"/>
                  </a:lnTo>
                  <a:lnTo>
                    <a:pt x="92030" y="44878"/>
                  </a:lnTo>
                  <a:lnTo>
                    <a:pt x="80300" y="45853"/>
                  </a:lnTo>
                  <a:lnTo>
                    <a:pt x="55939" y="51707"/>
                  </a:lnTo>
                  <a:lnTo>
                    <a:pt x="42406" y="57560"/>
                  </a:lnTo>
                  <a:lnTo>
                    <a:pt x="30676" y="63414"/>
                  </a:lnTo>
                  <a:lnTo>
                    <a:pt x="24360" y="73170"/>
                  </a:lnTo>
                  <a:lnTo>
                    <a:pt x="21654" y="77073"/>
                  </a:lnTo>
                  <a:lnTo>
                    <a:pt x="19849" y="81951"/>
                  </a:lnTo>
                  <a:lnTo>
                    <a:pt x="21654" y="84878"/>
                  </a:lnTo>
                  <a:lnTo>
                    <a:pt x="22556" y="88780"/>
                  </a:lnTo>
                  <a:lnTo>
                    <a:pt x="25263" y="93658"/>
                  </a:lnTo>
                  <a:lnTo>
                    <a:pt x="30676" y="100487"/>
                  </a:lnTo>
                  <a:lnTo>
                    <a:pt x="40601" y="106341"/>
                  </a:lnTo>
                  <a:lnTo>
                    <a:pt x="53233" y="112195"/>
                  </a:lnTo>
                  <a:lnTo>
                    <a:pt x="69473" y="120000"/>
                  </a:lnTo>
                  <a:lnTo>
                    <a:pt x="40601" y="112195"/>
                  </a:lnTo>
                  <a:lnTo>
                    <a:pt x="18947" y="106341"/>
                  </a:lnTo>
                  <a:lnTo>
                    <a:pt x="11729" y="102439"/>
                  </a:lnTo>
                  <a:lnTo>
                    <a:pt x="5413" y="96585"/>
                  </a:lnTo>
                  <a:lnTo>
                    <a:pt x="902" y="87804"/>
                  </a:lnTo>
                  <a:lnTo>
                    <a:pt x="0" y="84878"/>
                  </a:lnTo>
                  <a:lnTo>
                    <a:pt x="0" y="80000"/>
                  </a:lnTo>
                  <a:lnTo>
                    <a:pt x="902" y="77073"/>
                  </a:lnTo>
                  <a:lnTo>
                    <a:pt x="5413" y="71219"/>
                  </a:lnTo>
                  <a:lnTo>
                    <a:pt x="13533" y="62439"/>
                  </a:lnTo>
                  <a:lnTo>
                    <a:pt x="19849" y="59512"/>
                  </a:lnTo>
                  <a:lnTo>
                    <a:pt x="29774" y="54634"/>
                  </a:lnTo>
                  <a:lnTo>
                    <a:pt x="51428" y="48780"/>
                  </a:lnTo>
                  <a:lnTo>
                    <a:pt x="69473" y="45853"/>
                  </a:lnTo>
                  <a:lnTo>
                    <a:pt x="83909" y="42926"/>
                  </a:lnTo>
                  <a:lnTo>
                    <a:pt x="94736" y="40000"/>
                  </a:lnTo>
                  <a:lnTo>
                    <a:pt x="103759" y="36097"/>
                  </a:lnTo>
                  <a:lnTo>
                    <a:pt x="106466" y="33170"/>
                  </a:lnTo>
                  <a:lnTo>
                    <a:pt x="109172" y="28292"/>
                  </a:lnTo>
                  <a:lnTo>
                    <a:pt x="109172" y="22439"/>
                  </a:lnTo>
                  <a:lnTo>
                    <a:pt x="106466" y="15609"/>
                  </a:lnTo>
                  <a:lnTo>
                    <a:pt x="104661" y="12682"/>
                  </a:lnTo>
                  <a:lnTo>
                    <a:pt x="99248" y="7804"/>
                  </a:lnTo>
                  <a:lnTo>
                    <a:pt x="89323" y="2926"/>
                  </a:lnTo>
                  <a:lnTo>
                    <a:pt x="74887" y="0"/>
                  </a:lnTo>
                  <a:lnTo>
                    <a:pt x="85714" y="0"/>
                  </a:lnTo>
                  <a:lnTo>
                    <a:pt x="98345" y="2926"/>
                  </a:lnTo>
                  <a:lnTo>
                    <a:pt x="110075" y="7804"/>
                  </a:lnTo>
                  <a:lnTo>
                    <a:pt x="115488" y="12682"/>
                  </a:lnTo>
                  <a:lnTo>
                    <a:pt x="118195" y="1658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7499350" y="1295400"/>
              <a:ext cx="914400" cy="5556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833" y="23181"/>
                  </a:moveTo>
                  <a:lnTo>
                    <a:pt x="120000" y="32727"/>
                  </a:lnTo>
                  <a:lnTo>
                    <a:pt x="118333" y="40909"/>
                  </a:lnTo>
                  <a:lnTo>
                    <a:pt x="117500" y="47727"/>
                  </a:lnTo>
                  <a:lnTo>
                    <a:pt x="113333" y="51818"/>
                  </a:lnTo>
                  <a:lnTo>
                    <a:pt x="106666" y="57272"/>
                  </a:lnTo>
                  <a:lnTo>
                    <a:pt x="96666" y="61363"/>
                  </a:lnTo>
                  <a:lnTo>
                    <a:pt x="83333" y="64090"/>
                  </a:lnTo>
                  <a:lnTo>
                    <a:pt x="66666" y="68181"/>
                  </a:lnTo>
                  <a:lnTo>
                    <a:pt x="46666" y="77727"/>
                  </a:lnTo>
                  <a:lnTo>
                    <a:pt x="45000" y="77727"/>
                  </a:lnTo>
                  <a:lnTo>
                    <a:pt x="40000" y="80454"/>
                  </a:lnTo>
                  <a:lnTo>
                    <a:pt x="30000" y="84545"/>
                  </a:lnTo>
                  <a:lnTo>
                    <a:pt x="22500" y="88636"/>
                  </a:lnTo>
                  <a:lnTo>
                    <a:pt x="15000" y="96818"/>
                  </a:lnTo>
                  <a:lnTo>
                    <a:pt x="11666" y="105000"/>
                  </a:lnTo>
                  <a:lnTo>
                    <a:pt x="9166" y="113181"/>
                  </a:lnTo>
                  <a:lnTo>
                    <a:pt x="9166" y="120000"/>
                  </a:lnTo>
                  <a:lnTo>
                    <a:pt x="2500" y="105000"/>
                  </a:lnTo>
                  <a:lnTo>
                    <a:pt x="4166" y="96818"/>
                  </a:lnTo>
                  <a:lnTo>
                    <a:pt x="6666" y="88636"/>
                  </a:lnTo>
                  <a:lnTo>
                    <a:pt x="11666" y="84545"/>
                  </a:lnTo>
                  <a:lnTo>
                    <a:pt x="19166" y="77727"/>
                  </a:lnTo>
                  <a:lnTo>
                    <a:pt x="27500" y="73636"/>
                  </a:lnTo>
                  <a:lnTo>
                    <a:pt x="49166" y="65454"/>
                  </a:lnTo>
                  <a:lnTo>
                    <a:pt x="74166" y="60000"/>
                  </a:lnTo>
                  <a:lnTo>
                    <a:pt x="86666" y="57272"/>
                  </a:lnTo>
                  <a:lnTo>
                    <a:pt x="95833" y="51818"/>
                  </a:lnTo>
                  <a:lnTo>
                    <a:pt x="100833" y="47727"/>
                  </a:lnTo>
                  <a:lnTo>
                    <a:pt x="103333" y="40909"/>
                  </a:lnTo>
                  <a:lnTo>
                    <a:pt x="105833" y="35454"/>
                  </a:lnTo>
                  <a:lnTo>
                    <a:pt x="104166" y="31363"/>
                  </a:lnTo>
                  <a:lnTo>
                    <a:pt x="103333" y="24545"/>
                  </a:lnTo>
                  <a:lnTo>
                    <a:pt x="100833" y="20454"/>
                  </a:lnTo>
                  <a:lnTo>
                    <a:pt x="93333" y="12272"/>
                  </a:lnTo>
                  <a:lnTo>
                    <a:pt x="83333" y="8181"/>
                  </a:lnTo>
                  <a:lnTo>
                    <a:pt x="73333" y="5454"/>
                  </a:lnTo>
                  <a:lnTo>
                    <a:pt x="54166" y="5454"/>
                  </a:lnTo>
                  <a:lnTo>
                    <a:pt x="44166" y="8181"/>
                  </a:lnTo>
                  <a:lnTo>
                    <a:pt x="44166" y="10909"/>
                  </a:lnTo>
                  <a:lnTo>
                    <a:pt x="52500" y="8181"/>
                  </a:lnTo>
                  <a:lnTo>
                    <a:pt x="71666" y="8181"/>
                  </a:lnTo>
                  <a:lnTo>
                    <a:pt x="81666" y="10909"/>
                  </a:lnTo>
                  <a:lnTo>
                    <a:pt x="91666" y="15000"/>
                  </a:lnTo>
                  <a:lnTo>
                    <a:pt x="99166" y="20454"/>
                  </a:lnTo>
                  <a:lnTo>
                    <a:pt x="101666" y="27272"/>
                  </a:lnTo>
                  <a:lnTo>
                    <a:pt x="104166" y="31363"/>
                  </a:lnTo>
                  <a:lnTo>
                    <a:pt x="104166" y="35454"/>
                  </a:lnTo>
                  <a:lnTo>
                    <a:pt x="103333" y="40909"/>
                  </a:lnTo>
                  <a:lnTo>
                    <a:pt x="100833" y="45000"/>
                  </a:lnTo>
                  <a:lnTo>
                    <a:pt x="94166" y="51818"/>
                  </a:lnTo>
                  <a:lnTo>
                    <a:pt x="86666" y="55909"/>
                  </a:lnTo>
                  <a:lnTo>
                    <a:pt x="74166" y="60000"/>
                  </a:lnTo>
                  <a:lnTo>
                    <a:pt x="47500" y="64090"/>
                  </a:lnTo>
                  <a:lnTo>
                    <a:pt x="27500" y="72272"/>
                  </a:lnTo>
                  <a:lnTo>
                    <a:pt x="19166" y="76363"/>
                  </a:lnTo>
                  <a:lnTo>
                    <a:pt x="11666" y="81818"/>
                  </a:lnTo>
                  <a:lnTo>
                    <a:pt x="6666" y="85909"/>
                  </a:lnTo>
                  <a:lnTo>
                    <a:pt x="4166" y="92727"/>
                  </a:lnTo>
                  <a:lnTo>
                    <a:pt x="1666" y="103636"/>
                  </a:lnTo>
                  <a:lnTo>
                    <a:pt x="0" y="94090"/>
                  </a:lnTo>
                  <a:lnTo>
                    <a:pt x="2500" y="84545"/>
                  </a:lnTo>
                  <a:lnTo>
                    <a:pt x="6666" y="76363"/>
                  </a:lnTo>
                  <a:lnTo>
                    <a:pt x="12500" y="69545"/>
                  </a:lnTo>
                  <a:lnTo>
                    <a:pt x="20000" y="64090"/>
                  </a:lnTo>
                  <a:lnTo>
                    <a:pt x="32500" y="64090"/>
                  </a:lnTo>
                  <a:lnTo>
                    <a:pt x="46666" y="61363"/>
                  </a:lnTo>
                  <a:lnTo>
                    <a:pt x="56666" y="60000"/>
                  </a:lnTo>
                  <a:lnTo>
                    <a:pt x="63333" y="55909"/>
                  </a:lnTo>
                  <a:lnTo>
                    <a:pt x="68333" y="49090"/>
                  </a:lnTo>
                  <a:lnTo>
                    <a:pt x="71666" y="45000"/>
                  </a:lnTo>
                  <a:lnTo>
                    <a:pt x="73333" y="40909"/>
                  </a:lnTo>
                  <a:lnTo>
                    <a:pt x="74166" y="36818"/>
                  </a:lnTo>
                  <a:lnTo>
                    <a:pt x="73333" y="28636"/>
                  </a:lnTo>
                  <a:lnTo>
                    <a:pt x="70833" y="24545"/>
                  </a:lnTo>
                  <a:lnTo>
                    <a:pt x="64166" y="19090"/>
                  </a:lnTo>
                  <a:lnTo>
                    <a:pt x="56666" y="15000"/>
                  </a:lnTo>
                  <a:lnTo>
                    <a:pt x="45000" y="15000"/>
                  </a:lnTo>
                  <a:lnTo>
                    <a:pt x="42500" y="1363"/>
                  </a:lnTo>
                  <a:lnTo>
                    <a:pt x="63333" y="0"/>
                  </a:lnTo>
                  <a:lnTo>
                    <a:pt x="79166" y="0"/>
                  </a:lnTo>
                  <a:lnTo>
                    <a:pt x="91666" y="4090"/>
                  </a:lnTo>
                  <a:lnTo>
                    <a:pt x="101666" y="8181"/>
                  </a:lnTo>
                  <a:lnTo>
                    <a:pt x="108333" y="12272"/>
                  </a:lnTo>
                  <a:lnTo>
                    <a:pt x="113333" y="19090"/>
                  </a:lnTo>
                  <a:lnTo>
                    <a:pt x="115833" y="23181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8305800" y="1346200"/>
              <a:ext cx="463550" cy="3111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671" y="112653"/>
                  </a:moveTo>
                  <a:lnTo>
                    <a:pt x="32876" y="112653"/>
                  </a:lnTo>
                  <a:lnTo>
                    <a:pt x="0" y="119999"/>
                  </a:lnTo>
                  <a:lnTo>
                    <a:pt x="4931" y="117551"/>
                  </a:lnTo>
                  <a:lnTo>
                    <a:pt x="14794" y="110204"/>
                  </a:lnTo>
                  <a:lnTo>
                    <a:pt x="37808" y="105306"/>
                  </a:lnTo>
                  <a:lnTo>
                    <a:pt x="64109" y="90612"/>
                  </a:lnTo>
                  <a:lnTo>
                    <a:pt x="82191" y="80816"/>
                  </a:lnTo>
                  <a:lnTo>
                    <a:pt x="93698" y="66122"/>
                  </a:lnTo>
                  <a:lnTo>
                    <a:pt x="98630" y="53877"/>
                  </a:lnTo>
                  <a:lnTo>
                    <a:pt x="101917" y="44081"/>
                  </a:lnTo>
                  <a:lnTo>
                    <a:pt x="98630" y="36734"/>
                  </a:lnTo>
                  <a:lnTo>
                    <a:pt x="96986" y="24489"/>
                  </a:lnTo>
                  <a:lnTo>
                    <a:pt x="88767" y="14693"/>
                  </a:lnTo>
                  <a:lnTo>
                    <a:pt x="73972" y="0"/>
                  </a:lnTo>
                  <a:lnTo>
                    <a:pt x="88767" y="2448"/>
                  </a:lnTo>
                  <a:lnTo>
                    <a:pt x="98630" y="7346"/>
                  </a:lnTo>
                  <a:lnTo>
                    <a:pt x="106849" y="17142"/>
                  </a:lnTo>
                  <a:lnTo>
                    <a:pt x="115068" y="24489"/>
                  </a:lnTo>
                  <a:lnTo>
                    <a:pt x="119999" y="39183"/>
                  </a:lnTo>
                  <a:lnTo>
                    <a:pt x="119999" y="46530"/>
                  </a:lnTo>
                  <a:lnTo>
                    <a:pt x="119999" y="51428"/>
                  </a:lnTo>
                  <a:lnTo>
                    <a:pt x="116712" y="66122"/>
                  </a:lnTo>
                  <a:lnTo>
                    <a:pt x="106849" y="80816"/>
                  </a:lnTo>
                  <a:lnTo>
                    <a:pt x="93698" y="90612"/>
                  </a:lnTo>
                  <a:lnTo>
                    <a:pt x="82191" y="97959"/>
                  </a:lnTo>
                  <a:lnTo>
                    <a:pt x="57534" y="110204"/>
                  </a:lnTo>
                  <a:lnTo>
                    <a:pt x="47671" y="11265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8547100" y="1319212"/>
              <a:ext cx="304799" cy="3127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3877"/>
                  </a:moveTo>
                  <a:lnTo>
                    <a:pt x="120000" y="56326"/>
                  </a:lnTo>
                  <a:lnTo>
                    <a:pt x="117500" y="68571"/>
                  </a:lnTo>
                  <a:lnTo>
                    <a:pt x="110000" y="78367"/>
                  </a:lnTo>
                  <a:lnTo>
                    <a:pt x="97500" y="90612"/>
                  </a:lnTo>
                  <a:lnTo>
                    <a:pt x="80000" y="100408"/>
                  </a:lnTo>
                  <a:lnTo>
                    <a:pt x="45000" y="112653"/>
                  </a:lnTo>
                  <a:lnTo>
                    <a:pt x="32500" y="115102"/>
                  </a:lnTo>
                  <a:lnTo>
                    <a:pt x="7500" y="119999"/>
                  </a:lnTo>
                  <a:lnTo>
                    <a:pt x="30000" y="112653"/>
                  </a:lnTo>
                  <a:lnTo>
                    <a:pt x="55000" y="100408"/>
                  </a:lnTo>
                  <a:lnTo>
                    <a:pt x="80000" y="83265"/>
                  </a:lnTo>
                  <a:lnTo>
                    <a:pt x="87500" y="71020"/>
                  </a:lnTo>
                  <a:lnTo>
                    <a:pt x="90000" y="61224"/>
                  </a:lnTo>
                  <a:lnTo>
                    <a:pt x="90000" y="56326"/>
                  </a:lnTo>
                  <a:lnTo>
                    <a:pt x="90000" y="48979"/>
                  </a:lnTo>
                  <a:lnTo>
                    <a:pt x="80000" y="31836"/>
                  </a:lnTo>
                  <a:lnTo>
                    <a:pt x="72500" y="24489"/>
                  </a:lnTo>
                  <a:lnTo>
                    <a:pt x="55000" y="17142"/>
                  </a:lnTo>
                  <a:lnTo>
                    <a:pt x="37500" y="9795"/>
                  </a:lnTo>
                  <a:lnTo>
                    <a:pt x="10000" y="4897"/>
                  </a:lnTo>
                  <a:lnTo>
                    <a:pt x="0" y="0"/>
                  </a:lnTo>
                  <a:lnTo>
                    <a:pt x="30000" y="4897"/>
                  </a:lnTo>
                  <a:lnTo>
                    <a:pt x="67500" y="12244"/>
                  </a:lnTo>
                  <a:lnTo>
                    <a:pt x="82500" y="19591"/>
                  </a:lnTo>
                  <a:lnTo>
                    <a:pt x="102500" y="26938"/>
                  </a:lnTo>
                  <a:lnTo>
                    <a:pt x="112500" y="39183"/>
                  </a:lnTo>
                  <a:lnTo>
                    <a:pt x="120000" y="53877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>
              <a:off x="7747000" y="1200150"/>
              <a:ext cx="992187" cy="9207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2307" y="12413"/>
                  </a:moveTo>
                  <a:lnTo>
                    <a:pt x="78461" y="12413"/>
                  </a:lnTo>
                  <a:lnTo>
                    <a:pt x="90769" y="14896"/>
                  </a:lnTo>
                  <a:lnTo>
                    <a:pt x="99230" y="17379"/>
                  </a:lnTo>
                  <a:lnTo>
                    <a:pt x="104615" y="21517"/>
                  </a:lnTo>
                  <a:lnTo>
                    <a:pt x="110769" y="26482"/>
                  </a:lnTo>
                  <a:lnTo>
                    <a:pt x="113846" y="32275"/>
                  </a:lnTo>
                  <a:lnTo>
                    <a:pt x="113846" y="33931"/>
                  </a:lnTo>
                  <a:lnTo>
                    <a:pt x="113076" y="37241"/>
                  </a:lnTo>
                  <a:lnTo>
                    <a:pt x="110769" y="41379"/>
                  </a:lnTo>
                  <a:lnTo>
                    <a:pt x="106153" y="44689"/>
                  </a:lnTo>
                  <a:lnTo>
                    <a:pt x="96923" y="49655"/>
                  </a:lnTo>
                  <a:lnTo>
                    <a:pt x="83846" y="53793"/>
                  </a:lnTo>
                  <a:lnTo>
                    <a:pt x="76153" y="54620"/>
                  </a:lnTo>
                  <a:lnTo>
                    <a:pt x="70000" y="57103"/>
                  </a:lnTo>
                  <a:lnTo>
                    <a:pt x="66153" y="59586"/>
                  </a:lnTo>
                  <a:lnTo>
                    <a:pt x="56923" y="62068"/>
                  </a:lnTo>
                  <a:lnTo>
                    <a:pt x="47692" y="66206"/>
                  </a:lnTo>
                  <a:lnTo>
                    <a:pt x="40000" y="71172"/>
                  </a:lnTo>
                  <a:lnTo>
                    <a:pt x="33076" y="77793"/>
                  </a:lnTo>
                  <a:lnTo>
                    <a:pt x="30769" y="80275"/>
                  </a:lnTo>
                  <a:lnTo>
                    <a:pt x="29230" y="83586"/>
                  </a:lnTo>
                  <a:lnTo>
                    <a:pt x="28461" y="86068"/>
                  </a:lnTo>
                  <a:lnTo>
                    <a:pt x="29230" y="88551"/>
                  </a:lnTo>
                  <a:lnTo>
                    <a:pt x="31538" y="95172"/>
                  </a:lnTo>
                  <a:lnTo>
                    <a:pt x="37692" y="100137"/>
                  </a:lnTo>
                  <a:lnTo>
                    <a:pt x="46923" y="103448"/>
                  </a:lnTo>
                  <a:lnTo>
                    <a:pt x="59230" y="107586"/>
                  </a:lnTo>
                  <a:lnTo>
                    <a:pt x="81538" y="112551"/>
                  </a:lnTo>
                  <a:lnTo>
                    <a:pt x="120000" y="120000"/>
                  </a:lnTo>
                  <a:lnTo>
                    <a:pt x="100000" y="118344"/>
                  </a:lnTo>
                  <a:lnTo>
                    <a:pt x="80769" y="115034"/>
                  </a:lnTo>
                  <a:lnTo>
                    <a:pt x="58461" y="110896"/>
                  </a:lnTo>
                  <a:lnTo>
                    <a:pt x="42307" y="105931"/>
                  </a:lnTo>
                  <a:lnTo>
                    <a:pt x="30769" y="100137"/>
                  </a:lnTo>
                  <a:lnTo>
                    <a:pt x="23846" y="95172"/>
                  </a:lnTo>
                  <a:lnTo>
                    <a:pt x="18461" y="88551"/>
                  </a:lnTo>
                  <a:lnTo>
                    <a:pt x="17692" y="85241"/>
                  </a:lnTo>
                  <a:lnTo>
                    <a:pt x="17692" y="82758"/>
                  </a:lnTo>
                  <a:lnTo>
                    <a:pt x="17692" y="78620"/>
                  </a:lnTo>
                  <a:lnTo>
                    <a:pt x="21538" y="72000"/>
                  </a:lnTo>
                  <a:lnTo>
                    <a:pt x="26923" y="68689"/>
                  </a:lnTo>
                  <a:lnTo>
                    <a:pt x="33846" y="64551"/>
                  </a:lnTo>
                  <a:lnTo>
                    <a:pt x="40769" y="61241"/>
                  </a:lnTo>
                  <a:lnTo>
                    <a:pt x="53846" y="58758"/>
                  </a:lnTo>
                  <a:lnTo>
                    <a:pt x="59230" y="57103"/>
                  </a:lnTo>
                  <a:lnTo>
                    <a:pt x="78461" y="52137"/>
                  </a:lnTo>
                  <a:lnTo>
                    <a:pt x="88461" y="47172"/>
                  </a:lnTo>
                  <a:lnTo>
                    <a:pt x="94615" y="43862"/>
                  </a:lnTo>
                  <a:lnTo>
                    <a:pt x="95384" y="42206"/>
                  </a:lnTo>
                  <a:lnTo>
                    <a:pt x="99230" y="36413"/>
                  </a:lnTo>
                  <a:lnTo>
                    <a:pt x="99230" y="31448"/>
                  </a:lnTo>
                  <a:lnTo>
                    <a:pt x="96923" y="27310"/>
                  </a:lnTo>
                  <a:lnTo>
                    <a:pt x="94615" y="24827"/>
                  </a:lnTo>
                  <a:lnTo>
                    <a:pt x="87692" y="19862"/>
                  </a:lnTo>
                  <a:lnTo>
                    <a:pt x="78461" y="14896"/>
                  </a:lnTo>
                  <a:lnTo>
                    <a:pt x="70000" y="12413"/>
                  </a:lnTo>
                  <a:lnTo>
                    <a:pt x="59230" y="10758"/>
                  </a:lnTo>
                  <a:lnTo>
                    <a:pt x="37692" y="9931"/>
                  </a:lnTo>
                  <a:lnTo>
                    <a:pt x="8461" y="10758"/>
                  </a:lnTo>
                  <a:lnTo>
                    <a:pt x="4615" y="4965"/>
                  </a:lnTo>
                  <a:lnTo>
                    <a:pt x="0" y="0"/>
                  </a:lnTo>
                  <a:lnTo>
                    <a:pt x="6923" y="2482"/>
                  </a:lnTo>
                  <a:lnTo>
                    <a:pt x="21538" y="5793"/>
                  </a:lnTo>
                  <a:lnTo>
                    <a:pt x="43076" y="9931"/>
                  </a:lnTo>
                  <a:lnTo>
                    <a:pt x="72307" y="1241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>
              <a:off x="9043986" y="1219200"/>
              <a:ext cx="0" cy="63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>
              <a:off x="7816850" y="749300"/>
              <a:ext cx="438150" cy="4889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869" y="59220"/>
                  </a:moveTo>
                  <a:lnTo>
                    <a:pt x="22608" y="68571"/>
                  </a:lnTo>
                  <a:lnTo>
                    <a:pt x="29565" y="79480"/>
                  </a:lnTo>
                  <a:lnTo>
                    <a:pt x="41739" y="88831"/>
                  </a:lnTo>
                  <a:lnTo>
                    <a:pt x="57391" y="93506"/>
                  </a:lnTo>
                  <a:lnTo>
                    <a:pt x="88695" y="107532"/>
                  </a:lnTo>
                  <a:lnTo>
                    <a:pt x="120000" y="120000"/>
                  </a:lnTo>
                  <a:lnTo>
                    <a:pt x="86956" y="110649"/>
                  </a:lnTo>
                  <a:lnTo>
                    <a:pt x="45217" y="96623"/>
                  </a:lnTo>
                  <a:lnTo>
                    <a:pt x="26086" y="88831"/>
                  </a:lnTo>
                  <a:lnTo>
                    <a:pt x="10434" y="79480"/>
                  </a:lnTo>
                  <a:lnTo>
                    <a:pt x="0" y="68571"/>
                  </a:lnTo>
                  <a:lnTo>
                    <a:pt x="0" y="60779"/>
                  </a:lnTo>
                  <a:lnTo>
                    <a:pt x="0" y="54545"/>
                  </a:lnTo>
                  <a:lnTo>
                    <a:pt x="1739" y="46753"/>
                  </a:lnTo>
                  <a:lnTo>
                    <a:pt x="6956" y="40519"/>
                  </a:lnTo>
                  <a:lnTo>
                    <a:pt x="15652" y="29610"/>
                  </a:lnTo>
                  <a:lnTo>
                    <a:pt x="29565" y="23376"/>
                  </a:lnTo>
                  <a:lnTo>
                    <a:pt x="46956" y="14025"/>
                  </a:lnTo>
                  <a:lnTo>
                    <a:pt x="73043" y="6233"/>
                  </a:lnTo>
                  <a:lnTo>
                    <a:pt x="104347" y="0"/>
                  </a:lnTo>
                  <a:lnTo>
                    <a:pt x="107826" y="0"/>
                  </a:lnTo>
                  <a:lnTo>
                    <a:pt x="81739" y="6233"/>
                  </a:lnTo>
                  <a:lnTo>
                    <a:pt x="60869" y="15584"/>
                  </a:lnTo>
                  <a:lnTo>
                    <a:pt x="45217" y="24935"/>
                  </a:lnTo>
                  <a:lnTo>
                    <a:pt x="34782" y="35844"/>
                  </a:lnTo>
                  <a:lnTo>
                    <a:pt x="26086" y="45194"/>
                  </a:lnTo>
                  <a:lnTo>
                    <a:pt x="22608" y="51428"/>
                  </a:lnTo>
                  <a:lnTo>
                    <a:pt x="20869" y="5922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>
              <a:off x="7988300" y="711200"/>
              <a:ext cx="1104899" cy="571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275" y="25333"/>
                  </a:moveTo>
                  <a:lnTo>
                    <a:pt x="22068" y="32000"/>
                  </a:lnTo>
                  <a:lnTo>
                    <a:pt x="17931" y="38666"/>
                  </a:lnTo>
                  <a:lnTo>
                    <a:pt x="14482" y="44000"/>
                  </a:lnTo>
                  <a:lnTo>
                    <a:pt x="13793" y="50666"/>
                  </a:lnTo>
                  <a:lnTo>
                    <a:pt x="13793" y="60000"/>
                  </a:lnTo>
                  <a:lnTo>
                    <a:pt x="15862" y="68000"/>
                  </a:lnTo>
                  <a:lnTo>
                    <a:pt x="20000" y="76000"/>
                  </a:lnTo>
                  <a:lnTo>
                    <a:pt x="22758" y="82666"/>
                  </a:lnTo>
                  <a:lnTo>
                    <a:pt x="28275" y="86666"/>
                  </a:lnTo>
                  <a:lnTo>
                    <a:pt x="40689" y="96000"/>
                  </a:lnTo>
                  <a:lnTo>
                    <a:pt x="56551" y="102666"/>
                  </a:lnTo>
                  <a:lnTo>
                    <a:pt x="73103" y="108000"/>
                  </a:lnTo>
                  <a:lnTo>
                    <a:pt x="102068" y="114666"/>
                  </a:lnTo>
                  <a:lnTo>
                    <a:pt x="116551" y="114666"/>
                  </a:lnTo>
                  <a:lnTo>
                    <a:pt x="118620" y="118666"/>
                  </a:lnTo>
                  <a:lnTo>
                    <a:pt x="120000" y="120000"/>
                  </a:lnTo>
                  <a:lnTo>
                    <a:pt x="111724" y="120000"/>
                  </a:lnTo>
                  <a:lnTo>
                    <a:pt x="93793" y="120000"/>
                  </a:lnTo>
                  <a:lnTo>
                    <a:pt x="81379" y="118666"/>
                  </a:lnTo>
                  <a:lnTo>
                    <a:pt x="66896" y="114666"/>
                  </a:lnTo>
                  <a:lnTo>
                    <a:pt x="50344" y="106666"/>
                  </a:lnTo>
                  <a:lnTo>
                    <a:pt x="32413" y="98666"/>
                  </a:lnTo>
                  <a:lnTo>
                    <a:pt x="28275" y="94666"/>
                  </a:lnTo>
                  <a:lnTo>
                    <a:pt x="18620" y="88000"/>
                  </a:lnTo>
                  <a:lnTo>
                    <a:pt x="7586" y="80000"/>
                  </a:lnTo>
                  <a:lnTo>
                    <a:pt x="3448" y="72000"/>
                  </a:lnTo>
                  <a:lnTo>
                    <a:pt x="1379" y="64000"/>
                  </a:lnTo>
                  <a:lnTo>
                    <a:pt x="0" y="54666"/>
                  </a:lnTo>
                  <a:lnTo>
                    <a:pt x="2068" y="44000"/>
                  </a:lnTo>
                  <a:lnTo>
                    <a:pt x="4137" y="40000"/>
                  </a:lnTo>
                  <a:lnTo>
                    <a:pt x="11724" y="28000"/>
                  </a:lnTo>
                  <a:lnTo>
                    <a:pt x="17931" y="20000"/>
                  </a:lnTo>
                  <a:lnTo>
                    <a:pt x="26206" y="13333"/>
                  </a:lnTo>
                  <a:lnTo>
                    <a:pt x="37931" y="8000"/>
                  </a:lnTo>
                  <a:lnTo>
                    <a:pt x="51034" y="4000"/>
                  </a:lnTo>
                  <a:lnTo>
                    <a:pt x="75172" y="0"/>
                  </a:lnTo>
                  <a:lnTo>
                    <a:pt x="54482" y="8000"/>
                  </a:lnTo>
                  <a:lnTo>
                    <a:pt x="40000" y="16000"/>
                  </a:lnTo>
                  <a:lnTo>
                    <a:pt x="28275" y="2533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>
              <a:off x="7575550" y="635000"/>
              <a:ext cx="1333499" cy="6095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18285" y="3750"/>
                  </a:lnTo>
                  <a:lnTo>
                    <a:pt x="116000" y="7500"/>
                  </a:lnTo>
                  <a:lnTo>
                    <a:pt x="109142" y="11250"/>
                  </a:lnTo>
                  <a:lnTo>
                    <a:pt x="100000" y="15000"/>
                  </a:lnTo>
                  <a:lnTo>
                    <a:pt x="80571" y="16250"/>
                  </a:lnTo>
                  <a:lnTo>
                    <a:pt x="66285" y="18750"/>
                  </a:lnTo>
                  <a:lnTo>
                    <a:pt x="56000" y="22500"/>
                  </a:lnTo>
                  <a:lnTo>
                    <a:pt x="45142" y="26250"/>
                  </a:lnTo>
                  <a:lnTo>
                    <a:pt x="37142" y="31250"/>
                  </a:lnTo>
                  <a:lnTo>
                    <a:pt x="30285" y="38750"/>
                  </a:lnTo>
                  <a:lnTo>
                    <a:pt x="25714" y="46250"/>
                  </a:lnTo>
                  <a:lnTo>
                    <a:pt x="23428" y="52500"/>
                  </a:lnTo>
                  <a:lnTo>
                    <a:pt x="21714" y="60000"/>
                  </a:lnTo>
                  <a:lnTo>
                    <a:pt x="20571" y="66250"/>
                  </a:lnTo>
                  <a:lnTo>
                    <a:pt x="20571" y="71250"/>
                  </a:lnTo>
                  <a:lnTo>
                    <a:pt x="21714" y="77500"/>
                  </a:lnTo>
                  <a:lnTo>
                    <a:pt x="25142" y="86250"/>
                  </a:lnTo>
                  <a:lnTo>
                    <a:pt x="30285" y="93750"/>
                  </a:lnTo>
                  <a:lnTo>
                    <a:pt x="36571" y="101250"/>
                  </a:lnTo>
                  <a:lnTo>
                    <a:pt x="50857" y="112500"/>
                  </a:lnTo>
                  <a:lnTo>
                    <a:pt x="62285" y="120000"/>
                  </a:lnTo>
                  <a:lnTo>
                    <a:pt x="41714" y="118750"/>
                  </a:lnTo>
                  <a:lnTo>
                    <a:pt x="25142" y="111250"/>
                  </a:lnTo>
                  <a:lnTo>
                    <a:pt x="13714" y="101250"/>
                  </a:lnTo>
                  <a:lnTo>
                    <a:pt x="6857" y="93750"/>
                  </a:lnTo>
                  <a:lnTo>
                    <a:pt x="2857" y="85000"/>
                  </a:lnTo>
                  <a:lnTo>
                    <a:pt x="1142" y="77500"/>
                  </a:lnTo>
                  <a:lnTo>
                    <a:pt x="0" y="71250"/>
                  </a:lnTo>
                  <a:lnTo>
                    <a:pt x="0" y="66250"/>
                  </a:lnTo>
                  <a:lnTo>
                    <a:pt x="1142" y="60000"/>
                  </a:lnTo>
                  <a:lnTo>
                    <a:pt x="2857" y="55000"/>
                  </a:lnTo>
                  <a:lnTo>
                    <a:pt x="6857" y="45000"/>
                  </a:lnTo>
                  <a:lnTo>
                    <a:pt x="12000" y="37500"/>
                  </a:lnTo>
                  <a:lnTo>
                    <a:pt x="18285" y="33750"/>
                  </a:lnTo>
                  <a:lnTo>
                    <a:pt x="30285" y="26250"/>
                  </a:lnTo>
                  <a:lnTo>
                    <a:pt x="36571" y="23750"/>
                  </a:lnTo>
                  <a:lnTo>
                    <a:pt x="38285" y="23750"/>
                  </a:lnTo>
                  <a:lnTo>
                    <a:pt x="40571" y="22500"/>
                  </a:lnTo>
                  <a:lnTo>
                    <a:pt x="41714" y="22500"/>
                  </a:lnTo>
                  <a:lnTo>
                    <a:pt x="41714" y="23750"/>
                  </a:lnTo>
                  <a:lnTo>
                    <a:pt x="57714" y="20000"/>
                  </a:lnTo>
                  <a:lnTo>
                    <a:pt x="60571" y="18750"/>
                  </a:lnTo>
                  <a:lnTo>
                    <a:pt x="75428" y="15000"/>
                  </a:lnTo>
                  <a:lnTo>
                    <a:pt x="86285" y="11250"/>
                  </a:lnTo>
                  <a:lnTo>
                    <a:pt x="93142" y="7500"/>
                  </a:lnTo>
                  <a:lnTo>
                    <a:pt x="94857" y="3750"/>
                  </a:lnTo>
                  <a:lnTo>
                    <a:pt x="96000" y="1250"/>
                  </a:lnTo>
                  <a:lnTo>
                    <a:pt x="94857" y="0"/>
                  </a:lnTo>
                  <a:lnTo>
                    <a:pt x="1200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>
              <a:off x="8343900" y="622300"/>
              <a:ext cx="285750" cy="88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333" y="17142"/>
                  </a:moveTo>
                  <a:lnTo>
                    <a:pt x="120000" y="25714"/>
                  </a:lnTo>
                  <a:lnTo>
                    <a:pt x="117333" y="42857"/>
                  </a:lnTo>
                  <a:lnTo>
                    <a:pt x="101333" y="68571"/>
                  </a:lnTo>
                  <a:lnTo>
                    <a:pt x="64000" y="94285"/>
                  </a:lnTo>
                  <a:lnTo>
                    <a:pt x="0" y="119999"/>
                  </a:lnTo>
                  <a:lnTo>
                    <a:pt x="45333" y="77142"/>
                  </a:lnTo>
                  <a:lnTo>
                    <a:pt x="56000" y="51428"/>
                  </a:lnTo>
                  <a:lnTo>
                    <a:pt x="61333" y="25714"/>
                  </a:lnTo>
                  <a:lnTo>
                    <a:pt x="61333" y="17142"/>
                  </a:lnTo>
                  <a:lnTo>
                    <a:pt x="61333" y="0"/>
                  </a:lnTo>
                  <a:lnTo>
                    <a:pt x="117333" y="1714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>
              <a:off x="8097836" y="615950"/>
              <a:ext cx="392112" cy="1206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129" y="6315"/>
                  </a:moveTo>
                  <a:lnTo>
                    <a:pt x="120000" y="25263"/>
                  </a:lnTo>
                  <a:lnTo>
                    <a:pt x="114193" y="44210"/>
                  </a:lnTo>
                  <a:lnTo>
                    <a:pt x="102580" y="63157"/>
                  </a:lnTo>
                  <a:lnTo>
                    <a:pt x="79354" y="94736"/>
                  </a:lnTo>
                  <a:lnTo>
                    <a:pt x="36774" y="113684"/>
                  </a:lnTo>
                  <a:lnTo>
                    <a:pt x="0" y="120000"/>
                  </a:lnTo>
                  <a:lnTo>
                    <a:pt x="30967" y="113684"/>
                  </a:lnTo>
                  <a:lnTo>
                    <a:pt x="54193" y="94736"/>
                  </a:lnTo>
                  <a:lnTo>
                    <a:pt x="73548" y="75789"/>
                  </a:lnTo>
                  <a:lnTo>
                    <a:pt x="85161" y="56842"/>
                  </a:lnTo>
                  <a:lnTo>
                    <a:pt x="90967" y="25263"/>
                  </a:lnTo>
                  <a:lnTo>
                    <a:pt x="90967" y="6315"/>
                  </a:lnTo>
                  <a:lnTo>
                    <a:pt x="87096" y="0"/>
                  </a:lnTo>
                  <a:lnTo>
                    <a:pt x="116129" y="631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>
              <a:off x="8083550" y="584200"/>
              <a:ext cx="301624" cy="1523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340" y="25000"/>
                  </a:moveTo>
                  <a:lnTo>
                    <a:pt x="120000" y="30000"/>
                  </a:lnTo>
                  <a:lnTo>
                    <a:pt x="120000" y="45000"/>
                  </a:lnTo>
                  <a:lnTo>
                    <a:pt x="117446" y="60000"/>
                  </a:lnTo>
                  <a:lnTo>
                    <a:pt x="104680" y="75000"/>
                  </a:lnTo>
                  <a:lnTo>
                    <a:pt x="81702" y="90000"/>
                  </a:lnTo>
                  <a:lnTo>
                    <a:pt x="45957" y="105000"/>
                  </a:lnTo>
                  <a:lnTo>
                    <a:pt x="0" y="120000"/>
                  </a:lnTo>
                  <a:lnTo>
                    <a:pt x="20425" y="105000"/>
                  </a:lnTo>
                  <a:lnTo>
                    <a:pt x="35744" y="90000"/>
                  </a:lnTo>
                  <a:lnTo>
                    <a:pt x="51063" y="70000"/>
                  </a:lnTo>
                  <a:lnTo>
                    <a:pt x="53617" y="40000"/>
                  </a:lnTo>
                  <a:lnTo>
                    <a:pt x="53617" y="25000"/>
                  </a:lnTo>
                  <a:lnTo>
                    <a:pt x="51063" y="15000"/>
                  </a:lnTo>
                  <a:lnTo>
                    <a:pt x="43404" y="0"/>
                  </a:lnTo>
                  <a:lnTo>
                    <a:pt x="112340" y="25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>
              <a:off x="7213600" y="228600"/>
              <a:ext cx="298450" cy="190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94468" y="0"/>
                  </a:lnTo>
                  <a:lnTo>
                    <a:pt x="76595" y="8000"/>
                  </a:lnTo>
                  <a:lnTo>
                    <a:pt x="48510" y="32000"/>
                  </a:lnTo>
                  <a:lnTo>
                    <a:pt x="33191" y="48000"/>
                  </a:lnTo>
                  <a:lnTo>
                    <a:pt x="30638" y="56000"/>
                  </a:lnTo>
                  <a:lnTo>
                    <a:pt x="30638" y="72000"/>
                  </a:lnTo>
                  <a:lnTo>
                    <a:pt x="30638" y="84000"/>
                  </a:lnTo>
                  <a:lnTo>
                    <a:pt x="38297" y="96000"/>
                  </a:lnTo>
                  <a:lnTo>
                    <a:pt x="48510" y="108000"/>
                  </a:lnTo>
                  <a:lnTo>
                    <a:pt x="71489" y="120000"/>
                  </a:lnTo>
                  <a:lnTo>
                    <a:pt x="45957" y="116000"/>
                  </a:lnTo>
                  <a:lnTo>
                    <a:pt x="22978" y="104000"/>
                  </a:lnTo>
                  <a:lnTo>
                    <a:pt x="10212" y="92000"/>
                  </a:lnTo>
                  <a:lnTo>
                    <a:pt x="2553" y="84000"/>
                  </a:lnTo>
                  <a:lnTo>
                    <a:pt x="0" y="60000"/>
                  </a:lnTo>
                  <a:lnTo>
                    <a:pt x="2553" y="56000"/>
                  </a:lnTo>
                  <a:lnTo>
                    <a:pt x="10212" y="32000"/>
                  </a:lnTo>
                  <a:lnTo>
                    <a:pt x="22978" y="20000"/>
                  </a:lnTo>
                  <a:lnTo>
                    <a:pt x="56170" y="8000"/>
                  </a:lnTo>
                  <a:lnTo>
                    <a:pt x="94468" y="0"/>
                  </a:lnTo>
                  <a:lnTo>
                    <a:pt x="1200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>
              <a:off x="7100886" y="220662"/>
              <a:ext cx="290512" cy="2111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9565" y="80000"/>
                  </a:moveTo>
                  <a:lnTo>
                    <a:pt x="54782" y="87272"/>
                  </a:lnTo>
                  <a:lnTo>
                    <a:pt x="65217" y="98181"/>
                  </a:lnTo>
                  <a:lnTo>
                    <a:pt x="86086" y="109090"/>
                  </a:lnTo>
                  <a:lnTo>
                    <a:pt x="112173" y="120000"/>
                  </a:lnTo>
                  <a:lnTo>
                    <a:pt x="80869" y="109090"/>
                  </a:lnTo>
                  <a:lnTo>
                    <a:pt x="41739" y="98181"/>
                  </a:lnTo>
                  <a:lnTo>
                    <a:pt x="10434" y="80000"/>
                  </a:lnTo>
                  <a:lnTo>
                    <a:pt x="2608" y="69090"/>
                  </a:lnTo>
                  <a:lnTo>
                    <a:pt x="0" y="58181"/>
                  </a:lnTo>
                  <a:lnTo>
                    <a:pt x="0" y="54545"/>
                  </a:lnTo>
                  <a:lnTo>
                    <a:pt x="7826" y="36363"/>
                  </a:lnTo>
                  <a:lnTo>
                    <a:pt x="23478" y="21818"/>
                  </a:lnTo>
                  <a:lnTo>
                    <a:pt x="57391" y="10909"/>
                  </a:lnTo>
                  <a:lnTo>
                    <a:pt x="78260" y="3636"/>
                  </a:lnTo>
                  <a:lnTo>
                    <a:pt x="120000" y="0"/>
                  </a:lnTo>
                  <a:lnTo>
                    <a:pt x="96521" y="3636"/>
                  </a:lnTo>
                  <a:lnTo>
                    <a:pt x="73043" y="14545"/>
                  </a:lnTo>
                  <a:lnTo>
                    <a:pt x="57391" y="25454"/>
                  </a:lnTo>
                  <a:lnTo>
                    <a:pt x="46956" y="47272"/>
                  </a:lnTo>
                  <a:lnTo>
                    <a:pt x="46956" y="58181"/>
                  </a:lnTo>
                  <a:lnTo>
                    <a:pt x="49565" y="8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>
              <a:off x="7402511" y="2206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6902450" y="204786"/>
              <a:ext cx="501650" cy="2333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886" y="3243"/>
                  </a:moveTo>
                  <a:lnTo>
                    <a:pt x="120000" y="3243"/>
                  </a:lnTo>
                  <a:lnTo>
                    <a:pt x="120000" y="9729"/>
                  </a:lnTo>
                  <a:lnTo>
                    <a:pt x="92658" y="9729"/>
                  </a:lnTo>
                  <a:lnTo>
                    <a:pt x="80506" y="12972"/>
                  </a:lnTo>
                  <a:lnTo>
                    <a:pt x="69873" y="19459"/>
                  </a:lnTo>
                  <a:lnTo>
                    <a:pt x="60759" y="22702"/>
                  </a:lnTo>
                  <a:lnTo>
                    <a:pt x="48607" y="42162"/>
                  </a:lnTo>
                  <a:lnTo>
                    <a:pt x="47088" y="51891"/>
                  </a:lnTo>
                  <a:lnTo>
                    <a:pt x="44050" y="61621"/>
                  </a:lnTo>
                  <a:lnTo>
                    <a:pt x="47088" y="71351"/>
                  </a:lnTo>
                  <a:lnTo>
                    <a:pt x="51645" y="87567"/>
                  </a:lnTo>
                  <a:lnTo>
                    <a:pt x="69873" y="97297"/>
                  </a:lnTo>
                  <a:lnTo>
                    <a:pt x="89620" y="110270"/>
                  </a:lnTo>
                  <a:lnTo>
                    <a:pt x="110886" y="116756"/>
                  </a:lnTo>
                  <a:lnTo>
                    <a:pt x="78987" y="120000"/>
                  </a:lnTo>
                  <a:lnTo>
                    <a:pt x="65316" y="120000"/>
                  </a:lnTo>
                  <a:lnTo>
                    <a:pt x="56202" y="120000"/>
                  </a:lnTo>
                  <a:lnTo>
                    <a:pt x="47088" y="116756"/>
                  </a:lnTo>
                  <a:lnTo>
                    <a:pt x="25822" y="100540"/>
                  </a:lnTo>
                  <a:lnTo>
                    <a:pt x="7594" y="87567"/>
                  </a:lnTo>
                  <a:lnTo>
                    <a:pt x="3037" y="77837"/>
                  </a:lnTo>
                  <a:lnTo>
                    <a:pt x="0" y="61621"/>
                  </a:lnTo>
                  <a:lnTo>
                    <a:pt x="0" y="51891"/>
                  </a:lnTo>
                  <a:lnTo>
                    <a:pt x="4556" y="38918"/>
                  </a:lnTo>
                  <a:lnTo>
                    <a:pt x="9113" y="22702"/>
                  </a:lnTo>
                  <a:lnTo>
                    <a:pt x="18227" y="12972"/>
                  </a:lnTo>
                  <a:lnTo>
                    <a:pt x="31898" y="9729"/>
                  </a:lnTo>
                  <a:lnTo>
                    <a:pt x="51645" y="0"/>
                  </a:lnTo>
                  <a:lnTo>
                    <a:pt x="65316" y="0"/>
                  </a:lnTo>
                  <a:lnTo>
                    <a:pt x="83544" y="0"/>
                  </a:lnTo>
                  <a:lnTo>
                    <a:pt x="110886" y="324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>
              <a:off x="6781800" y="184150"/>
              <a:ext cx="457200" cy="266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000" y="0"/>
                  </a:moveTo>
                  <a:lnTo>
                    <a:pt x="118333" y="0"/>
                  </a:lnTo>
                  <a:lnTo>
                    <a:pt x="120000" y="2857"/>
                  </a:lnTo>
                  <a:lnTo>
                    <a:pt x="95000" y="2857"/>
                  </a:lnTo>
                  <a:lnTo>
                    <a:pt x="88333" y="8571"/>
                  </a:lnTo>
                  <a:lnTo>
                    <a:pt x="65000" y="11428"/>
                  </a:lnTo>
                  <a:lnTo>
                    <a:pt x="51666" y="20000"/>
                  </a:lnTo>
                  <a:lnTo>
                    <a:pt x="41666" y="28571"/>
                  </a:lnTo>
                  <a:lnTo>
                    <a:pt x="35000" y="37142"/>
                  </a:lnTo>
                  <a:lnTo>
                    <a:pt x="30000" y="54285"/>
                  </a:lnTo>
                  <a:lnTo>
                    <a:pt x="30000" y="62857"/>
                  </a:lnTo>
                  <a:lnTo>
                    <a:pt x="31666" y="77142"/>
                  </a:lnTo>
                  <a:lnTo>
                    <a:pt x="36666" y="85714"/>
                  </a:lnTo>
                  <a:lnTo>
                    <a:pt x="60000" y="102857"/>
                  </a:lnTo>
                  <a:lnTo>
                    <a:pt x="80000" y="111428"/>
                  </a:lnTo>
                  <a:lnTo>
                    <a:pt x="93333" y="114285"/>
                  </a:lnTo>
                  <a:lnTo>
                    <a:pt x="95000" y="120000"/>
                  </a:lnTo>
                  <a:lnTo>
                    <a:pt x="75000" y="120000"/>
                  </a:lnTo>
                  <a:lnTo>
                    <a:pt x="61666" y="114285"/>
                  </a:lnTo>
                  <a:lnTo>
                    <a:pt x="36666" y="102857"/>
                  </a:lnTo>
                  <a:lnTo>
                    <a:pt x="21666" y="94285"/>
                  </a:lnTo>
                  <a:lnTo>
                    <a:pt x="11666" y="85714"/>
                  </a:lnTo>
                  <a:lnTo>
                    <a:pt x="1666" y="71428"/>
                  </a:lnTo>
                  <a:lnTo>
                    <a:pt x="0" y="54285"/>
                  </a:lnTo>
                  <a:lnTo>
                    <a:pt x="0" y="45714"/>
                  </a:lnTo>
                  <a:lnTo>
                    <a:pt x="6666" y="28571"/>
                  </a:lnTo>
                  <a:lnTo>
                    <a:pt x="15000" y="17142"/>
                  </a:lnTo>
                  <a:lnTo>
                    <a:pt x="26666" y="8571"/>
                  </a:lnTo>
                  <a:lnTo>
                    <a:pt x="45000" y="2857"/>
                  </a:lnTo>
                  <a:lnTo>
                    <a:pt x="65000" y="0"/>
                  </a:lnTo>
                  <a:lnTo>
                    <a:pt x="76666" y="0"/>
                  </a:lnTo>
                  <a:lnTo>
                    <a:pt x="1100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>
              <a:off x="6902450" y="450850"/>
              <a:ext cx="393700" cy="336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870" y="113207"/>
                  </a:moveTo>
                  <a:lnTo>
                    <a:pt x="3870" y="108679"/>
                  </a:lnTo>
                  <a:lnTo>
                    <a:pt x="50322" y="92830"/>
                  </a:lnTo>
                  <a:lnTo>
                    <a:pt x="67741" y="79245"/>
                  </a:lnTo>
                  <a:lnTo>
                    <a:pt x="73548" y="67924"/>
                  </a:lnTo>
                  <a:lnTo>
                    <a:pt x="77419" y="61132"/>
                  </a:lnTo>
                  <a:lnTo>
                    <a:pt x="77419" y="47547"/>
                  </a:lnTo>
                  <a:lnTo>
                    <a:pt x="73548" y="38490"/>
                  </a:lnTo>
                  <a:lnTo>
                    <a:pt x="67741" y="27169"/>
                  </a:lnTo>
                  <a:lnTo>
                    <a:pt x="46451" y="11320"/>
                  </a:lnTo>
                  <a:lnTo>
                    <a:pt x="23225" y="0"/>
                  </a:lnTo>
                  <a:lnTo>
                    <a:pt x="40645" y="4528"/>
                  </a:lnTo>
                  <a:lnTo>
                    <a:pt x="67741" y="6792"/>
                  </a:lnTo>
                  <a:lnTo>
                    <a:pt x="94838" y="18113"/>
                  </a:lnTo>
                  <a:lnTo>
                    <a:pt x="106451" y="27169"/>
                  </a:lnTo>
                  <a:lnTo>
                    <a:pt x="118064" y="38490"/>
                  </a:lnTo>
                  <a:lnTo>
                    <a:pt x="120000" y="47547"/>
                  </a:lnTo>
                  <a:lnTo>
                    <a:pt x="120000" y="54339"/>
                  </a:lnTo>
                  <a:lnTo>
                    <a:pt x="120000" y="65660"/>
                  </a:lnTo>
                  <a:lnTo>
                    <a:pt x="112258" y="79245"/>
                  </a:lnTo>
                  <a:lnTo>
                    <a:pt x="96774" y="88301"/>
                  </a:lnTo>
                  <a:lnTo>
                    <a:pt x="67741" y="101886"/>
                  </a:lnTo>
                  <a:lnTo>
                    <a:pt x="38709" y="113207"/>
                  </a:lnTo>
                  <a:lnTo>
                    <a:pt x="0" y="120000"/>
                  </a:lnTo>
                  <a:lnTo>
                    <a:pt x="3870" y="113207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>
              <a:off x="6705600" y="152400"/>
              <a:ext cx="450850" cy="3000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887" y="0"/>
                  </a:moveTo>
                  <a:lnTo>
                    <a:pt x="120000" y="7659"/>
                  </a:lnTo>
                  <a:lnTo>
                    <a:pt x="92957" y="7659"/>
                  </a:lnTo>
                  <a:lnTo>
                    <a:pt x="86197" y="7659"/>
                  </a:lnTo>
                  <a:lnTo>
                    <a:pt x="62535" y="12765"/>
                  </a:lnTo>
                  <a:lnTo>
                    <a:pt x="47323" y="20425"/>
                  </a:lnTo>
                  <a:lnTo>
                    <a:pt x="35492" y="28085"/>
                  </a:lnTo>
                  <a:lnTo>
                    <a:pt x="27042" y="35744"/>
                  </a:lnTo>
                  <a:lnTo>
                    <a:pt x="16901" y="53617"/>
                  </a:lnTo>
                  <a:lnTo>
                    <a:pt x="16901" y="61276"/>
                  </a:lnTo>
                  <a:lnTo>
                    <a:pt x="20281" y="74042"/>
                  </a:lnTo>
                  <a:lnTo>
                    <a:pt x="27042" y="84255"/>
                  </a:lnTo>
                  <a:lnTo>
                    <a:pt x="35492" y="91914"/>
                  </a:lnTo>
                  <a:lnTo>
                    <a:pt x="47323" y="99574"/>
                  </a:lnTo>
                  <a:lnTo>
                    <a:pt x="70985" y="112340"/>
                  </a:lnTo>
                  <a:lnTo>
                    <a:pt x="87887" y="120000"/>
                  </a:lnTo>
                  <a:lnTo>
                    <a:pt x="67605" y="120000"/>
                  </a:lnTo>
                  <a:lnTo>
                    <a:pt x="65915" y="120000"/>
                  </a:lnTo>
                  <a:lnTo>
                    <a:pt x="65915" y="114893"/>
                  </a:lnTo>
                  <a:lnTo>
                    <a:pt x="40563" y="107234"/>
                  </a:lnTo>
                  <a:lnTo>
                    <a:pt x="20281" y="97021"/>
                  </a:lnTo>
                  <a:lnTo>
                    <a:pt x="10140" y="89361"/>
                  </a:lnTo>
                  <a:lnTo>
                    <a:pt x="1690" y="76595"/>
                  </a:lnTo>
                  <a:lnTo>
                    <a:pt x="0" y="66382"/>
                  </a:lnTo>
                  <a:lnTo>
                    <a:pt x="0" y="58723"/>
                  </a:lnTo>
                  <a:lnTo>
                    <a:pt x="5070" y="38297"/>
                  </a:lnTo>
                  <a:lnTo>
                    <a:pt x="16901" y="22978"/>
                  </a:lnTo>
                  <a:lnTo>
                    <a:pt x="30422" y="15319"/>
                  </a:lnTo>
                  <a:lnTo>
                    <a:pt x="45633" y="7659"/>
                  </a:lnTo>
                  <a:lnTo>
                    <a:pt x="76056" y="5106"/>
                  </a:lnTo>
                  <a:lnTo>
                    <a:pt x="8788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6604000" y="146050"/>
              <a:ext cx="393700" cy="2857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838" y="0"/>
                  </a:moveTo>
                  <a:lnTo>
                    <a:pt x="120000" y="2666"/>
                  </a:lnTo>
                  <a:lnTo>
                    <a:pt x="96774" y="2666"/>
                  </a:lnTo>
                  <a:lnTo>
                    <a:pt x="67741" y="16000"/>
                  </a:lnTo>
                  <a:lnTo>
                    <a:pt x="54193" y="18666"/>
                  </a:lnTo>
                  <a:lnTo>
                    <a:pt x="42580" y="32000"/>
                  </a:lnTo>
                  <a:lnTo>
                    <a:pt x="32903" y="48000"/>
                  </a:lnTo>
                  <a:lnTo>
                    <a:pt x="27096" y="64000"/>
                  </a:lnTo>
                  <a:lnTo>
                    <a:pt x="27096" y="72000"/>
                  </a:lnTo>
                  <a:lnTo>
                    <a:pt x="30967" y="82666"/>
                  </a:lnTo>
                  <a:lnTo>
                    <a:pt x="36774" y="96000"/>
                  </a:lnTo>
                  <a:lnTo>
                    <a:pt x="48387" y="98666"/>
                  </a:lnTo>
                  <a:lnTo>
                    <a:pt x="61935" y="112000"/>
                  </a:lnTo>
                  <a:lnTo>
                    <a:pt x="83225" y="120000"/>
                  </a:lnTo>
                  <a:lnTo>
                    <a:pt x="61935" y="120000"/>
                  </a:lnTo>
                  <a:lnTo>
                    <a:pt x="38709" y="106666"/>
                  </a:lnTo>
                  <a:lnTo>
                    <a:pt x="23225" y="96000"/>
                  </a:lnTo>
                  <a:lnTo>
                    <a:pt x="15483" y="88000"/>
                  </a:lnTo>
                  <a:lnTo>
                    <a:pt x="11612" y="88000"/>
                  </a:lnTo>
                  <a:lnTo>
                    <a:pt x="5806" y="72000"/>
                  </a:lnTo>
                  <a:lnTo>
                    <a:pt x="5806" y="66666"/>
                  </a:lnTo>
                  <a:lnTo>
                    <a:pt x="0" y="50666"/>
                  </a:lnTo>
                  <a:lnTo>
                    <a:pt x="3870" y="48000"/>
                  </a:lnTo>
                  <a:lnTo>
                    <a:pt x="11612" y="32000"/>
                  </a:lnTo>
                  <a:lnTo>
                    <a:pt x="23225" y="18666"/>
                  </a:lnTo>
                  <a:lnTo>
                    <a:pt x="38709" y="10666"/>
                  </a:lnTo>
                  <a:lnTo>
                    <a:pt x="54193" y="8000"/>
                  </a:lnTo>
                  <a:lnTo>
                    <a:pt x="83225" y="2666"/>
                  </a:lnTo>
                  <a:lnTo>
                    <a:pt x="9483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6642100" y="361950"/>
              <a:ext cx="134936" cy="698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09" y="0"/>
                  </a:moveTo>
                  <a:lnTo>
                    <a:pt x="43636" y="54545"/>
                  </a:lnTo>
                  <a:lnTo>
                    <a:pt x="120000" y="120000"/>
                  </a:lnTo>
                  <a:lnTo>
                    <a:pt x="0" y="98181"/>
                  </a:lnTo>
                  <a:lnTo>
                    <a:pt x="10909" y="98181"/>
                  </a:lnTo>
                  <a:lnTo>
                    <a:pt x="10909" y="54545"/>
                  </a:lnTo>
                  <a:lnTo>
                    <a:pt x="1090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>
              <a:off x="6521450" y="152400"/>
              <a:ext cx="285750" cy="1460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" y="46956"/>
                  </a:moveTo>
                  <a:lnTo>
                    <a:pt x="10666" y="46956"/>
                  </a:lnTo>
                  <a:lnTo>
                    <a:pt x="16000" y="41739"/>
                  </a:lnTo>
                  <a:lnTo>
                    <a:pt x="34666" y="15652"/>
                  </a:lnTo>
                  <a:lnTo>
                    <a:pt x="66666" y="10434"/>
                  </a:lnTo>
                  <a:lnTo>
                    <a:pt x="120000" y="0"/>
                  </a:lnTo>
                  <a:lnTo>
                    <a:pt x="96000" y="10434"/>
                  </a:lnTo>
                  <a:lnTo>
                    <a:pt x="72000" y="26086"/>
                  </a:lnTo>
                  <a:lnTo>
                    <a:pt x="50666" y="46956"/>
                  </a:lnTo>
                  <a:lnTo>
                    <a:pt x="34666" y="78260"/>
                  </a:lnTo>
                  <a:lnTo>
                    <a:pt x="34666" y="93913"/>
                  </a:lnTo>
                  <a:lnTo>
                    <a:pt x="34666" y="120000"/>
                  </a:lnTo>
                  <a:lnTo>
                    <a:pt x="18666" y="93913"/>
                  </a:lnTo>
                  <a:lnTo>
                    <a:pt x="0" y="78260"/>
                  </a:lnTo>
                  <a:lnTo>
                    <a:pt x="8000" y="46956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>
              <a:off x="6413500" y="220662"/>
              <a:ext cx="114300" cy="174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3333" y="0"/>
                  </a:moveTo>
                  <a:lnTo>
                    <a:pt x="120000" y="0"/>
                  </a:lnTo>
                  <a:lnTo>
                    <a:pt x="100000" y="120000"/>
                  </a:lnTo>
                  <a:lnTo>
                    <a:pt x="0" y="0"/>
                  </a:lnTo>
                  <a:lnTo>
                    <a:pt x="1333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>
              <a:off x="4851400" y="419100"/>
              <a:ext cx="236536" cy="1587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105" y="120000"/>
                  </a:moveTo>
                  <a:lnTo>
                    <a:pt x="3157" y="91200"/>
                  </a:lnTo>
                  <a:lnTo>
                    <a:pt x="0" y="52800"/>
                  </a:lnTo>
                  <a:lnTo>
                    <a:pt x="0" y="24000"/>
                  </a:lnTo>
                  <a:lnTo>
                    <a:pt x="3157" y="0"/>
                  </a:lnTo>
                  <a:lnTo>
                    <a:pt x="41052" y="0"/>
                  </a:lnTo>
                  <a:lnTo>
                    <a:pt x="78947" y="9600"/>
                  </a:lnTo>
                  <a:lnTo>
                    <a:pt x="94736" y="14400"/>
                  </a:lnTo>
                  <a:lnTo>
                    <a:pt x="110526" y="24000"/>
                  </a:lnTo>
                  <a:lnTo>
                    <a:pt x="113684" y="38400"/>
                  </a:lnTo>
                  <a:lnTo>
                    <a:pt x="120000" y="52800"/>
                  </a:lnTo>
                  <a:lnTo>
                    <a:pt x="113684" y="62400"/>
                  </a:lnTo>
                  <a:lnTo>
                    <a:pt x="104210" y="81600"/>
                  </a:lnTo>
                  <a:lnTo>
                    <a:pt x="94736" y="96000"/>
                  </a:lnTo>
                  <a:lnTo>
                    <a:pt x="75789" y="105600"/>
                  </a:lnTo>
                  <a:lnTo>
                    <a:pt x="50526" y="110400"/>
                  </a:lnTo>
                  <a:lnTo>
                    <a:pt x="22105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4857750" y="374650"/>
              <a:ext cx="350837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6181" y="120000"/>
                  </a:moveTo>
                  <a:lnTo>
                    <a:pt x="13090" y="106666"/>
                  </a:lnTo>
                  <a:lnTo>
                    <a:pt x="32727" y="106666"/>
                  </a:lnTo>
                  <a:lnTo>
                    <a:pt x="52363" y="100000"/>
                  </a:lnTo>
                  <a:lnTo>
                    <a:pt x="63272" y="90000"/>
                  </a:lnTo>
                  <a:lnTo>
                    <a:pt x="74181" y="86666"/>
                  </a:lnTo>
                  <a:lnTo>
                    <a:pt x="80727" y="66666"/>
                  </a:lnTo>
                  <a:lnTo>
                    <a:pt x="80727" y="60000"/>
                  </a:lnTo>
                  <a:lnTo>
                    <a:pt x="80727" y="46666"/>
                  </a:lnTo>
                  <a:lnTo>
                    <a:pt x="76363" y="40000"/>
                  </a:lnTo>
                  <a:lnTo>
                    <a:pt x="65454" y="30000"/>
                  </a:lnTo>
                  <a:lnTo>
                    <a:pt x="56727" y="23333"/>
                  </a:lnTo>
                  <a:lnTo>
                    <a:pt x="30545" y="20000"/>
                  </a:lnTo>
                  <a:lnTo>
                    <a:pt x="0" y="20000"/>
                  </a:lnTo>
                  <a:lnTo>
                    <a:pt x="4363" y="0"/>
                  </a:lnTo>
                  <a:lnTo>
                    <a:pt x="4363" y="3333"/>
                  </a:lnTo>
                  <a:lnTo>
                    <a:pt x="45818" y="0"/>
                  </a:lnTo>
                  <a:lnTo>
                    <a:pt x="80727" y="3333"/>
                  </a:lnTo>
                  <a:lnTo>
                    <a:pt x="96000" y="13333"/>
                  </a:lnTo>
                  <a:lnTo>
                    <a:pt x="109090" y="23333"/>
                  </a:lnTo>
                  <a:lnTo>
                    <a:pt x="115636" y="33333"/>
                  </a:lnTo>
                  <a:lnTo>
                    <a:pt x="120000" y="50000"/>
                  </a:lnTo>
                  <a:lnTo>
                    <a:pt x="120000" y="60000"/>
                  </a:lnTo>
                  <a:lnTo>
                    <a:pt x="113454" y="80000"/>
                  </a:lnTo>
                  <a:lnTo>
                    <a:pt x="109090" y="90000"/>
                  </a:lnTo>
                  <a:lnTo>
                    <a:pt x="100363" y="100000"/>
                  </a:lnTo>
                  <a:lnTo>
                    <a:pt x="87272" y="110000"/>
                  </a:lnTo>
                  <a:lnTo>
                    <a:pt x="74181" y="116666"/>
                  </a:lnTo>
                  <a:lnTo>
                    <a:pt x="52363" y="120000"/>
                  </a:lnTo>
                  <a:lnTo>
                    <a:pt x="26181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4870450" y="355600"/>
              <a:ext cx="455612" cy="2857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422" y="120000"/>
                  </a:moveTo>
                  <a:lnTo>
                    <a:pt x="21971" y="112000"/>
                  </a:lnTo>
                  <a:lnTo>
                    <a:pt x="16901" y="109333"/>
                  </a:lnTo>
                  <a:lnTo>
                    <a:pt x="54084" y="104000"/>
                  </a:lnTo>
                  <a:lnTo>
                    <a:pt x="65915" y="101333"/>
                  </a:lnTo>
                  <a:lnTo>
                    <a:pt x="74366" y="93333"/>
                  </a:lnTo>
                  <a:lnTo>
                    <a:pt x="81126" y="85333"/>
                  </a:lnTo>
                  <a:lnTo>
                    <a:pt x="86197" y="72000"/>
                  </a:lnTo>
                  <a:lnTo>
                    <a:pt x="89577" y="56000"/>
                  </a:lnTo>
                  <a:lnTo>
                    <a:pt x="91267" y="48000"/>
                  </a:lnTo>
                  <a:lnTo>
                    <a:pt x="89577" y="34666"/>
                  </a:lnTo>
                  <a:lnTo>
                    <a:pt x="81126" y="24000"/>
                  </a:lnTo>
                  <a:lnTo>
                    <a:pt x="74366" y="16000"/>
                  </a:lnTo>
                  <a:lnTo>
                    <a:pt x="60845" y="10666"/>
                  </a:lnTo>
                  <a:lnTo>
                    <a:pt x="35492" y="8000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1690" y="8000"/>
                  </a:lnTo>
                  <a:lnTo>
                    <a:pt x="16901" y="2666"/>
                  </a:lnTo>
                  <a:lnTo>
                    <a:pt x="50704" y="0"/>
                  </a:lnTo>
                  <a:lnTo>
                    <a:pt x="70985" y="2666"/>
                  </a:lnTo>
                  <a:lnTo>
                    <a:pt x="89577" y="8000"/>
                  </a:lnTo>
                  <a:lnTo>
                    <a:pt x="104788" y="16000"/>
                  </a:lnTo>
                  <a:lnTo>
                    <a:pt x="116619" y="34666"/>
                  </a:lnTo>
                  <a:lnTo>
                    <a:pt x="120000" y="40000"/>
                  </a:lnTo>
                  <a:lnTo>
                    <a:pt x="116619" y="61333"/>
                  </a:lnTo>
                  <a:lnTo>
                    <a:pt x="114929" y="72000"/>
                  </a:lnTo>
                  <a:lnTo>
                    <a:pt x="106478" y="85333"/>
                  </a:lnTo>
                  <a:lnTo>
                    <a:pt x="94647" y="93333"/>
                  </a:lnTo>
                  <a:lnTo>
                    <a:pt x="81126" y="104000"/>
                  </a:lnTo>
                  <a:lnTo>
                    <a:pt x="60845" y="112000"/>
                  </a:lnTo>
                  <a:lnTo>
                    <a:pt x="45633" y="117333"/>
                  </a:lnTo>
                  <a:lnTo>
                    <a:pt x="30422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4876800" y="336550"/>
              <a:ext cx="565149" cy="3428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6966" y="106666"/>
                  </a:moveTo>
                  <a:lnTo>
                    <a:pt x="36404" y="106666"/>
                  </a:lnTo>
                  <a:lnTo>
                    <a:pt x="49887" y="100000"/>
                  </a:lnTo>
                  <a:lnTo>
                    <a:pt x="63370" y="93333"/>
                  </a:lnTo>
                  <a:lnTo>
                    <a:pt x="75505" y="86666"/>
                  </a:lnTo>
                  <a:lnTo>
                    <a:pt x="83595" y="77777"/>
                  </a:lnTo>
                  <a:lnTo>
                    <a:pt x="90337" y="66666"/>
                  </a:lnTo>
                  <a:lnTo>
                    <a:pt x="94382" y="57777"/>
                  </a:lnTo>
                  <a:lnTo>
                    <a:pt x="95730" y="46666"/>
                  </a:lnTo>
                  <a:lnTo>
                    <a:pt x="94382" y="40000"/>
                  </a:lnTo>
                  <a:lnTo>
                    <a:pt x="94382" y="33333"/>
                  </a:lnTo>
                  <a:lnTo>
                    <a:pt x="83595" y="20000"/>
                  </a:lnTo>
                  <a:lnTo>
                    <a:pt x="71460" y="13333"/>
                  </a:lnTo>
                  <a:lnTo>
                    <a:pt x="57977" y="6666"/>
                  </a:lnTo>
                  <a:lnTo>
                    <a:pt x="43146" y="6666"/>
                  </a:lnTo>
                  <a:lnTo>
                    <a:pt x="14831" y="6666"/>
                  </a:lnTo>
                  <a:lnTo>
                    <a:pt x="0" y="13333"/>
                  </a:lnTo>
                  <a:lnTo>
                    <a:pt x="16179" y="6666"/>
                  </a:lnTo>
                  <a:lnTo>
                    <a:pt x="51235" y="0"/>
                  </a:lnTo>
                  <a:lnTo>
                    <a:pt x="71460" y="0"/>
                  </a:lnTo>
                  <a:lnTo>
                    <a:pt x="90337" y="2222"/>
                  </a:lnTo>
                  <a:lnTo>
                    <a:pt x="106516" y="13333"/>
                  </a:lnTo>
                  <a:lnTo>
                    <a:pt x="111910" y="15555"/>
                  </a:lnTo>
                  <a:lnTo>
                    <a:pt x="118651" y="26666"/>
                  </a:lnTo>
                  <a:lnTo>
                    <a:pt x="120000" y="35555"/>
                  </a:lnTo>
                  <a:lnTo>
                    <a:pt x="120000" y="51111"/>
                  </a:lnTo>
                  <a:lnTo>
                    <a:pt x="118651" y="60000"/>
                  </a:lnTo>
                  <a:lnTo>
                    <a:pt x="111910" y="73333"/>
                  </a:lnTo>
                  <a:lnTo>
                    <a:pt x="106516" y="84444"/>
                  </a:lnTo>
                  <a:lnTo>
                    <a:pt x="95730" y="93333"/>
                  </a:lnTo>
                  <a:lnTo>
                    <a:pt x="83595" y="104444"/>
                  </a:lnTo>
                  <a:lnTo>
                    <a:pt x="67415" y="111111"/>
                  </a:lnTo>
                  <a:lnTo>
                    <a:pt x="41797" y="120000"/>
                  </a:lnTo>
                  <a:lnTo>
                    <a:pt x="26966" y="106666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5092700" y="317500"/>
              <a:ext cx="514350" cy="3746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5932"/>
                  </a:moveTo>
                  <a:lnTo>
                    <a:pt x="26666" y="107796"/>
                  </a:lnTo>
                  <a:lnTo>
                    <a:pt x="41481" y="101694"/>
                  </a:lnTo>
                  <a:lnTo>
                    <a:pt x="54814" y="95593"/>
                  </a:lnTo>
                  <a:lnTo>
                    <a:pt x="66666" y="85423"/>
                  </a:lnTo>
                  <a:lnTo>
                    <a:pt x="75555" y="77288"/>
                  </a:lnTo>
                  <a:lnTo>
                    <a:pt x="80000" y="65084"/>
                  </a:lnTo>
                  <a:lnTo>
                    <a:pt x="81481" y="52881"/>
                  </a:lnTo>
                  <a:lnTo>
                    <a:pt x="81481" y="38644"/>
                  </a:lnTo>
                  <a:lnTo>
                    <a:pt x="81481" y="30508"/>
                  </a:lnTo>
                  <a:lnTo>
                    <a:pt x="71111" y="18305"/>
                  </a:lnTo>
                  <a:lnTo>
                    <a:pt x="59259" y="12203"/>
                  </a:lnTo>
                  <a:lnTo>
                    <a:pt x="45925" y="6101"/>
                  </a:lnTo>
                  <a:lnTo>
                    <a:pt x="31111" y="2033"/>
                  </a:lnTo>
                  <a:lnTo>
                    <a:pt x="48888" y="0"/>
                  </a:lnTo>
                  <a:lnTo>
                    <a:pt x="75555" y="2033"/>
                  </a:lnTo>
                  <a:lnTo>
                    <a:pt x="93333" y="8135"/>
                  </a:lnTo>
                  <a:lnTo>
                    <a:pt x="106666" y="18305"/>
                  </a:lnTo>
                  <a:lnTo>
                    <a:pt x="114074" y="24406"/>
                  </a:lnTo>
                  <a:lnTo>
                    <a:pt x="118518" y="32542"/>
                  </a:lnTo>
                  <a:lnTo>
                    <a:pt x="120000" y="42711"/>
                  </a:lnTo>
                  <a:lnTo>
                    <a:pt x="120000" y="48813"/>
                  </a:lnTo>
                  <a:lnTo>
                    <a:pt x="118518" y="58983"/>
                  </a:lnTo>
                  <a:lnTo>
                    <a:pt x="114074" y="67118"/>
                  </a:lnTo>
                  <a:lnTo>
                    <a:pt x="100740" y="79322"/>
                  </a:lnTo>
                  <a:lnTo>
                    <a:pt x="81481" y="91525"/>
                  </a:lnTo>
                  <a:lnTo>
                    <a:pt x="59259" y="101694"/>
                  </a:lnTo>
                  <a:lnTo>
                    <a:pt x="22222" y="113898"/>
                  </a:lnTo>
                  <a:lnTo>
                    <a:pt x="4444" y="115932"/>
                  </a:lnTo>
                  <a:lnTo>
                    <a:pt x="4444" y="120000"/>
                  </a:lnTo>
                  <a:lnTo>
                    <a:pt x="0" y="11593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5111750" y="266700"/>
              <a:ext cx="698500" cy="4508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3239"/>
                  </a:moveTo>
                  <a:lnTo>
                    <a:pt x="17454" y="108169"/>
                  </a:lnTo>
                  <a:lnTo>
                    <a:pt x="45818" y="98028"/>
                  </a:lnTo>
                  <a:lnTo>
                    <a:pt x="60000" y="89577"/>
                  </a:lnTo>
                  <a:lnTo>
                    <a:pt x="74181" y="79436"/>
                  </a:lnTo>
                  <a:lnTo>
                    <a:pt x="81818" y="69295"/>
                  </a:lnTo>
                  <a:lnTo>
                    <a:pt x="85090" y="62535"/>
                  </a:lnTo>
                  <a:lnTo>
                    <a:pt x="87272" y="54084"/>
                  </a:lnTo>
                  <a:lnTo>
                    <a:pt x="87272" y="49014"/>
                  </a:lnTo>
                  <a:lnTo>
                    <a:pt x="85090" y="40563"/>
                  </a:lnTo>
                  <a:lnTo>
                    <a:pt x="81818" y="30422"/>
                  </a:lnTo>
                  <a:lnTo>
                    <a:pt x="74181" y="23661"/>
                  </a:lnTo>
                  <a:lnTo>
                    <a:pt x="64363" y="18591"/>
                  </a:lnTo>
                  <a:lnTo>
                    <a:pt x="49090" y="13521"/>
                  </a:lnTo>
                  <a:lnTo>
                    <a:pt x="32727" y="10140"/>
                  </a:lnTo>
                  <a:lnTo>
                    <a:pt x="22909" y="13521"/>
                  </a:lnTo>
                  <a:lnTo>
                    <a:pt x="42545" y="3380"/>
                  </a:lnTo>
                  <a:lnTo>
                    <a:pt x="56727" y="0"/>
                  </a:lnTo>
                  <a:lnTo>
                    <a:pt x="74181" y="0"/>
                  </a:lnTo>
                  <a:lnTo>
                    <a:pt x="74181" y="3380"/>
                  </a:lnTo>
                  <a:lnTo>
                    <a:pt x="74181" y="0"/>
                  </a:lnTo>
                  <a:lnTo>
                    <a:pt x="88363" y="5070"/>
                  </a:lnTo>
                  <a:lnTo>
                    <a:pt x="103636" y="15211"/>
                  </a:lnTo>
                  <a:lnTo>
                    <a:pt x="111272" y="23661"/>
                  </a:lnTo>
                  <a:lnTo>
                    <a:pt x="116727" y="28732"/>
                  </a:lnTo>
                  <a:lnTo>
                    <a:pt x="120000" y="38873"/>
                  </a:lnTo>
                  <a:lnTo>
                    <a:pt x="117818" y="49014"/>
                  </a:lnTo>
                  <a:lnTo>
                    <a:pt x="114545" y="62535"/>
                  </a:lnTo>
                  <a:lnTo>
                    <a:pt x="106909" y="74366"/>
                  </a:lnTo>
                  <a:lnTo>
                    <a:pt x="94909" y="87887"/>
                  </a:lnTo>
                  <a:lnTo>
                    <a:pt x="68727" y="99718"/>
                  </a:lnTo>
                  <a:lnTo>
                    <a:pt x="43636" y="113239"/>
                  </a:lnTo>
                  <a:lnTo>
                    <a:pt x="19636" y="120000"/>
                  </a:lnTo>
                  <a:lnTo>
                    <a:pt x="0" y="113239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5245100" y="279400"/>
              <a:ext cx="723900" cy="4508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6619"/>
                  </a:moveTo>
                  <a:lnTo>
                    <a:pt x="23362" y="109859"/>
                  </a:lnTo>
                  <a:lnTo>
                    <a:pt x="46725" y="99718"/>
                  </a:lnTo>
                  <a:lnTo>
                    <a:pt x="72212" y="84507"/>
                  </a:lnTo>
                  <a:lnTo>
                    <a:pt x="82831" y="70985"/>
                  </a:lnTo>
                  <a:lnTo>
                    <a:pt x="89203" y="59154"/>
                  </a:lnTo>
                  <a:lnTo>
                    <a:pt x="94513" y="45633"/>
                  </a:lnTo>
                  <a:lnTo>
                    <a:pt x="94513" y="35492"/>
                  </a:lnTo>
                  <a:lnTo>
                    <a:pt x="91327" y="25352"/>
                  </a:lnTo>
                  <a:lnTo>
                    <a:pt x="86017" y="16901"/>
                  </a:lnTo>
                  <a:lnTo>
                    <a:pt x="78584" y="11830"/>
                  </a:lnTo>
                  <a:lnTo>
                    <a:pt x="72212" y="5070"/>
                  </a:lnTo>
                  <a:lnTo>
                    <a:pt x="63716" y="0"/>
                  </a:lnTo>
                  <a:lnTo>
                    <a:pt x="73274" y="0"/>
                  </a:lnTo>
                  <a:lnTo>
                    <a:pt x="86017" y="1690"/>
                  </a:lnTo>
                  <a:lnTo>
                    <a:pt x="100884" y="10140"/>
                  </a:lnTo>
                  <a:lnTo>
                    <a:pt x="107256" y="15211"/>
                  </a:lnTo>
                  <a:lnTo>
                    <a:pt x="113628" y="21971"/>
                  </a:lnTo>
                  <a:lnTo>
                    <a:pt x="118938" y="32112"/>
                  </a:lnTo>
                  <a:lnTo>
                    <a:pt x="120000" y="49014"/>
                  </a:lnTo>
                  <a:lnTo>
                    <a:pt x="118938" y="54084"/>
                  </a:lnTo>
                  <a:lnTo>
                    <a:pt x="113628" y="64225"/>
                  </a:lnTo>
                  <a:lnTo>
                    <a:pt x="109380" y="70985"/>
                  </a:lnTo>
                  <a:lnTo>
                    <a:pt x="98761" y="79436"/>
                  </a:lnTo>
                  <a:lnTo>
                    <a:pt x="88141" y="86197"/>
                  </a:lnTo>
                  <a:lnTo>
                    <a:pt x="70088" y="96338"/>
                  </a:lnTo>
                  <a:lnTo>
                    <a:pt x="46725" y="106478"/>
                  </a:lnTo>
                  <a:lnTo>
                    <a:pt x="26548" y="114929"/>
                  </a:lnTo>
                  <a:lnTo>
                    <a:pt x="10619" y="120000"/>
                  </a:lnTo>
                  <a:lnTo>
                    <a:pt x="0" y="116619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5310187" y="323850"/>
              <a:ext cx="760411" cy="4111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000" y="101538"/>
                  </a:moveTo>
                  <a:lnTo>
                    <a:pt x="49000" y="108923"/>
                  </a:lnTo>
                  <a:lnTo>
                    <a:pt x="38000" y="114461"/>
                  </a:lnTo>
                  <a:lnTo>
                    <a:pt x="26000" y="118153"/>
                  </a:lnTo>
                  <a:lnTo>
                    <a:pt x="12000" y="120000"/>
                  </a:lnTo>
                  <a:lnTo>
                    <a:pt x="0" y="118153"/>
                  </a:lnTo>
                  <a:lnTo>
                    <a:pt x="15000" y="114461"/>
                  </a:lnTo>
                  <a:lnTo>
                    <a:pt x="34000" y="107076"/>
                  </a:lnTo>
                  <a:lnTo>
                    <a:pt x="58000" y="92307"/>
                  </a:lnTo>
                  <a:lnTo>
                    <a:pt x="73000" y="84923"/>
                  </a:lnTo>
                  <a:lnTo>
                    <a:pt x="85000" y="73846"/>
                  </a:lnTo>
                  <a:lnTo>
                    <a:pt x="94000" y="64615"/>
                  </a:lnTo>
                  <a:lnTo>
                    <a:pt x="99000" y="57230"/>
                  </a:lnTo>
                  <a:lnTo>
                    <a:pt x="103000" y="46153"/>
                  </a:lnTo>
                  <a:lnTo>
                    <a:pt x="105000" y="40615"/>
                  </a:lnTo>
                  <a:lnTo>
                    <a:pt x="103000" y="22153"/>
                  </a:lnTo>
                  <a:lnTo>
                    <a:pt x="97000" y="9230"/>
                  </a:lnTo>
                  <a:lnTo>
                    <a:pt x="90000" y="0"/>
                  </a:lnTo>
                  <a:lnTo>
                    <a:pt x="102000" y="3692"/>
                  </a:lnTo>
                  <a:lnTo>
                    <a:pt x="108000" y="9230"/>
                  </a:lnTo>
                  <a:lnTo>
                    <a:pt x="114000" y="14769"/>
                  </a:lnTo>
                  <a:lnTo>
                    <a:pt x="118000" y="25846"/>
                  </a:lnTo>
                  <a:lnTo>
                    <a:pt x="120000" y="40615"/>
                  </a:lnTo>
                  <a:lnTo>
                    <a:pt x="117000" y="48000"/>
                  </a:lnTo>
                  <a:lnTo>
                    <a:pt x="106000" y="68307"/>
                  </a:lnTo>
                  <a:lnTo>
                    <a:pt x="99000" y="79384"/>
                  </a:lnTo>
                  <a:lnTo>
                    <a:pt x="88000" y="90461"/>
                  </a:lnTo>
                  <a:lnTo>
                    <a:pt x="76000" y="97846"/>
                  </a:lnTo>
                  <a:lnTo>
                    <a:pt x="61000" y="101538"/>
                  </a:lnTo>
                  <a:lnTo>
                    <a:pt x="61000" y="103384"/>
                  </a:lnTo>
                  <a:lnTo>
                    <a:pt x="59000" y="101538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5561012" y="241300"/>
              <a:ext cx="604837" cy="4413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789" y="120000"/>
                  </a:moveTo>
                  <a:lnTo>
                    <a:pt x="46736" y="114782"/>
                  </a:lnTo>
                  <a:lnTo>
                    <a:pt x="63157" y="107826"/>
                  </a:lnTo>
                  <a:lnTo>
                    <a:pt x="74526" y="99130"/>
                  </a:lnTo>
                  <a:lnTo>
                    <a:pt x="85894" y="88695"/>
                  </a:lnTo>
                  <a:lnTo>
                    <a:pt x="97263" y="67826"/>
                  </a:lnTo>
                  <a:lnTo>
                    <a:pt x="102315" y="60869"/>
                  </a:lnTo>
                  <a:lnTo>
                    <a:pt x="101052" y="43478"/>
                  </a:lnTo>
                  <a:lnTo>
                    <a:pt x="94736" y="36521"/>
                  </a:lnTo>
                  <a:lnTo>
                    <a:pt x="85894" y="26086"/>
                  </a:lnTo>
                  <a:lnTo>
                    <a:pt x="74526" y="22608"/>
                  </a:lnTo>
                  <a:lnTo>
                    <a:pt x="60631" y="20869"/>
                  </a:lnTo>
                  <a:lnTo>
                    <a:pt x="42947" y="12173"/>
                  </a:lnTo>
                  <a:lnTo>
                    <a:pt x="27789" y="10434"/>
                  </a:lnTo>
                  <a:lnTo>
                    <a:pt x="8842" y="10434"/>
                  </a:lnTo>
                  <a:lnTo>
                    <a:pt x="0" y="6956"/>
                  </a:lnTo>
                  <a:lnTo>
                    <a:pt x="16421" y="1739"/>
                  </a:lnTo>
                  <a:lnTo>
                    <a:pt x="30315" y="0"/>
                  </a:lnTo>
                  <a:lnTo>
                    <a:pt x="42947" y="0"/>
                  </a:lnTo>
                  <a:lnTo>
                    <a:pt x="60631" y="1739"/>
                  </a:lnTo>
                  <a:lnTo>
                    <a:pt x="78315" y="6956"/>
                  </a:lnTo>
                  <a:lnTo>
                    <a:pt x="94736" y="17391"/>
                  </a:lnTo>
                  <a:lnTo>
                    <a:pt x="109894" y="33043"/>
                  </a:lnTo>
                  <a:lnTo>
                    <a:pt x="116210" y="38260"/>
                  </a:lnTo>
                  <a:lnTo>
                    <a:pt x="117473" y="48695"/>
                  </a:lnTo>
                  <a:lnTo>
                    <a:pt x="120000" y="60869"/>
                  </a:lnTo>
                  <a:lnTo>
                    <a:pt x="116210" y="71304"/>
                  </a:lnTo>
                  <a:lnTo>
                    <a:pt x="108631" y="81739"/>
                  </a:lnTo>
                  <a:lnTo>
                    <a:pt x="98526" y="88695"/>
                  </a:lnTo>
                  <a:lnTo>
                    <a:pt x="85894" y="99130"/>
                  </a:lnTo>
                  <a:lnTo>
                    <a:pt x="68210" y="109565"/>
                  </a:lnTo>
                  <a:lnTo>
                    <a:pt x="54315" y="118260"/>
                  </a:lnTo>
                  <a:lnTo>
                    <a:pt x="45473" y="120000"/>
                  </a:lnTo>
                  <a:lnTo>
                    <a:pt x="27789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Shape 61"/>
            <p:cNvSpPr/>
            <p:nvPr/>
          </p:nvSpPr>
          <p:spPr>
            <a:xfrm>
              <a:off x="5810250" y="247650"/>
              <a:ext cx="457200" cy="44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000" y="116571"/>
                  </a:moveTo>
                  <a:lnTo>
                    <a:pt x="0" y="120000"/>
                  </a:lnTo>
                  <a:lnTo>
                    <a:pt x="30000" y="106285"/>
                  </a:lnTo>
                  <a:lnTo>
                    <a:pt x="48333" y="99428"/>
                  </a:lnTo>
                  <a:lnTo>
                    <a:pt x="65000" y="89142"/>
                  </a:lnTo>
                  <a:lnTo>
                    <a:pt x="80000" y="78857"/>
                  </a:lnTo>
                  <a:lnTo>
                    <a:pt x="90000" y="68571"/>
                  </a:lnTo>
                  <a:lnTo>
                    <a:pt x="93333" y="58285"/>
                  </a:lnTo>
                  <a:lnTo>
                    <a:pt x="93333" y="46285"/>
                  </a:lnTo>
                  <a:lnTo>
                    <a:pt x="90000" y="36000"/>
                  </a:lnTo>
                  <a:lnTo>
                    <a:pt x="83333" y="30857"/>
                  </a:lnTo>
                  <a:lnTo>
                    <a:pt x="68333" y="18857"/>
                  </a:lnTo>
                  <a:lnTo>
                    <a:pt x="53333" y="10285"/>
                  </a:lnTo>
                  <a:lnTo>
                    <a:pt x="38333" y="3428"/>
                  </a:lnTo>
                  <a:lnTo>
                    <a:pt x="23333" y="0"/>
                  </a:lnTo>
                  <a:lnTo>
                    <a:pt x="38333" y="0"/>
                  </a:lnTo>
                  <a:lnTo>
                    <a:pt x="60000" y="3428"/>
                  </a:lnTo>
                  <a:lnTo>
                    <a:pt x="88333" y="13714"/>
                  </a:lnTo>
                  <a:lnTo>
                    <a:pt x="100000" y="20571"/>
                  </a:lnTo>
                  <a:lnTo>
                    <a:pt x="115000" y="30857"/>
                  </a:lnTo>
                  <a:lnTo>
                    <a:pt x="118333" y="36000"/>
                  </a:lnTo>
                  <a:lnTo>
                    <a:pt x="120000" y="44571"/>
                  </a:lnTo>
                  <a:lnTo>
                    <a:pt x="118333" y="58285"/>
                  </a:lnTo>
                  <a:lnTo>
                    <a:pt x="115000" y="65142"/>
                  </a:lnTo>
                  <a:lnTo>
                    <a:pt x="108333" y="75428"/>
                  </a:lnTo>
                  <a:lnTo>
                    <a:pt x="98333" y="84000"/>
                  </a:lnTo>
                  <a:lnTo>
                    <a:pt x="85000" y="89142"/>
                  </a:lnTo>
                  <a:lnTo>
                    <a:pt x="63333" y="101142"/>
                  </a:lnTo>
                  <a:lnTo>
                    <a:pt x="43333" y="111428"/>
                  </a:lnTo>
                  <a:lnTo>
                    <a:pt x="25000" y="116571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Shape 62"/>
            <p:cNvSpPr/>
            <p:nvPr/>
          </p:nvSpPr>
          <p:spPr>
            <a:xfrm>
              <a:off x="5937250" y="228600"/>
              <a:ext cx="469899" cy="4508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324" y="118309"/>
                  </a:moveTo>
                  <a:lnTo>
                    <a:pt x="0" y="120000"/>
                  </a:lnTo>
                  <a:lnTo>
                    <a:pt x="34054" y="104788"/>
                  </a:lnTo>
                  <a:lnTo>
                    <a:pt x="53513" y="94647"/>
                  </a:lnTo>
                  <a:lnTo>
                    <a:pt x="64864" y="87887"/>
                  </a:lnTo>
                  <a:lnTo>
                    <a:pt x="74594" y="79436"/>
                  </a:lnTo>
                  <a:lnTo>
                    <a:pt x="79459" y="72676"/>
                  </a:lnTo>
                  <a:lnTo>
                    <a:pt x="84324" y="62535"/>
                  </a:lnTo>
                  <a:lnTo>
                    <a:pt x="84324" y="49014"/>
                  </a:lnTo>
                  <a:lnTo>
                    <a:pt x="84324" y="40563"/>
                  </a:lnTo>
                  <a:lnTo>
                    <a:pt x="79459" y="33802"/>
                  </a:lnTo>
                  <a:lnTo>
                    <a:pt x="60000" y="18591"/>
                  </a:lnTo>
                  <a:lnTo>
                    <a:pt x="38918" y="8450"/>
                  </a:lnTo>
                  <a:lnTo>
                    <a:pt x="16216" y="5070"/>
                  </a:lnTo>
                  <a:lnTo>
                    <a:pt x="0" y="3380"/>
                  </a:lnTo>
                  <a:lnTo>
                    <a:pt x="19459" y="0"/>
                  </a:lnTo>
                  <a:lnTo>
                    <a:pt x="45405" y="0"/>
                  </a:lnTo>
                  <a:lnTo>
                    <a:pt x="60000" y="3380"/>
                  </a:lnTo>
                  <a:lnTo>
                    <a:pt x="77837" y="8450"/>
                  </a:lnTo>
                  <a:lnTo>
                    <a:pt x="92432" y="15211"/>
                  </a:lnTo>
                  <a:lnTo>
                    <a:pt x="110270" y="25352"/>
                  </a:lnTo>
                  <a:lnTo>
                    <a:pt x="115135" y="30422"/>
                  </a:lnTo>
                  <a:lnTo>
                    <a:pt x="120000" y="38873"/>
                  </a:lnTo>
                  <a:lnTo>
                    <a:pt x="120000" y="43943"/>
                  </a:lnTo>
                  <a:lnTo>
                    <a:pt x="120000" y="54084"/>
                  </a:lnTo>
                  <a:lnTo>
                    <a:pt x="115135" y="62535"/>
                  </a:lnTo>
                  <a:lnTo>
                    <a:pt x="105405" y="72676"/>
                  </a:lnTo>
                  <a:lnTo>
                    <a:pt x="92432" y="82816"/>
                  </a:lnTo>
                  <a:lnTo>
                    <a:pt x="68108" y="98028"/>
                  </a:lnTo>
                  <a:lnTo>
                    <a:pt x="45405" y="109859"/>
                  </a:lnTo>
                  <a:lnTo>
                    <a:pt x="24324" y="118309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Shape 63"/>
            <p:cNvSpPr/>
            <p:nvPr/>
          </p:nvSpPr>
          <p:spPr>
            <a:xfrm>
              <a:off x="6070600" y="220662"/>
              <a:ext cx="455612" cy="4429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20281" y="109859"/>
                  </a:lnTo>
                  <a:lnTo>
                    <a:pt x="40563" y="99718"/>
                  </a:lnTo>
                  <a:lnTo>
                    <a:pt x="60845" y="84507"/>
                  </a:lnTo>
                  <a:lnTo>
                    <a:pt x="76056" y="74366"/>
                  </a:lnTo>
                  <a:lnTo>
                    <a:pt x="84507" y="65915"/>
                  </a:lnTo>
                  <a:lnTo>
                    <a:pt x="89577" y="55774"/>
                  </a:lnTo>
                  <a:lnTo>
                    <a:pt x="91267" y="45633"/>
                  </a:lnTo>
                  <a:lnTo>
                    <a:pt x="89577" y="37183"/>
                  </a:lnTo>
                  <a:lnTo>
                    <a:pt x="86197" y="32112"/>
                  </a:lnTo>
                  <a:lnTo>
                    <a:pt x="79436" y="25352"/>
                  </a:lnTo>
                  <a:lnTo>
                    <a:pt x="60845" y="15211"/>
                  </a:lnTo>
                  <a:lnTo>
                    <a:pt x="42253" y="6760"/>
                  </a:lnTo>
                  <a:lnTo>
                    <a:pt x="25352" y="1690"/>
                  </a:lnTo>
                  <a:lnTo>
                    <a:pt x="6760" y="0"/>
                  </a:lnTo>
                  <a:lnTo>
                    <a:pt x="27042" y="0"/>
                  </a:lnTo>
                  <a:lnTo>
                    <a:pt x="50704" y="1690"/>
                  </a:lnTo>
                  <a:lnTo>
                    <a:pt x="76056" y="6760"/>
                  </a:lnTo>
                  <a:lnTo>
                    <a:pt x="89577" y="11830"/>
                  </a:lnTo>
                  <a:lnTo>
                    <a:pt x="99718" y="20281"/>
                  </a:lnTo>
                  <a:lnTo>
                    <a:pt x="109859" y="30422"/>
                  </a:lnTo>
                  <a:lnTo>
                    <a:pt x="116619" y="40563"/>
                  </a:lnTo>
                  <a:lnTo>
                    <a:pt x="120000" y="50704"/>
                  </a:lnTo>
                  <a:lnTo>
                    <a:pt x="120000" y="57464"/>
                  </a:lnTo>
                  <a:lnTo>
                    <a:pt x="114929" y="65915"/>
                  </a:lnTo>
                  <a:lnTo>
                    <a:pt x="99718" y="81126"/>
                  </a:lnTo>
                  <a:lnTo>
                    <a:pt x="70985" y="99718"/>
                  </a:lnTo>
                  <a:lnTo>
                    <a:pt x="45633" y="109859"/>
                  </a:lnTo>
                  <a:lnTo>
                    <a:pt x="30422" y="116619"/>
                  </a:lnTo>
                  <a:lnTo>
                    <a:pt x="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Shape 64"/>
            <p:cNvSpPr/>
            <p:nvPr/>
          </p:nvSpPr>
          <p:spPr>
            <a:xfrm>
              <a:off x="6229350" y="220662"/>
              <a:ext cx="412749" cy="425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40615" y="98823"/>
                  </a:lnTo>
                  <a:lnTo>
                    <a:pt x="64615" y="84705"/>
                  </a:lnTo>
                  <a:lnTo>
                    <a:pt x="73846" y="79411"/>
                  </a:lnTo>
                  <a:lnTo>
                    <a:pt x="81230" y="72352"/>
                  </a:lnTo>
                  <a:lnTo>
                    <a:pt x="84923" y="63529"/>
                  </a:lnTo>
                  <a:lnTo>
                    <a:pt x="86769" y="52941"/>
                  </a:lnTo>
                  <a:lnTo>
                    <a:pt x="84923" y="42352"/>
                  </a:lnTo>
                  <a:lnTo>
                    <a:pt x="75692" y="31764"/>
                  </a:lnTo>
                  <a:lnTo>
                    <a:pt x="64615" y="17647"/>
                  </a:lnTo>
                  <a:lnTo>
                    <a:pt x="51692" y="10588"/>
                  </a:lnTo>
                  <a:lnTo>
                    <a:pt x="36923" y="5294"/>
                  </a:lnTo>
                  <a:lnTo>
                    <a:pt x="3692" y="0"/>
                  </a:lnTo>
                  <a:lnTo>
                    <a:pt x="36923" y="0"/>
                  </a:lnTo>
                  <a:lnTo>
                    <a:pt x="59076" y="1764"/>
                  </a:lnTo>
                  <a:lnTo>
                    <a:pt x="81230" y="7058"/>
                  </a:lnTo>
                  <a:lnTo>
                    <a:pt x="97846" y="15882"/>
                  </a:lnTo>
                  <a:lnTo>
                    <a:pt x="112615" y="26470"/>
                  </a:lnTo>
                  <a:lnTo>
                    <a:pt x="114461" y="28235"/>
                  </a:lnTo>
                  <a:lnTo>
                    <a:pt x="120000" y="38823"/>
                  </a:lnTo>
                  <a:lnTo>
                    <a:pt x="120000" y="44117"/>
                  </a:lnTo>
                  <a:lnTo>
                    <a:pt x="120000" y="54705"/>
                  </a:lnTo>
                  <a:lnTo>
                    <a:pt x="118153" y="63529"/>
                  </a:lnTo>
                  <a:lnTo>
                    <a:pt x="108923" y="72352"/>
                  </a:lnTo>
                  <a:lnTo>
                    <a:pt x="92307" y="84705"/>
                  </a:lnTo>
                  <a:lnTo>
                    <a:pt x="57230" y="100588"/>
                  </a:lnTo>
                  <a:lnTo>
                    <a:pt x="25846" y="111176"/>
                  </a:lnTo>
                  <a:lnTo>
                    <a:pt x="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Shape 65"/>
            <p:cNvSpPr/>
            <p:nvPr/>
          </p:nvSpPr>
          <p:spPr>
            <a:xfrm>
              <a:off x="6311900" y="527050"/>
              <a:ext cx="393700" cy="114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322" y="120000"/>
                  </a:moveTo>
                  <a:lnTo>
                    <a:pt x="71612" y="100000"/>
                  </a:lnTo>
                  <a:lnTo>
                    <a:pt x="42580" y="100000"/>
                  </a:lnTo>
                  <a:lnTo>
                    <a:pt x="11612" y="113333"/>
                  </a:lnTo>
                  <a:lnTo>
                    <a:pt x="0" y="120000"/>
                  </a:lnTo>
                  <a:lnTo>
                    <a:pt x="46451" y="53333"/>
                  </a:lnTo>
                  <a:lnTo>
                    <a:pt x="71612" y="0"/>
                  </a:lnTo>
                  <a:lnTo>
                    <a:pt x="75483" y="0"/>
                  </a:lnTo>
                  <a:lnTo>
                    <a:pt x="92903" y="13333"/>
                  </a:lnTo>
                  <a:lnTo>
                    <a:pt x="106451" y="20000"/>
                  </a:lnTo>
                  <a:lnTo>
                    <a:pt x="116129" y="53333"/>
                  </a:lnTo>
                  <a:lnTo>
                    <a:pt x="120000" y="80000"/>
                  </a:lnTo>
                  <a:lnTo>
                    <a:pt x="116129" y="113333"/>
                  </a:lnTo>
                  <a:lnTo>
                    <a:pt x="112258" y="120000"/>
                  </a:lnTo>
                  <a:lnTo>
                    <a:pt x="110322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Shape 66"/>
            <p:cNvSpPr/>
            <p:nvPr/>
          </p:nvSpPr>
          <p:spPr>
            <a:xfrm>
              <a:off x="6565900" y="520700"/>
              <a:ext cx="241299" cy="139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6842" y="114545"/>
                  </a:moveTo>
                  <a:lnTo>
                    <a:pt x="69473" y="87272"/>
                  </a:lnTo>
                  <a:lnTo>
                    <a:pt x="72631" y="70909"/>
                  </a:lnTo>
                  <a:lnTo>
                    <a:pt x="72631" y="54545"/>
                  </a:lnTo>
                  <a:lnTo>
                    <a:pt x="69473" y="38181"/>
                  </a:lnTo>
                  <a:lnTo>
                    <a:pt x="53684" y="21818"/>
                  </a:lnTo>
                  <a:lnTo>
                    <a:pt x="34736" y="16363"/>
                  </a:lnTo>
                  <a:lnTo>
                    <a:pt x="0" y="0"/>
                  </a:lnTo>
                  <a:lnTo>
                    <a:pt x="53684" y="5454"/>
                  </a:lnTo>
                  <a:lnTo>
                    <a:pt x="91578" y="16363"/>
                  </a:lnTo>
                  <a:lnTo>
                    <a:pt x="110526" y="32727"/>
                  </a:lnTo>
                  <a:lnTo>
                    <a:pt x="120000" y="49090"/>
                  </a:lnTo>
                  <a:lnTo>
                    <a:pt x="120000" y="65454"/>
                  </a:lnTo>
                  <a:lnTo>
                    <a:pt x="116842" y="98181"/>
                  </a:lnTo>
                  <a:lnTo>
                    <a:pt x="101052" y="114545"/>
                  </a:lnTo>
                  <a:lnTo>
                    <a:pt x="82105" y="120000"/>
                  </a:lnTo>
                  <a:lnTo>
                    <a:pt x="56842" y="11454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Shape 67"/>
            <p:cNvSpPr/>
            <p:nvPr/>
          </p:nvSpPr>
          <p:spPr>
            <a:xfrm>
              <a:off x="6578600" y="508000"/>
              <a:ext cx="342899" cy="1746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1111" y="120000"/>
                  </a:moveTo>
                  <a:lnTo>
                    <a:pt x="57777" y="115555"/>
                  </a:lnTo>
                  <a:lnTo>
                    <a:pt x="71111" y="106666"/>
                  </a:lnTo>
                  <a:lnTo>
                    <a:pt x="80000" y="88888"/>
                  </a:lnTo>
                  <a:lnTo>
                    <a:pt x="84444" y="75555"/>
                  </a:lnTo>
                  <a:lnTo>
                    <a:pt x="84444" y="62222"/>
                  </a:lnTo>
                  <a:lnTo>
                    <a:pt x="84444" y="48888"/>
                  </a:lnTo>
                  <a:lnTo>
                    <a:pt x="73333" y="35555"/>
                  </a:lnTo>
                  <a:lnTo>
                    <a:pt x="64444" y="22222"/>
                  </a:lnTo>
                  <a:lnTo>
                    <a:pt x="40000" y="8888"/>
                  </a:lnTo>
                  <a:lnTo>
                    <a:pt x="15555" y="8888"/>
                  </a:lnTo>
                  <a:lnTo>
                    <a:pt x="0" y="8888"/>
                  </a:lnTo>
                  <a:lnTo>
                    <a:pt x="2222" y="0"/>
                  </a:lnTo>
                  <a:lnTo>
                    <a:pt x="20000" y="0"/>
                  </a:lnTo>
                  <a:lnTo>
                    <a:pt x="57777" y="0"/>
                  </a:lnTo>
                  <a:lnTo>
                    <a:pt x="77777" y="8888"/>
                  </a:lnTo>
                  <a:lnTo>
                    <a:pt x="93333" y="13333"/>
                  </a:lnTo>
                  <a:lnTo>
                    <a:pt x="111111" y="26666"/>
                  </a:lnTo>
                  <a:lnTo>
                    <a:pt x="117777" y="48888"/>
                  </a:lnTo>
                  <a:lnTo>
                    <a:pt x="120000" y="62222"/>
                  </a:lnTo>
                  <a:lnTo>
                    <a:pt x="120000" y="75555"/>
                  </a:lnTo>
                  <a:lnTo>
                    <a:pt x="117777" y="88888"/>
                  </a:lnTo>
                  <a:lnTo>
                    <a:pt x="111111" y="102222"/>
                  </a:lnTo>
                  <a:lnTo>
                    <a:pt x="100000" y="115555"/>
                  </a:lnTo>
                  <a:lnTo>
                    <a:pt x="71111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Shape 68"/>
            <p:cNvSpPr/>
            <p:nvPr/>
          </p:nvSpPr>
          <p:spPr>
            <a:xfrm>
              <a:off x="6597650" y="468312"/>
              <a:ext cx="469899" cy="2492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891" y="107692"/>
                  </a:moveTo>
                  <a:lnTo>
                    <a:pt x="71351" y="98461"/>
                  </a:lnTo>
                  <a:lnTo>
                    <a:pt x="76216" y="92307"/>
                  </a:lnTo>
                  <a:lnTo>
                    <a:pt x="81081" y="83076"/>
                  </a:lnTo>
                  <a:lnTo>
                    <a:pt x="82702" y="70769"/>
                  </a:lnTo>
                  <a:lnTo>
                    <a:pt x="85945" y="61538"/>
                  </a:lnTo>
                  <a:lnTo>
                    <a:pt x="82702" y="52307"/>
                  </a:lnTo>
                  <a:lnTo>
                    <a:pt x="77837" y="36923"/>
                  </a:lnTo>
                  <a:lnTo>
                    <a:pt x="68108" y="27692"/>
                  </a:lnTo>
                  <a:lnTo>
                    <a:pt x="43783" y="15384"/>
                  </a:lnTo>
                  <a:lnTo>
                    <a:pt x="16216" y="15384"/>
                  </a:lnTo>
                  <a:lnTo>
                    <a:pt x="0" y="15384"/>
                  </a:lnTo>
                  <a:lnTo>
                    <a:pt x="6486" y="0"/>
                  </a:lnTo>
                  <a:lnTo>
                    <a:pt x="6486" y="6153"/>
                  </a:lnTo>
                  <a:lnTo>
                    <a:pt x="19459" y="0"/>
                  </a:lnTo>
                  <a:lnTo>
                    <a:pt x="37297" y="0"/>
                  </a:lnTo>
                  <a:lnTo>
                    <a:pt x="61621" y="6153"/>
                  </a:lnTo>
                  <a:lnTo>
                    <a:pt x="77837" y="9230"/>
                  </a:lnTo>
                  <a:lnTo>
                    <a:pt x="92432" y="18461"/>
                  </a:lnTo>
                  <a:lnTo>
                    <a:pt x="102162" y="27692"/>
                  </a:lnTo>
                  <a:lnTo>
                    <a:pt x="110270" y="36923"/>
                  </a:lnTo>
                  <a:lnTo>
                    <a:pt x="116756" y="52307"/>
                  </a:lnTo>
                  <a:lnTo>
                    <a:pt x="120000" y="61538"/>
                  </a:lnTo>
                  <a:lnTo>
                    <a:pt x="115135" y="73846"/>
                  </a:lnTo>
                  <a:lnTo>
                    <a:pt x="110270" y="89230"/>
                  </a:lnTo>
                  <a:lnTo>
                    <a:pt x="92432" y="107692"/>
                  </a:lnTo>
                  <a:lnTo>
                    <a:pt x="77837" y="116923"/>
                  </a:lnTo>
                  <a:lnTo>
                    <a:pt x="68108" y="120000"/>
                  </a:lnTo>
                  <a:lnTo>
                    <a:pt x="51891" y="10769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>
              <a:off x="6623050" y="431800"/>
              <a:ext cx="520700" cy="320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536" y="105882"/>
                  </a:moveTo>
                  <a:lnTo>
                    <a:pt x="68780" y="103529"/>
                  </a:lnTo>
                  <a:lnTo>
                    <a:pt x="81951" y="96470"/>
                  </a:lnTo>
                  <a:lnTo>
                    <a:pt x="95121" y="82352"/>
                  </a:lnTo>
                  <a:lnTo>
                    <a:pt x="99512" y="70588"/>
                  </a:lnTo>
                  <a:lnTo>
                    <a:pt x="103902" y="61176"/>
                  </a:lnTo>
                  <a:lnTo>
                    <a:pt x="102439" y="54117"/>
                  </a:lnTo>
                  <a:lnTo>
                    <a:pt x="95121" y="40000"/>
                  </a:lnTo>
                  <a:lnTo>
                    <a:pt x="89268" y="32941"/>
                  </a:lnTo>
                  <a:lnTo>
                    <a:pt x="80487" y="25882"/>
                  </a:lnTo>
                  <a:lnTo>
                    <a:pt x="67317" y="18823"/>
                  </a:lnTo>
                  <a:lnTo>
                    <a:pt x="49756" y="14117"/>
                  </a:lnTo>
                  <a:lnTo>
                    <a:pt x="29268" y="14117"/>
                  </a:lnTo>
                  <a:lnTo>
                    <a:pt x="13170" y="11764"/>
                  </a:lnTo>
                  <a:lnTo>
                    <a:pt x="0" y="14117"/>
                  </a:lnTo>
                  <a:lnTo>
                    <a:pt x="4390" y="0"/>
                  </a:lnTo>
                  <a:lnTo>
                    <a:pt x="20487" y="0"/>
                  </a:lnTo>
                  <a:lnTo>
                    <a:pt x="38048" y="0"/>
                  </a:lnTo>
                  <a:lnTo>
                    <a:pt x="42439" y="0"/>
                  </a:lnTo>
                  <a:lnTo>
                    <a:pt x="60000" y="7058"/>
                  </a:lnTo>
                  <a:lnTo>
                    <a:pt x="60000" y="2352"/>
                  </a:lnTo>
                  <a:lnTo>
                    <a:pt x="55609" y="2352"/>
                  </a:lnTo>
                  <a:lnTo>
                    <a:pt x="68780" y="7058"/>
                  </a:lnTo>
                  <a:lnTo>
                    <a:pt x="84878" y="14117"/>
                  </a:lnTo>
                  <a:lnTo>
                    <a:pt x="99512" y="21176"/>
                  </a:lnTo>
                  <a:lnTo>
                    <a:pt x="115609" y="40000"/>
                  </a:lnTo>
                  <a:lnTo>
                    <a:pt x="120000" y="47058"/>
                  </a:lnTo>
                  <a:lnTo>
                    <a:pt x="120000" y="56470"/>
                  </a:lnTo>
                  <a:lnTo>
                    <a:pt x="120000" y="70588"/>
                  </a:lnTo>
                  <a:lnTo>
                    <a:pt x="118536" y="77647"/>
                  </a:lnTo>
                  <a:lnTo>
                    <a:pt x="115609" y="84705"/>
                  </a:lnTo>
                  <a:lnTo>
                    <a:pt x="102439" y="98823"/>
                  </a:lnTo>
                  <a:lnTo>
                    <a:pt x="64390" y="120000"/>
                  </a:lnTo>
                  <a:lnTo>
                    <a:pt x="58536" y="10588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Shape 70"/>
            <p:cNvSpPr/>
            <p:nvPr/>
          </p:nvSpPr>
          <p:spPr>
            <a:xfrm>
              <a:off x="6897686" y="450850"/>
              <a:ext cx="506412" cy="3540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00" y="115714"/>
                  </a:moveTo>
                  <a:lnTo>
                    <a:pt x="31500" y="109285"/>
                  </a:lnTo>
                  <a:lnTo>
                    <a:pt x="54000" y="100714"/>
                  </a:lnTo>
                  <a:lnTo>
                    <a:pt x="79500" y="87857"/>
                  </a:lnTo>
                  <a:lnTo>
                    <a:pt x="90000" y="77142"/>
                  </a:lnTo>
                  <a:lnTo>
                    <a:pt x="97500" y="62142"/>
                  </a:lnTo>
                  <a:lnTo>
                    <a:pt x="97500" y="51428"/>
                  </a:lnTo>
                  <a:lnTo>
                    <a:pt x="97500" y="42857"/>
                  </a:lnTo>
                  <a:lnTo>
                    <a:pt x="93000" y="36428"/>
                  </a:lnTo>
                  <a:lnTo>
                    <a:pt x="84000" y="23571"/>
                  </a:lnTo>
                  <a:lnTo>
                    <a:pt x="72000" y="12857"/>
                  </a:lnTo>
                  <a:lnTo>
                    <a:pt x="58500" y="6428"/>
                  </a:lnTo>
                  <a:lnTo>
                    <a:pt x="48000" y="4285"/>
                  </a:lnTo>
                  <a:lnTo>
                    <a:pt x="61500" y="0"/>
                  </a:lnTo>
                  <a:lnTo>
                    <a:pt x="79500" y="4285"/>
                  </a:lnTo>
                  <a:lnTo>
                    <a:pt x="97500" y="10714"/>
                  </a:lnTo>
                  <a:lnTo>
                    <a:pt x="106500" y="17142"/>
                  </a:lnTo>
                  <a:lnTo>
                    <a:pt x="112500" y="25714"/>
                  </a:lnTo>
                  <a:lnTo>
                    <a:pt x="117000" y="32142"/>
                  </a:lnTo>
                  <a:lnTo>
                    <a:pt x="120000" y="38571"/>
                  </a:lnTo>
                  <a:lnTo>
                    <a:pt x="120000" y="51428"/>
                  </a:lnTo>
                  <a:lnTo>
                    <a:pt x="117000" y="62142"/>
                  </a:lnTo>
                  <a:lnTo>
                    <a:pt x="111000" y="70714"/>
                  </a:lnTo>
                  <a:lnTo>
                    <a:pt x="102000" y="81428"/>
                  </a:lnTo>
                  <a:lnTo>
                    <a:pt x="90000" y="89999"/>
                  </a:lnTo>
                  <a:lnTo>
                    <a:pt x="85500" y="94285"/>
                  </a:lnTo>
                  <a:lnTo>
                    <a:pt x="67500" y="102857"/>
                  </a:lnTo>
                  <a:lnTo>
                    <a:pt x="37500" y="113571"/>
                  </a:lnTo>
                  <a:lnTo>
                    <a:pt x="0" y="119999"/>
                  </a:lnTo>
                  <a:lnTo>
                    <a:pt x="1500" y="115714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Shape 71"/>
            <p:cNvSpPr/>
            <p:nvPr/>
          </p:nvSpPr>
          <p:spPr>
            <a:xfrm>
              <a:off x="6807200" y="468312"/>
              <a:ext cx="838199" cy="4079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81" y="103384"/>
                  </a:moveTo>
                  <a:lnTo>
                    <a:pt x="12727" y="97846"/>
                  </a:lnTo>
                  <a:lnTo>
                    <a:pt x="35454" y="94153"/>
                  </a:lnTo>
                  <a:lnTo>
                    <a:pt x="53636" y="86769"/>
                  </a:lnTo>
                  <a:lnTo>
                    <a:pt x="64545" y="77538"/>
                  </a:lnTo>
                  <a:lnTo>
                    <a:pt x="69090" y="72000"/>
                  </a:lnTo>
                  <a:lnTo>
                    <a:pt x="75454" y="64615"/>
                  </a:lnTo>
                  <a:lnTo>
                    <a:pt x="80909" y="55384"/>
                  </a:lnTo>
                  <a:lnTo>
                    <a:pt x="85454" y="48000"/>
                  </a:lnTo>
                  <a:lnTo>
                    <a:pt x="86363" y="38769"/>
                  </a:lnTo>
                  <a:lnTo>
                    <a:pt x="85454" y="27692"/>
                  </a:lnTo>
                  <a:lnTo>
                    <a:pt x="83636" y="22153"/>
                  </a:lnTo>
                  <a:lnTo>
                    <a:pt x="80909" y="14769"/>
                  </a:lnTo>
                  <a:lnTo>
                    <a:pt x="77272" y="5538"/>
                  </a:lnTo>
                  <a:lnTo>
                    <a:pt x="70000" y="0"/>
                  </a:lnTo>
                  <a:lnTo>
                    <a:pt x="80000" y="0"/>
                  </a:lnTo>
                  <a:lnTo>
                    <a:pt x="88181" y="3692"/>
                  </a:lnTo>
                  <a:lnTo>
                    <a:pt x="99090" y="5538"/>
                  </a:lnTo>
                  <a:lnTo>
                    <a:pt x="107272" y="11076"/>
                  </a:lnTo>
                  <a:lnTo>
                    <a:pt x="114545" y="20307"/>
                  </a:lnTo>
                  <a:lnTo>
                    <a:pt x="118181" y="25846"/>
                  </a:lnTo>
                  <a:lnTo>
                    <a:pt x="120000" y="33230"/>
                  </a:lnTo>
                  <a:lnTo>
                    <a:pt x="118181" y="44307"/>
                  </a:lnTo>
                  <a:lnTo>
                    <a:pt x="115454" y="53538"/>
                  </a:lnTo>
                  <a:lnTo>
                    <a:pt x="111818" y="60923"/>
                  </a:lnTo>
                  <a:lnTo>
                    <a:pt x="104545" y="70153"/>
                  </a:lnTo>
                  <a:lnTo>
                    <a:pt x="94545" y="77538"/>
                  </a:lnTo>
                  <a:lnTo>
                    <a:pt x="71818" y="92307"/>
                  </a:lnTo>
                  <a:lnTo>
                    <a:pt x="42727" y="105230"/>
                  </a:lnTo>
                  <a:lnTo>
                    <a:pt x="30000" y="110769"/>
                  </a:lnTo>
                  <a:lnTo>
                    <a:pt x="30000" y="108923"/>
                  </a:lnTo>
                  <a:lnTo>
                    <a:pt x="24545" y="110769"/>
                  </a:lnTo>
                  <a:lnTo>
                    <a:pt x="12727" y="114461"/>
                  </a:lnTo>
                  <a:lnTo>
                    <a:pt x="4545" y="116307"/>
                  </a:lnTo>
                  <a:lnTo>
                    <a:pt x="0" y="120000"/>
                  </a:lnTo>
                  <a:lnTo>
                    <a:pt x="2727" y="114461"/>
                  </a:lnTo>
                  <a:lnTo>
                    <a:pt x="5454" y="108923"/>
                  </a:lnTo>
                  <a:lnTo>
                    <a:pt x="8181" y="103384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6807200" y="863600"/>
              <a:ext cx="165100" cy="88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8571"/>
                  </a:moveTo>
                  <a:lnTo>
                    <a:pt x="0" y="42857"/>
                  </a:lnTo>
                  <a:lnTo>
                    <a:pt x="13846" y="25714"/>
                  </a:lnTo>
                  <a:lnTo>
                    <a:pt x="64615" y="8571"/>
                  </a:lnTo>
                  <a:lnTo>
                    <a:pt x="120000" y="0"/>
                  </a:lnTo>
                  <a:lnTo>
                    <a:pt x="69230" y="42857"/>
                  </a:lnTo>
                  <a:lnTo>
                    <a:pt x="41538" y="77142"/>
                  </a:lnTo>
                  <a:lnTo>
                    <a:pt x="13846" y="119999"/>
                  </a:lnTo>
                  <a:lnTo>
                    <a:pt x="9230" y="94285"/>
                  </a:lnTo>
                  <a:lnTo>
                    <a:pt x="0" y="68571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6826250" y="438150"/>
              <a:ext cx="914400" cy="571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37" y="113333"/>
                  </a:moveTo>
                  <a:lnTo>
                    <a:pt x="0" y="109333"/>
                  </a:lnTo>
                  <a:lnTo>
                    <a:pt x="2482" y="105333"/>
                  </a:lnTo>
                  <a:lnTo>
                    <a:pt x="9103" y="97333"/>
                  </a:lnTo>
                  <a:lnTo>
                    <a:pt x="19862" y="90666"/>
                  </a:lnTo>
                  <a:lnTo>
                    <a:pt x="36413" y="85333"/>
                  </a:lnTo>
                  <a:lnTo>
                    <a:pt x="63724" y="74666"/>
                  </a:lnTo>
                  <a:lnTo>
                    <a:pt x="83586" y="65333"/>
                  </a:lnTo>
                  <a:lnTo>
                    <a:pt x="92689" y="58666"/>
                  </a:lnTo>
                  <a:lnTo>
                    <a:pt x="99310" y="50666"/>
                  </a:lnTo>
                  <a:lnTo>
                    <a:pt x="104275" y="45333"/>
                  </a:lnTo>
                  <a:lnTo>
                    <a:pt x="106758" y="38666"/>
                  </a:lnTo>
                  <a:lnTo>
                    <a:pt x="107586" y="30666"/>
                  </a:lnTo>
                  <a:lnTo>
                    <a:pt x="105103" y="25333"/>
                  </a:lnTo>
                  <a:lnTo>
                    <a:pt x="101793" y="18666"/>
                  </a:lnTo>
                  <a:lnTo>
                    <a:pt x="95172" y="14666"/>
                  </a:lnTo>
                  <a:lnTo>
                    <a:pt x="87724" y="10666"/>
                  </a:lnTo>
                  <a:lnTo>
                    <a:pt x="77793" y="6666"/>
                  </a:lnTo>
                  <a:lnTo>
                    <a:pt x="68689" y="5333"/>
                  </a:lnTo>
                  <a:lnTo>
                    <a:pt x="60413" y="6666"/>
                  </a:lnTo>
                  <a:lnTo>
                    <a:pt x="46344" y="2666"/>
                  </a:lnTo>
                  <a:lnTo>
                    <a:pt x="58758" y="0"/>
                  </a:lnTo>
                  <a:lnTo>
                    <a:pt x="77793" y="0"/>
                  </a:lnTo>
                  <a:lnTo>
                    <a:pt x="87724" y="2666"/>
                  </a:lnTo>
                  <a:lnTo>
                    <a:pt x="97655" y="6666"/>
                  </a:lnTo>
                  <a:lnTo>
                    <a:pt x="107586" y="13333"/>
                  </a:lnTo>
                  <a:lnTo>
                    <a:pt x="115034" y="18666"/>
                  </a:lnTo>
                  <a:lnTo>
                    <a:pt x="117517" y="26666"/>
                  </a:lnTo>
                  <a:lnTo>
                    <a:pt x="120000" y="33333"/>
                  </a:lnTo>
                  <a:lnTo>
                    <a:pt x="120000" y="41333"/>
                  </a:lnTo>
                  <a:lnTo>
                    <a:pt x="117517" y="50666"/>
                  </a:lnTo>
                  <a:lnTo>
                    <a:pt x="114206" y="58666"/>
                  </a:lnTo>
                  <a:lnTo>
                    <a:pt x="105103" y="65333"/>
                  </a:lnTo>
                  <a:lnTo>
                    <a:pt x="92689" y="70666"/>
                  </a:lnTo>
                  <a:lnTo>
                    <a:pt x="76137" y="78666"/>
                  </a:lnTo>
                  <a:lnTo>
                    <a:pt x="60413" y="82666"/>
                  </a:lnTo>
                  <a:lnTo>
                    <a:pt x="45517" y="85333"/>
                  </a:lnTo>
                  <a:lnTo>
                    <a:pt x="31448" y="89333"/>
                  </a:lnTo>
                  <a:lnTo>
                    <a:pt x="19862" y="96000"/>
                  </a:lnTo>
                  <a:lnTo>
                    <a:pt x="16551" y="100000"/>
                  </a:lnTo>
                  <a:lnTo>
                    <a:pt x="12413" y="105333"/>
                  </a:lnTo>
                  <a:lnTo>
                    <a:pt x="11586" y="112000"/>
                  </a:lnTo>
                  <a:lnTo>
                    <a:pt x="11586" y="120000"/>
                  </a:lnTo>
                  <a:lnTo>
                    <a:pt x="4137" y="11333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6921500" y="463550"/>
              <a:ext cx="973136" cy="571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4666"/>
                  </a:moveTo>
                  <a:lnTo>
                    <a:pt x="0" y="106666"/>
                  </a:lnTo>
                  <a:lnTo>
                    <a:pt x="1568" y="100000"/>
                  </a:lnTo>
                  <a:lnTo>
                    <a:pt x="3921" y="96000"/>
                  </a:lnTo>
                  <a:lnTo>
                    <a:pt x="8627" y="92000"/>
                  </a:lnTo>
                  <a:lnTo>
                    <a:pt x="18039" y="85333"/>
                  </a:lnTo>
                  <a:lnTo>
                    <a:pt x="31372" y="81333"/>
                  </a:lnTo>
                  <a:lnTo>
                    <a:pt x="45490" y="80000"/>
                  </a:lnTo>
                  <a:lnTo>
                    <a:pt x="60392" y="73333"/>
                  </a:lnTo>
                  <a:lnTo>
                    <a:pt x="77647" y="68000"/>
                  </a:lnTo>
                  <a:lnTo>
                    <a:pt x="87843" y="61333"/>
                  </a:lnTo>
                  <a:lnTo>
                    <a:pt x="96470" y="53333"/>
                  </a:lnTo>
                  <a:lnTo>
                    <a:pt x="101176" y="45333"/>
                  </a:lnTo>
                  <a:lnTo>
                    <a:pt x="103529" y="37333"/>
                  </a:lnTo>
                  <a:lnTo>
                    <a:pt x="103529" y="28000"/>
                  </a:lnTo>
                  <a:lnTo>
                    <a:pt x="101176" y="20000"/>
                  </a:lnTo>
                  <a:lnTo>
                    <a:pt x="97254" y="13333"/>
                  </a:lnTo>
                  <a:lnTo>
                    <a:pt x="90196" y="5333"/>
                  </a:lnTo>
                  <a:lnTo>
                    <a:pt x="80784" y="0"/>
                  </a:lnTo>
                  <a:lnTo>
                    <a:pt x="94901" y="1333"/>
                  </a:lnTo>
                  <a:lnTo>
                    <a:pt x="103529" y="4000"/>
                  </a:lnTo>
                  <a:lnTo>
                    <a:pt x="110588" y="9333"/>
                  </a:lnTo>
                  <a:lnTo>
                    <a:pt x="117647" y="16000"/>
                  </a:lnTo>
                  <a:lnTo>
                    <a:pt x="120000" y="20000"/>
                  </a:lnTo>
                  <a:lnTo>
                    <a:pt x="120000" y="24000"/>
                  </a:lnTo>
                  <a:lnTo>
                    <a:pt x="120000" y="28000"/>
                  </a:lnTo>
                  <a:lnTo>
                    <a:pt x="118431" y="33333"/>
                  </a:lnTo>
                  <a:lnTo>
                    <a:pt x="113725" y="41333"/>
                  </a:lnTo>
                  <a:lnTo>
                    <a:pt x="106666" y="49333"/>
                  </a:lnTo>
                  <a:lnTo>
                    <a:pt x="99607" y="56000"/>
                  </a:lnTo>
                  <a:lnTo>
                    <a:pt x="90196" y="61333"/>
                  </a:lnTo>
                  <a:lnTo>
                    <a:pt x="69019" y="73333"/>
                  </a:lnTo>
                  <a:lnTo>
                    <a:pt x="41568" y="84000"/>
                  </a:lnTo>
                  <a:lnTo>
                    <a:pt x="24313" y="90666"/>
                  </a:lnTo>
                  <a:lnTo>
                    <a:pt x="13333" y="96000"/>
                  </a:lnTo>
                  <a:lnTo>
                    <a:pt x="8627" y="102666"/>
                  </a:lnTo>
                  <a:lnTo>
                    <a:pt x="7058" y="104000"/>
                  </a:lnTo>
                  <a:lnTo>
                    <a:pt x="6274" y="106666"/>
                  </a:lnTo>
                  <a:lnTo>
                    <a:pt x="6274" y="110666"/>
                  </a:lnTo>
                  <a:lnTo>
                    <a:pt x="7058" y="116000"/>
                  </a:lnTo>
                  <a:lnTo>
                    <a:pt x="9411" y="120000"/>
                  </a:lnTo>
                  <a:lnTo>
                    <a:pt x="0" y="114666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6972300" y="468312"/>
              <a:ext cx="1016000" cy="6175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50" y="112577"/>
                  </a:moveTo>
                  <a:lnTo>
                    <a:pt x="3000" y="108865"/>
                  </a:lnTo>
                  <a:lnTo>
                    <a:pt x="750" y="105154"/>
                  </a:lnTo>
                  <a:lnTo>
                    <a:pt x="0" y="101443"/>
                  </a:lnTo>
                  <a:lnTo>
                    <a:pt x="750" y="95257"/>
                  </a:lnTo>
                  <a:lnTo>
                    <a:pt x="2250" y="94020"/>
                  </a:lnTo>
                  <a:lnTo>
                    <a:pt x="7500" y="90309"/>
                  </a:lnTo>
                  <a:lnTo>
                    <a:pt x="17250" y="84123"/>
                  </a:lnTo>
                  <a:lnTo>
                    <a:pt x="33750" y="77938"/>
                  </a:lnTo>
                  <a:lnTo>
                    <a:pt x="60000" y="66804"/>
                  </a:lnTo>
                  <a:lnTo>
                    <a:pt x="80250" y="58144"/>
                  </a:lnTo>
                  <a:lnTo>
                    <a:pt x="89250" y="51958"/>
                  </a:lnTo>
                  <a:lnTo>
                    <a:pt x="97500" y="44536"/>
                  </a:lnTo>
                  <a:lnTo>
                    <a:pt x="104250" y="37113"/>
                  </a:lnTo>
                  <a:lnTo>
                    <a:pt x="107250" y="29690"/>
                  </a:lnTo>
                  <a:lnTo>
                    <a:pt x="109500" y="25979"/>
                  </a:lnTo>
                  <a:lnTo>
                    <a:pt x="109500" y="21030"/>
                  </a:lnTo>
                  <a:lnTo>
                    <a:pt x="108750" y="17319"/>
                  </a:lnTo>
                  <a:lnTo>
                    <a:pt x="107250" y="13608"/>
                  </a:lnTo>
                  <a:lnTo>
                    <a:pt x="99750" y="6185"/>
                  </a:lnTo>
                  <a:lnTo>
                    <a:pt x="97500" y="3711"/>
                  </a:lnTo>
                  <a:lnTo>
                    <a:pt x="89250" y="0"/>
                  </a:lnTo>
                  <a:lnTo>
                    <a:pt x="98250" y="2474"/>
                  </a:lnTo>
                  <a:lnTo>
                    <a:pt x="107250" y="7422"/>
                  </a:lnTo>
                  <a:lnTo>
                    <a:pt x="114750" y="17319"/>
                  </a:lnTo>
                  <a:lnTo>
                    <a:pt x="117750" y="22268"/>
                  </a:lnTo>
                  <a:lnTo>
                    <a:pt x="120000" y="28453"/>
                  </a:lnTo>
                  <a:lnTo>
                    <a:pt x="120000" y="29690"/>
                  </a:lnTo>
                  <a:lnTo>
                    <a:pt x="119250" y="35876"/>
                  </a:lnTo>
                  <a:lnTo>
                    <a:pt x="115500" y="40824"/>
                  </a:lnTo>
                  <a:lnTo>
                    <a:pt x="107250" y="48247"/>
                  </a:lnTo>
                  <a:lnTo>
                    <a:pt x="99750" y="54432"/>
                  </a:lnTo>
                  <a:lnTo>
                    <a:pt x="91500" y="58144"/>
                  </a:lnTo>
                  <a:lnTo>
                    <a:pt x="84000" y="61855"/>
                  </a:lnTo>
                  <a:lnTo>
                    <a:pt x="78000" y="63092"/>
                  </a:lnTo>
                  <a:lnTo>
                    <a:pt x="66000" y="70515"/>
                  </a:lnTo>
                  <a:lnTo>
                    <a:pt x="51750" y="76701"/>
                  </a:lnTo>
                  <a:lnTo>
                    <a:pt x="40500" y="80412"/>
                  </a:lnTo>
                  <a:lnTo>
                    <a:pt x="35250" y="84123"/>
                  </a:lnTo>
                  <a:lnTo>
                    <a:pt x="26250" y="90309"/>
                  </a:lnTo>
                  <a:lnTo>
                    <a:pt x="24000" y="94020"/>
                  </a:lnTo>
                  <a:lnTo>
                    <a:pt x="22500" y="98969"/>
                  </a:lnTo>
                  <a:lnTo>
                    <a:pt x="21750" y="105154"/>
                  </a:lnTo>
                  <a:lnTo>
                    <a:pt x="21750" y="110103"/>
                  </a:lnTo>
                  <a:lnTo>
                    <a:pt x="24000" y="120000"/>
                  </a:lnTo>
                  <a:lnTo>
                    <a:pt x="5250" y="112577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7162800" y="869950"/>
              <a:ext cx="222250" cy="2349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85" y="110270"/>
                  </a:moveTo>
                  <a:lnTo>
                    <a:pt x="0" y="90810"/>
                  </a:lnTo>
                  <a:lnTo>
                    <a:pt x="0" y="74594"/>
                  </a:lnTo>
                  <a:lnTo>
                    <a:pt x="0" y="55135"/>
                  </a:lnTo>
                  <a:lnTo>
                    <a:pt x="10285" y="45405"/>
                  </a:lnTo>
                  <a:lnTo>
                    <a:pt x="20571" y="35675"/>
                  </a:lnTo>
                  <a:lnTo>
                    <a:pt x="58285" y="22702"/>
                  </a:lnTo>
                  <a:lnTo>
                    <a:pt x="78857" y="12972"/>
                  </a:lnTo>
                  <a:lnTo>
                    <a:pt x="120000" y="0"/>
                  </a:lnTo>
                  <a:lnTo>
                    <a:pt x="113142" y="6486"/>
                  </a:lnTo>
                  <a:lnTo>
                    <a:pt x="89142" y="16216"/>
                  </a:lnTo>
                  <a:lnTo>
                    <a:pt x="68571" y="32432"/>
                  </a:lnTo>
                  <a:lnTo>
                    <a:pt x="51428" y="45405"/>
                  </a:lnTo>
                  <a:lnTo>
                    <a:pt x="48000" y="61621"/>
                  </a:lnTo>
                  <a:lnTo>
                    <a:pt x="48000" y="81081"/>
                  </a:lnTo>
                  <a:lnTo>
                    <a:pt x="58285" y="94054"/>
                  </a:lnTo>
                  <a:lnTo>
                    <a:pt x="72000" y="120000"/>
                  </a:lnTo>
                  <a:lnTo>
                    <a:pt x="10285" y="11027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7258050" y="850900"/>
              <a:ext cx="230186" cy="2603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lnTo>
                    <a:pt x="30000" y="117073"/>
                  </a:lnTo>
                  <a:lnTo>
                    <a:pt x="10000" y="99512"/>
                  </a:lnTo>
                  <a:lnTo>
                    <a:pt x="0" y="81951"/>
                  </a:lnTo>
                  <a:lnTo>
                    <a:pt x="0" y="64390"/>
                  </a:lnTo>
                  <a:lnTo>
                    <a:pt x="6666" y="49756"/>
                  </a:lnTo>
                  <a:lnTo>
                    <a:pt x="16666" y="38048"/>
                  </a:lnTo>
                  <a:lnTo>
                    <a:pt x="36666" y="29268"/>
                  </a:lnTo>
                  <a:lnTo>
                    <a:pt x="60000" y="20487"/>
                  </a:lnTo>
                  <a:lnTo>
                    <a:pt x="80000" y="8780"/>
                  </a:lnTo>
                  <a:lnTo>
                    <a:pt x="120000" y="0"/>
                  </a:lnTo>
                  <a:lnTo>
                    <a:pt x="86666" y="20487"/>
                  </a:lnTo>
                  <a:lnTo>
                    <a:pt x="56666" y="40975"/>
                  </a:lnTo>
                  <a:lnTo>
                    <a:pt x="46666" y="49756"/>
                  </a:lnTo>
                  <a:lnTo>
                    <a:pt x="40000" y="64390"/>
                  </a:lnTo>
                  <a:lnTo>
                    <a:pt x="40000" y="76097"/>
                  </a:lnTo>
                  <a:lnTo>
                    <a:pt x="46666" y="99512"/>
                  </a:lnTo>
                  <a:lnTo>
                    <a:pt x="70000" y="120000"/>
                  </a:lnTo>
                  <a:lnTo>
                    <a:pt x="6000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>
              <a:off x="7334250" y="793750"/>
              <a:ext cx="336549" cy="317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905" y="120000"/>
                  </a:moveTo>
                  <a:lnTo>
                    <a:pt x="6792" y="103200"/>
                  </a:lnTo>
                  <a:lnTo>
                    <a:pt x="4528" y="91200"/>
                  </a:lnTo>
                  <a:lnTo>
                    <a:pt x="0" y="84000"/>
                  </a:lnTo>
                  <a:lnTo>
                    <a:pt x="4528" y="74400"/>
                  </a:lnTo>
                  <a:lnTo>
                    <a:pt x="6792" y="62400"/>
                  </a:lnTo>
                  <a:lnTo>
                    <a:pt x="13584" y="55200"/>
                  </a:lnTo>
                  <a:lnTo>
                    <a:pt x="38490" y="33600"/>
                  </a:lnTo>
                  <a:lnTo>
                    <a:pt x="70188" y="14400"/>
                  </a:lnTo>
                  <a:lnTo>
                    <a:pt x="104150" y="4800"/>
                  </a:lnTo>
                  <a:lnTo>
                    <a:pt x="120000" y="0"/>
                  </a:lnTo>
                  <a:lnTo>
                    <a:pt x="76981" y="19200"/>
                  </a:lnTo>
                  <a:lnTo>
                    <a:pt x="52075" y="33600"/>
                  </a:lnTo>
                  <a:lnTo>
                    <a:pt x="38490" y="48000"/>
                  </a:lnTo>
                  <a:lnTo>
                    <a:pt x="33962" y="52800"/>
                  </a:lnTo>
                  <a:lnTo>
                    <a:pt x="27169" y="67200"/>
                  </a:lnTo>
                  <a:lnTo>
                    <a:pt x="27169" y="81600"/>
                  </a:lnTo>
                  <a:lnTo>
                    <a:pt x="33962" y="96000"/>
                  </a:lnTo>
                  <a:lnTo>
                    <a:pt x="45283" y="105600"/>
                  </a:lnTo>
                  <a:lnTo>
                    <a:pt x="58867" y="120000"/>
                  </a:lnTo>
                  <a:lnTo>
                    <a:pt x="24905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7613650" y="1130300"/>
              <a:ext cx="1587" cy="12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7410450" y="247650"/>
              <a:ext cx="687387" cy="8826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444" y="42302"/>
                  </a:moveTo>
                  <a:lnTo>
                    <a:pt x="117777" y="45755"/>
                  </a:lnTo>
                  <a:lnTo>
                    <a:pt x="120000" y="48345"/>
                  </a:lnTo>
                  <a:lnTo>
                    <a:pt x="120000" y="52661"/>
                  </a:lnTo>
                  <a:lnTo>
                    <a:pt x="117777" y="56115"/>
                  </a:lnTo>
                  <a:lnTo>
                    <a:pt x="113333" y="60431"/>
                  </a:lnTo>
                  <a:lnTo>
                    <a:pt x="106666" y="63021"/>
                  </a:lnTo>
                  <a:lnTo>
                    <a:pt x="96666" y="65611"/>
                  </a:lnTo>
                  <a:lnTo>
                    <a:pt x="62222" y="71654"/>
                  </a:lnTo>
                  <a:lnTo>
                    <a:pt x="47777" y="75971"/>
                  </a:lnTo>
                  <a:lnTo>
                    <a:pt x="34444" y="79424"/>
                  </a:lnTo>
                  <a:lnTo>
                    <a:pt x="22222" y="86330"/>
                  </a:lnTo>
                  <a:lnTo>
                    <a:pt x="15555" y="90647"/>
                  </a:lnTo>
                  <a:lnTo>
                    <a:pt x="12222" y="95827"/>
                  </a:lnTo>
                  <a:lnTo>
                    <a:pt x="12222" y="101870"/>
                  </a:lnTo>
                  <a:lnTo>
                    <a:pt x="13333" y="107050"/>
                  </a:lnTo>
                  <a:lnTo>
                    <a:pt x="18888" y="112230"/>
                  </a:lnTo>
                  <a:lnTo>
                    <a:pt x="25555" y="116546"/>
                  </a:lnTo>
                  <a:lnTo>
                    <a:pt x="35555" y="120000"/>
                  </a:lnTo>
                  <a:lnTo>
                    <a:pt x="27777" y="117410"/>
                  </a:lnTo>
                  <a:lnTo>
                    <a:pt x="17777" y="117410"/>
                  </a:lnTo>
                  <a:lnTo>
                    <a:pt x="17777" y="117410"/>
                  </a:lnTo>
                  <a:lnTo>
                    <a:pt x="10000" y="113956"/>
                  </a:lnTo>
                  <a:lnTo>
                    <a:pt x="5555" y="108776"/>
                  </a:lnTo>
                  <a:lnTo>
                    <a:pt x="2222" y="101870"/>
                  </a:lnTo>
                  <a:lnTo>
                    <a:pt x="2222" y="98417"/>
                  </a:lnTo>
                  <a:lnTo>
                    <a:pt x="5555" y="94100"/>
                  </a:lnTo>
                  <a:lnTo>
                    <a:pt x="6666" y="91510"/>
                  </a:lnTo>
                  <a:lnTo>
                    <a:pt x="13333" y="88057"/>
                  </a:lnTo>
                  <a:lnTo>
                    <a:pt x="27777" y="81151"/>
                  </a:lnTo>
                  <a:lnTo>
                    <a:pt x="52222" y="74244"/>
                  </a:lnTo>
                  <a:lnTo>
                    <a:pt x="52222" y="73381"/>
                  </a:lnTo>
                  <a:lnTo>
                    <a:pt x="72222" y="68201"/>
                  </a:lnTo>
                  <a:lnTo>
                    <a:pt x="82222" y="63884"/>
                  </a:lnTo>
                  <a:lnTo>
                    <a:pt x="94444" y="60431"/>
                  </a:lnTo>
                  <a:lnTo>
                    <a:pt x="100000" y="55251"/>
                  </a:lnTo>
                  <a:lnTo>
                    <a:pt x="101111" y="50935"/>
                  </a:lnTo>
                  <a:lnTo>
                    <a:pt x="101111" y="50071"/>
                  </a:lnTo>
                  <a:lnTo>
                    <a:pt x="96666" y="43165"/>
                  </a:lnTo>
                  <a:lnTo>
                    <a:pt x="90000" y="37985"/>
                  </a:lnTo>
                  <a:lnTo>
                    <a:pt x="78888" y="34532"/>
                  </a:lnTo>
                  <a:lnTo>
                    <a:pt x="68888" y="31942"/>
                  </a:lnTo>
                  <a:lnTo>
                    <a:pt x="52222" y="29352"/>
                  </a:lnTo>
                  <a:lnTo>
                    <a:pt x="42222" y="27625"/>
                  </a:lnTo>
                  <a:lnTo>
                    <a:pt x="25555" y="25035"/>
                  </a:lnTo>
                  <a:lnTo>
                    <a:pt x="12222" y="20719"/>
                  </a:lnTo>
                  <a:lnTo>
                    <a:pt x="6666" y="18129"/>
                  </a:lnTo>
                  <a:lnTo>
                    <a:pt x="2222" y="17266"/>
                  </a:lnTo>
                  <a:lnTo>
                    <a:pt x="0" y="14676"/>
                  </a:lnTo>
                  <a:lnTo>
                    <a:pt x="0" y="12086"/>
                  </a:lnTo>
                  <a:lnTo>
                    <a:pt x="2222" y="10359"/>
                  </a:lnTo>
                  <a:lnTo>
                    <a:pt x="8888" y="5179"/>
                  </a:lnTo>
                  <a:lnTo>
                    <a:pt x="15555" y="2589"/>
                  </a:lnTo>
                  <a:lnTo>
                    <a:pt x="25555" y="1726"/>
                  </a:lnTo>
                  <a:lnTo>
                    <a:pt x="38888" y="0"/>
                  </a:lnTo>
                  <a:lnTo>
                    <a:pt x="54444" y="0"/>
                  </a:lnTo>
                  <a:lnTo>
                    <a:pt x="45555" y="1726"/>
                  </a:lnTo>
                  <a:lnTo>
                    <a:pt x="41111" y="4316"/>
                  </a:lnTo>
                  <a:lnTo>
                    <a:pt x="35555" y="6906"/>
                  </a:lnTo>
                  <a:lnTo>
                    <a:pt x="34444" y="9496"/>
                  </a:lnTo>
                  <a:lnTo>
                    <a:pt x="32222" y="12949"/>
                  </a:lnTo>
                  <a:lnTo>
                    <a:pt x="34444" y="15539"/>
                  </a:lnTo>
                  <a:lnTo>
                    <a:pt x="41111" y="19856"/>
                  </a:lnTo>
                  <a:lnTo>
                    <a:pt x="45555" y="22446"/>
                  </a:lnTo>
                  <a:lnTo>
                    <a:pt x="52222" y="25035"/>
                  </a:lnTo>
                  <a:lnTo>
                    <a:pt x="62222" y="25899"/>
                  </a:lnTo>
                  <a:lnTo>
                    <a:pt x="74444" y="27625"/>
                  </a:lnTo>
                  <a:lnTo>
                    <a:pt x="93333" y="25899"/>
                  </a:lnTo>
                  <a:lnTo>
                    <a:pt x="93333" y="29352"/>
                  </a:lnTo>
                  <a:lnTo>
                    <a:pt x="93333" y="30215"/>
                  </a:lnTo>
                  <a:lnTo>
                    <a:pt x="93333" y="31942"/>
                  </a:lnTo>
                  <a:lnTo>
                    <a:pt x="94444" y="35395"/>
                  </a:lnTo>
                  <a:lnTo>
                    <a:pt x="100000" y="37985"/>
                  </a:lnTo>
                  <a:lnTo>
                    <a:pt x="114444" y="4230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7607300" y="247650"/>
              <a:ext cx="338136" cy="190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6000"/>
                  </a:moveTo>
                  <a:lnTo>
                    <a:pt x="81509" y="120000"/>
                  </a:lnTo>
                  <a:lnTo>
                    <a:pt x="56603" y="116000"/>
                  </a:lnTo>
                  <a:lnTo>
                    <a:pt x="36226" y="108000"/>
                  </a:lnTo>
                  <a:lnTo>
                    <a:pt x="27169" y="96000"/>
                  </a:lnTo>
                  <a:lnTo>
                    <a:pt x="13584" y="84000"/>
                  </a:lnTo>
                  <a:lnTo>
                    <a:pt x="2264" y="72000"/>
                  </a:lnTo>
                  <a:lnTo>
                    <a:pt x="0" y="60000"/>
                  </a:lnTo>
                  <a:lnTo>
                    <a:pt x="0" y="48000"/>
                  </a:lnTo>
                  <a:lnTo>
                    <a:pt x="6792" y="32000"/>
                  </a:lnTo>
                  <a:lnTo>
                    <a:pt x="15849" y="20000"/>
                  </a:lnTo>
                  <a:lnTo>
                    <a:pt x="33962" y="8000"/>
                  </a:lnTo>
                  <a:lnTo>
                    <a:pt x="47547" y="0"/>
                  </a:lnTo>
                  <a:lnTo>
                    <a:pt x="81509" y="8000"/>
                  </a:lnTo>
                  <a:lnTo>
                    <a:pt x="61132" y="12000"/>
                  </a:lnTo>
                  <a:lnTo>
                    <a:pt x="54339" y="12000"/>
                  </a:lnTo>
                  <a:lnTo>
                    <a:pt x="36226" y="24000"/>
                  </a:lnTo>
                  <a:lnTo>
                    <a:pt x="27169" y="44000"/>
                  </a:lnTo>
                  <a:lnTo>
                    <a:pt x="27169" y="60000"/>
                  </a:lnTo>
                  <a:lnTo>
                    <a:pt x="29433" y="72000"/>
                  </a:lnTo>
                  <a:lnTo>
                    <a:pt x="36226" y="80000"/>
                  </a:lnTo>
                  <a:lnTo>
                    <a:pt x="43018" y="92000"/>
                  </a:lnTo>
                  <a:lnTo>
                    <a:pt x="74716" y="104000"/>
                  </a:lnTo>
                  <a:lnTo>
                    <a:pt x="101886" y="116000"/>
                  </a:lnTo>
                  <a:lnTo>
                    <a:pt x="120000" y="116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>
              <a:off x="7689850" y="260350"/>
              <a:ext cx="269874" cy="1587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418" y="120000"/>
                  </a:moveTo>
                  <a:lnTo>
                    <a:pt x="58604" y="115200"/>
                  </a:lnTo>
                  <a:lnTo>
                    <a:pt x="22325" y="91200"/>
                  </a:lnTo>
                  <a:lnTo>
                    <a:pt x="8372" y="86400"/>
                  </a:lnTo>
                  <a:lnTo>
                    <a:pt x="5581" y="72000"/>
                  </a:lnTo>
                  <a:lnTo>
                    <a:pt x="0" y="62400"/>
                  </a:lnTo>
                  <a:lnTo>
                    <a:pt x="0" y="43200"/>
                  </a:lnTo>
                  <a:lnTo>
                    <a:pt x="8372" y="28800"/>
                  </a:lnTo>
                  <a:lnTo>
                    <a:pt x="30697" y="14400"/>
                  </a:lnTo>
                  <a:lnTo>
                    <a:pt x="47441" y="4800"/>
                  </a:lnTo>
                  <a:lnTo>
                    <a:pt x="80930" y="0"/>
                  </a:lnTo>
                  <a:lnTo>
                    <a:pt x="50232" y="19200"/>
                  </a:lnTo>
                  <a:lnTo>
                    <a:pt x="39069" y="33600"/>
                  </a:lnTo>
                  <a:lnTo>
                    <a:pt x="33488" y="57600"/>
                  </a:lnTo>
                  <a:lnTo>
                    <a:pt x="33488" y="62400"/>
                  </a:lnTo>
                  <a:lnTo>
                    <a:pt x="41860" y="86400"/>
                  </a:lnTo>
                  <a:lnTo>
                    <a:pt x="66976" y="100800"/>
                  </a:lnTo>
                  <a:lnTo>
                    <a:pt x="120000" y="115200"/>
                  </a:lnTo>
                  <a:lnTo>
                    <a:pt x="114418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>
              <a:off x="7766050" y="260350"/>
              <a:ext cx="222250" cy="1571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285" y="120000"/>
                  </a:moveTo>
                  <a:lnTo>
                    <a:pt x="109714" y="110000"/>
                  </a:lnTo>
                  <a:lnTo>
                    <a:pt x="48000" y="95000"/>
                  </a:lnTo>
                  <a:lnTo>
                    <a:pt x="17142" y="80000"/>
                  </a:lnTo>
                  <a:lnTo>
                    <a:pt x="6857" y="65000"/>
                  </a:lnTo>
                  <a:lnTo>
                    <a:pt x="0" y="60000"/>
                  </a:lnTo>
                  <a:lnTo>
                    <a:pt x="6857" y="45000"/>
                  </a:lnTo>
                  <a:lnTo>
                    <a:pt x="17142" y="35000"/>
                  </a:lnTo>
                  <a:lnTo>
                    <a:pt x="37714" y="15000"/>
                  </a:lnTo>
                  <a:lnTo>
                    <a:pt x="72000" y="5000"/>
                  </a:lnTo>
                  <a:lnTo>
                    <a:pt x="72000" y="0"/>
                  </a:lnTo>
                  <a:lnTo>
                    <a:pt x="85714" y="5000"/>
                  </a:lnTo>
                  <a:lnTo>
                    <a:pt x="96000" y="5000"/>
                  </a:lnTo>
                  <a:lnTo>
                    <a:pt x="61714" y="20000"/>
                  </a:lnTo>
                  <a:lnTo>
                    <a:pt x="41142" y="35000"/>
                  </a:lnTo>
                  <a:lnTo>
                    <a:pt x="37714" y="45000"/>
                  </a:lnTo>
                  <a:lnTo>
                    <a:pt x="30857" y="50000"/>
                  </a:lnTo>
                  <a:lnTo>
                    <a:pt x="37714" y="65000"/>
                  </a:lnTo>
                  <a:lnTo>
                    <a:pt x="41142" y="75000"/>
                  </a:lnTo>
                  <a:lnTo>
                    <a:pt x="68571" y="90000"/>
                  </a:lnTo>
                  <a:lnTo>
                    <a:pt x="120000" y="105000"/>
                  </a:lnTo>
                  <a:lnTo>
                    <a:pt x="106285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>
              <a:off x="7835900" y="266700"/>
              <a:ext cx="438150" cy="1127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7826" y="93333"/>
                  </a:moveTo>
                  <a:lnTo>
                    <a:pt x="45217" y="120000"/>
                  </a:lnTo>
                  <a:lnTo>
                    <a:pt x="15652" y="113333"/>
                  </a:lnTo>
                  <a:lnTo>
                    <a:pt x="5217" y="93333"/>
                  </a:lnTo>
                  <a:lnTo>
                    <a:pt x="1739" y="80000"/>
                  </a:lnTo>
                  <a:lnTo>
                    <a:pt x="0" y="60000"/>
                  </a:lnTo>
                  <a:lnTo>
                    <a:pt x="1739" y="53333"/>
                  </a:lnTo>
                  <a:lnTo>
                    <a:pt x="5217" y="40000"/>
                  </a:lnTo>
                  <a:lnTo>
                    <a:pt x="17391" y="20000"/>
                  </a:lnTo>
                  <a:lnTo>
                    <a:pt x="40000" y="0"/>
                  </a:lnTo>
                  <a:lnTo>
                    <a:pt x="71304" y="20000"/>
                  </a:lnTo>
                  <a:lnTo>
                    <a:pt x="104347" y="33333"/>
                  </a:lnTo>
                  <a:lnTo>
                    <a:pt x="120000" y="40000"/>
                  </a:lnTo>
                  <a:lnTo>
                    <a:pt x="81739" y="73333"/>
                  </a:lnTo>
                  <a:lnTo>
                    <a:pt x="67826" y="9333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>
              <a:off x="8399461" y="1524000"/>
              <a:ext cx="719136" cy="546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3451" y="20930"/>
                  </a:moveTo>
                  <a:lnTo>
                    <a:pt x="64778" y="25116"/>
                  </a:lnTo>
                  <a:lnTo>
                    <a:pt x="40353" y="32093"/>
                  </a:lnTo>
                  <a:lnTo>
                    <a:pt x="19115" y="40465"/>
                  </a:lnTo>
                  <a:lnTo>
                    <a:pt x="11681" y="44651"/>
                  </a:lnTo>
                  <a:lnTo>
                    <a:pt x="5309" y="50232"/>
                  </a:lnTo>
                  <a:lnTo>
                    <a:pt x="0" y="60000"/>
                  </a:lnTo>
                  <a:lnTo>
                    <a:pt x="0" y="69767"/>
                  </a:lnTo>
                  <a:lnTo>
                    <a:pt x="0" y="76744"/>
                  </a:lnTo>
                  <a:lnTo>
                    <a:pt x="5309" y="82325"/>
                  </a:lnTo>
                  <a:lnTo>
                    <a:pt x="9557" y="89302"/>
                  </a:lnTo>
                  <a:lnTo>
                    <a:pt x="18053" y="97674"/>
                  </a:lnTo>
                  <a:lnTo>
                    <a:pt x="28672" y="106046"/>
                  </a:lnTo>
                  <a:lnTo>
                    <a:pt x="43539" y="111627"/>
                  </a:lnTo>
                  <a:lnTo>
                    <a:pt x="62654" y="115813"/>
                  </a:lnTo>
                  <a:lnTo>
                    <a:pt x="84955" y="120000"/>
                  </a:lnTo>
                  <a:lnTo>
                    <a:pt x="84955" y="118604"/>
                  </a:lnTo>
                  <a:lnTo>
                    <a:pt x="75398" y="115813"/>
                  </a:lnTo>
                  <a:lnTo>
                    <a:pt x="50973" y="107441"/>
                  </a:lnTo>
                  <a:lnTo>
                    <a:pt x="40353" y="101860"/>
                  </a:lnTo>
                  <a:lnTo>
                    <a:pt x="30796" y="93488"/>
                  </a:lnTo>
                  <a:lnTo>
                    <a:pt x="22300" y="85116"/>
                  </a:lnTo>
                  <a:lnTo>
                    <a:pt x="21238" y="78139"/>
                  </a:lnTo>
                  <a:lnTo>
                    <a:pt x="19115" y="73953"/>
                  </a:lnTo>
                  <a:lnTo>
                    <a:pt x="22300" y="69767"/>
                  </a:lnTo>
                  <a:lnTo>
                    <a:pt x="25486" y="61395"/>
                  </a:lnTo>
                  <a:lnTo>
                    <a:pt x="31858" y="53023"/>
                  </a:lnTo>
                  <a:lnTo>
                    <a:pt x="41415" y="44651"/>
                  </a:lnTo>
                  <a:lnTo>
                    <a:pt x="56283" y="37674"/>
                  </a:lnTo>
                  <a:lnTo>
                    <a:pt x="75398" y="29302"/>
                  </a:lnTo>
                  <a:lnTo>
                    <a:pt x="97699" y="27906"/>
                  </a:lnTo>
                  <a:lnTo>
                    <a:pt x="120000" y="23720"/>
                  </a:lnTo>
                  <a:lnTo>
                    <a:pt x="120000" y="20930"/>
                  </a:lnTo>
                  <a:lnTo>
                    <a:pt x="97699" y="25116"/>
                  </a:lnTo>
                  <a:lnTo>
                    <a:pt x="74336" y="29302"/>
                  </a:lnTo>
                  <a:lnTo>
                    <a:pt x="56283" y="36279"/>
                  </a:lnTo>
                  <a:lnTo>
                    <a:pt x="41415" y="44651"/>
                  </a:lnTo>
                  <a:lnTo>
                    <a:pt x="31858" y="53023"/>
                  </a:lnTo>
                  <a:lnTo>
                    <a:pt x="25486" y="61395"/>
                  </a:lnTo>
                  <a:lnTo>
                    <a:pt x="21238" y="68372"/>
                  </a:lnTo>
                  <a:lnTo>
                    <a:pt x="19115" y="73953"/>
                  </a:lnTo>
                  <a:lnTo>
                    <a:pt x="21238" y="82325"/>
                  </a:lnTo>
                  <a:lnTo>
                    <a:pt x="25486" y="90697"/>
                  </a:lnTo>
                  <a:lnTo>
                    <a:pt x="31858" y="97674"/>
                  </a:lnTo>
                  <a:lnTo>
                    <a:pt x="40353" y="103255"/>
                  </a:lnTo>
                  <a:lnTo>
                    <a:pt x="58407" y="111627"/>
                  </a:lnTo>
                  <a:lnTo>
                    <a:pt x="75398" y="118604"/>
                  </a:lnTo>
                  <a:lnTo>
                    <a:pt x="56283" y="114418"/>
                  </a:lnTo>
                  <a:lnTo>
                    <a:pt x="40353" y="107441"/>
                  </a:lnTo>
                  <a:lnTo>
                    <a:pt x="27610" y="101860"/>
                  </a:lnTo>
                  <a:lnTo>
                    <a:pt x="18053" y="94883"/>
                  </a:lnTo>
                  <a:lnTo>
                    <a:pt x="5309" y="80930"/>
                  </a:lnTo>
                  <a:lnTo>
                    <a:pt x="2123" y="76744"/>
                  </a:lnTo>
                  <a:lnTo>
                    <a:pt x="0" y="69767"/>
                  </a:lnTo>
                  <a:lnTo>
                    <a:pt x="2123" y="61395"/>
                  </a:lnTo>
                  <a:lnTo>
                    <a:pt x="6371" y="53023"/>
                  </a:lnTo>
                  <a:lnTo>
                    <a:pt x="12743" y="46046"/>
                  </a:lnTo>
                  <a:lnTo>
                    <a:pt x="19115" y="41860"/>
                  </a:lnTo>
                  <a:lnTo>
                    <a:pt x="40353" y="33488"/>
                  </a:lnTo>
                  <a:lnTo>
                    <a:pt x="64778" y="27906"/>
                  </a:lnTo>
                  <a:lnTo>
                    <a:pt x="93451" y="23720"/>
                  </a:lnTo>
                  <a:lnTo>
                    <a:pt x="103008" y="19534"/>
                  </a:lnTo>
                  <a:lnTo>
                    <a:pt x="110442" y="15348"/>
                  </a:lnTo>
                  <a:lnTo>
                    <a:pt x="115752" y="11162"/>
                  </a:lnTo>
                  <a:lnTo>
                    <a:pt x="120000" y="4186"/>
                  </a:lnTo>
                  <a:lnTo>
                    <a:pt x="120000" y="0"/>
                  </a:lnTo>
                  <a:lnTo>
                    <a:pt x="120000" y="2790"/>
                  </a:lnTo>
                  <a:lnTo>
                    <a:pt x="115752" y="8372"/>
                  </a:lnTo>
                  <a:lnTo>
                    <a:pt x="109380" y="15348"/>
                  </a:lnTo>
                  <a:lnTo>
                    <a:pt x="103008" y="16744"/>
                  </a:lnTo>
                  <a:lnTo>
                    <a:pt x="93451" y="2093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>
              <a:off x="9043986" y="952500"/>
              <a:ext cx="74611" cy="1555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5000"/>
                  </a:moveTo>
                  <a:lnTo>
                    <a:pt x="20000" y="90000"/>
                  </a:lnTo>
                  <a:lnTo>
                    <a:pt x="50000" y="105000"/>
                  </a:lnTo>
                  <a:lnTo>
                    <a:pt x="90000" y="110000"/>
                  </a:lnTo>
                  <a:lnTo>
                    <a:pt x="120000" y="120000"/>
                  </a:lnTo>
                  <a:lnTo>
                    <a:pt x="120000" y="110000"/>
                  </a:lnTo>
                  <a:lnTo>
                    <a:pt x="90000" y="110000"/>
                  </a:lnTo>
                  <a:lnTo>
                    <a:pt x="60000" y="95000"/>
                  </a:lnTo>
                  <a:lnTo>
                    <a:pt x="30000" y="90000"/>
                  </a:lnTo>
                  <a:lnTo>
                    <a:pt x="20000" y="65000"/>
                  </a:lnTo>
                  <a:lnTo>
                    <a:pt x="30000" y="45000"/>
                  </a:lnTo>
                  <a:lnTo>
                    <a:pt x="90000" y="15000"/>
                  </a:lnTo>
                  <a:lnTo>
                    <a:pt x="120000" y="5000"/>
                  </a:lnTo>
                  <a:lnTo>
                    <a:pt x="120000" y="0"/>
                  </a:lnTo>
                  <a:lnTo>
                    <a:pt x="90000" y="15000"/>
                  </a:lnTo>
                  <a:lnTo>
                    <a:pt x="20000" y="45000"/>
                  </a:lnTo>
                  <a:lnTo>
                    <a:pt x="0" y="50000"/>
                  </a:lnTo>
                  <a:lnTo>
                    <a:pt x="0" y="65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>
              <a:off x="8826500" y="825500"/>
              <a:ext cx="292100" cy="3047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608" y="50000"/>
                  </a:moveTo>
                  <a:lnTo>
                    <a:pt x="0" y="65000"/>
                  </a:lnTo>
                  <a:lnTo>
                    <a:pt x="7826" y="80000"/>
                  </a:lnTo>
                  <a:lnTo>
                    <a:pt x="15652" y="87500"/>
                  </a:lnTo>
                  <a:lnTo>
                    <a:pt x="26086" y="95000"/>
                  </a:lnTo>
                  <a:lnTo>
                    <a:pt x="54782" y="110000"/>
                  </a:lnTo>
                  <a:lnTo>
                    <a:pt x="88695" y="112500"/>
                  </a:lnTo>
                  <a:lnTo>
                    <a:pt x="120000" y="120000"/>
                  </a:lnTo>
                  <a:lnTo>
                    <a:pt x="120000" y="117500"/>
                  </a:lnTo>
                  <a:lnTo>
                    <a:pt x="88695" y="112500"/>
                  </a:lnTo>
                  <a:lnTo>
                    <a:pt x="54782" y="105000"/>
                  </a:lnTo>
                  <a:lnTo>
                    <a:pt x="26086" y="90000"/>
                  </a:lnTo>
                  <a:lnTo>
                    <a:pt x="7826" y="75000"/>
                  </a:lnTo>
                  <a:lnTo>
                    <a:pt x="2608" y="65000"/>
                  </a:lnTo>
                  <a:lnTo>
                    <a:pt x="7826" y="52500"/>
                  </a:lnTo>
                  <a:lnTo>
                    <a:pt x="7826" y="45000"/>
                  </a:lnTo>
                  <a:lnTo>
                    <a:pt x="23478" y="35000"/>
                  </a:lnTo>
                  <a:lnTo>
                    <a:pt x="57391" y="17500"/>
                  </a:lnTo>
                  <a:lnTo>
                    <a:pt x="86086" y="10000"/>
                  </a:lnTo>
                  <a:lnTo>
                    <a:pt x="120000" y="2500"/>
                  </a:lnTo>
                  <a:lnTo>
                    <a:pt x="120000" y="0"/>
                  </a:lnTo>
                  <a:lnTo>
                    <a:pt x="86086" y="7500"/>
                  </a:lnTo>
                  <a:lnTo>
                    <a:pt x="57391" y="15000"/>
                  </a:lnTo>
                  <a:lnTo>
                    <a:pt x="23478" y="30000"/>
                  </a:lnTo>
                  <a:lnTo>
                    <a:pt x="7826" y="45000"/>
                  </a:lnTo>
                  <a:lnTo>
                    <a:pt x="2608" y="5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>
              <a:off x="8439150" y="736600"/>
              <a:ext cx="679449" cy="4635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2465"/>
                  </a:moveTo>
                  <a:lnTo>
                    <a:pt x="0" y="72328"/>
                  </a:lnTo>
                  <a:lnTo>
                    <a:pt x="3364" y="80547"/>
                  </a:lnTo>
                  <a:lnTo>
                    <a:pt x="12336" y="92054"/>
                  </a:lnTo>
                  <a:lnTo>
                    <a:pt x="22429" y="96986"/>
                  </a:lnTo>
                  <a:lnTo>
                    <a:pt x="35887" y="105205"/>
                  </a:lnTo>
                  <a:lnTo>
                    <a:pt x="49345" y="110136"/>
                  </a:lnTo>
                  <a:lnTo>
                    <a:pt x="72897" y="116712"/>
                  </a:lnTo>
                  <a:lnTo>
                    <a:pt x="85233" y="119999"/>
                  </a:lnTo>
                  <a:lnTo>
                    <a:pt x="85233" y="116712"/>
                  </a:lnTo>
                  <a:lnTo>
                    <a:pt x="76261" y="115068"/>
                  </a:lnTo>
                  <a:lnTo>
                    <a:pt x="54953" y="105205"/>
                  </a:lnTo>
                  <a:lnTo>
                    <a:pt x="30280" y="92054"/>
                  </a:lnTo>
                  <a:lnTo>
                    <a:pt x="22429" y="82191"/>
                  </a:lnTo>
                  <a:lnTo>
                    <a:pt x="15700" y="70684"/>
                  </a:lnTo>
                  <a:lnTo>
                    <a:pt x="15700" y="62465"/>
                  </a:lnTo>
                  <a:lnTo>
                    <a:pt x="15700" y="55890"/>
                  </a:lnTo>
                  <a:lnTo>
                    <a:pt x="20186" y="47671"/>
                  </a:lnTo>
                  <a:lnTo>
                    <a:pt x="33644" y="34520"/>
                  </a:lnTo>
                  <a:lnTo>
                    <a:pt x="47102" y="24657"/>
                  </a:lnTo>
                  <a:lnTo>
                    <a:pt x="62803" y="18082"/>
                  </a:lnTo>
                  <a:lnTo>
                    <a:pt x="85233" y="9863"/>
                  </a:lnTo>
                  <a:lnTo>
                    <a:pt x="109906" y="3287"/>
                  </a:lnTo>
                  <a:lnTo>
                    <a:pt x="120000" y="3287"/>
                  </a:lnTo>
                  <a:lnTo>
                    <a:pt x="120000" y="0"/>
                  </a:lnTo>
                  <a:lnTo>
                    <a:pt x="103177" y="3287"/>
                  </a:lnTo>
                  <a:lnTo>
                    <a:pt x="69532" y="8219"/>
                  </a:lnTo>
                  <a:lnTo>
                    <a:pt x="43738" y="18082"/>
                  </a:lnTo>
                  <a:lnTo>
                    <a:pt x="25794" y="27945"/>
                  </a:lnTo>
                  <a:lnTo>
                    <a:pt x="13457" y="37808"/>
                  </a:lnTo>
                  <a:lnTo>
                    <a:pt x="5607" y="47671"/>
                  </a:lnTo>
                  <a:lnTo>
                    <a:pt x="2242" y="55890"/>
                  </a:lnTo>
                  <a:lnTo>
                    <a:pt x="0" y="6246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8450261" y="755650"/>
              <a:ext cx="506412" cy="425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777" y="55522"/>
                  </a:moveTo>
                  <a:lnTo>
                    <a:pt x="14814" y="62686"/>
                  </a:lnTo>
                  <a:lnTo>
                    <a:pt x="17777" y="73432"/>
                  </a:lnTo>
                  <a:lnTo>
                    <a:pt x="22222" y="82388"/>
                  </a:lnTo>
                  <a:lnTo>
                    <a:pt x="31111" y="89552"/>
                  </a:lnTo>
                  <a:lnTo>
                    <a:pt x="50370" y="100298"/>
                  </a:lnTo>
                  <a:lnTo>
                    <a:pt x="75555" y="114626"/>
                  </a:lnTo>
                  <a:lnTo>
                    <a:pt x="96296" y="120000"/>
                  </a:lnTo>
                  <a:lnTo>
                    <a:pt x="74074" y="116417"/>
                  </a:lnTo>
                  <a:lnTo>
                    <a:pt x="45925" y="105671"/>
                  </a:lnTo>
                  <a:lnTo>
                    <a:pt x="19259" y="98507"/>
                  </a:lnTo>
                  <a:lnTo>
                    <a:pt x="10370" y="89552"/>
                  </a:lnTo>
                  <a:lnTo>
                    <a:pt x="4444" y="82388"/>
                  </a:lnTo>
                  <a:lnTo>
                    <a:pt x="0" y="73432"/>
                  </a:lnTo>
                  <a:lnTo>
                    <a:pt x="0" y="66268"/>
                  </a:lnTo>
                  <a:lnTo>
                    <a:pt x="0" y="62686"/>
                  </a:lnTo>
                  <a:lnTo>
                    <a:pt x="1481" y="55522"/>
                  </a:lnTo>
                  <a:lnTo>
                    <a:pt x="5925" y="46567"/>
                  </a:lnTo>
                  <a:lnTo>
                    <a:pt x="14814" y="39402"/>
                  </a:lnTo>
                  <a:lnTo>
                    <a:pt x="28148" y="26865"/>
                  </a:lnTo>
                  <a:lnTo>
                    <a:pt x="50370" y="16119"/>
                  </a:lnTo>
                  <a:lnTo>
                    <a:pt x="80000" y="8955"/>
                  </a:lnTo>
                  <a:lnTo>
                    <a:pt x="120000" y="0"/>
                  </a:lnTo>
                  <a:lnTo>
                    <a:pt x="91851" y="8955"/>
                  </a:lnTo>
                  <a:lnTo>
                    <a:pt x="69629" y="16119"/>
                  </a:lnTo>
                  <a:lnTo>
                    <a:pt x="50370" y="25074"/>
                  </a:lnTo>
                  <a:lnTo>
                    <a:pt x="37037" y="32238"/>
                  </a:lnTo>
                  <a:lnTo>
                    <a:pt x="22222" y="46567"/>
                  </a:lnTo>
                  <a:lnTo>
                    <a:pt x="17777" y="5552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0" name="Shape 9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50" y="5589587"/>
            <a:ext cx="5072061" cy="12747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>
            <a:gsLst>
              <a:gs pos="0">
                <a:srgbClr val="AFB7EF"/>
              </a:gs>
              <a:gs pos="39999">
                <a:srgbClr val="D9E0F9"/>
              </a:gs>
              <a:gs pos="69999">
                <a:srgbClr val="D9E0F9"/>
              </a:gs>
              <a:gs pos="86999">
                <a:srgbClr val="B3C0F4"/>
              </a:gs>
              <a:gs pos="100000">
                <a:srgbClr val="B3C0F4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" name="Shape 114"/>
          <p:cNvGrpSpPr/>
          <p:nvPr/>
        </p:nvGrpSpPr>
        <p:grpSpPr>
          <a:xfrm>
            <a:off x="4762" y="5589586"/>
            <a:ext cx="5067300" cy="1268412"/>
            <a:chOff x="0" y="0"/>
            <a:chExt cx="2147483646" cy="2147483647"/>
          </a:xfrm>
        </p:grpSpPr>
        <p:sp>
          <p:nvSpPr>
            <p:cNvPr id="115" name="Shape 115"/>
            <p:cNvSpPr/>
            <p:nvPr/>
          </p:nvSpPr>
          <p:spPr>
            <a:xfrm>
              <a:off x="0" y="1085837040"/>
              <a:ext cx="107643255" cy="5133533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939" y="68093"/>
                  </a:moveTo>
                  <a:lnTo>
                    <a:pt x="119999" y="64186"/>
                  </a:lnTo>
                  <a:lnTo>
                    <a:pt x="119999" y="55813"/>
                  </a:lnTo>
                  <a:lnTo>
                    <a:pt x="119999" y="43534"/>
                  </a:lnTo>
                  <a:lnTo>
                    <a:pt x="112048" y="35162"/>
                  </a:lnTo>
                  <a:lnTo>
                    <a:pt x="104096" y="26790"/>
                  </a:lnTo>
                  <a:lnTo>
                    <a:pt x="80240" y="12837"/>
                  </a:lnTo>
                  <a:lnTo>
                    <a:pt x="56385" y="8372"/>
                  </a:lnTo>
                  <a:lnTo>
                    <a:pt x="31807" y="223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1807" y="4465"/>
                  </a:lnTo>
                  <a:lnTo>
                    <a:pt x="56385" y="10604"/>
                  </a:lnTo>
                  <a:lnTo>
                    <a:pt x="80240" y="16744"/>
                  </a:lnTo>
                  <a:lnTo>
                    <a:pt x="101927" y="29023"/>
                  </a:lnTo>
                  <a:lnTo>
                    <a:pt x="112048" y="39627"/>
                  </a:lnTo>
                  <a:lnTo>
                    <a:pt x="114939" y="47441"/>
                  </a:lnTo>
                  <a:lnTo>
                    <a:pt x="119999" y="55813"/>
                  </a:lnTo>
                  <a:lnTo>
                    <a:pt x="114939" y="66418"/>
                  </a:lnTo>
                  <a:lnTo>
                    <a:pt x="114939" y="66418"/>
                  </a:lnTo>
                  <a:lnTo>
                    <a:pt x="106987" y="78697"/>
                  </a:lnTo>
                  <a:lnTo>
                    <a:pt x="96144" y="87069"/>
                  </a:lnTo>
                  <a:lnTo>
                    <a:pt x="69397" y="97116"/>
                  </a:lnTo>
                  <a:lnTo>
                    <a:pt x="34698" y="107720"/>
                  </a:lnTo>
                  <a:lnTo>
                    <a:pt x="0" y="117767"/>
                  </a:lnTo>
                  <a:lnTo>
                    <a:pt x="0" y="120000"/>
                  </a:lnTo>
                  <a:lnTo>
                    <a:pt x="34698" y="111627"/>
                  </a:lnTo>
                  <a:lnTo>
                    <a:pt x="72289" y="99348"/>
                  </a:lnTo>
                  <a:lnTo>
                    <a:pt x="96144" y="87069"/>
                  </a:lnTo>
                  <a:lnTo>
                    <a:pt x="106987" y="78697"/>
                  </a:lnTo>
                  <a:lnTo>
                    <a:pt x="112048" y="68093"/>
                  </a:lnTo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Shape 116"/>
            <p:cNvSpPr/>
            <p:nvPr/>
          </p:nvSpPr>
          <p:spPr>
            <a:xfrm>
              <a:off x="0" y="150512056"/>
              <a:ext cx="67277033" cy="31715048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6691"/>
                  </a:moveTo>
                  <a:lnTo>
                    <a:pt x="120000" y="69473"/>
                  </a:lnTo>
                  <a:lnTo>
                    <a:pt x="115384" y="55939"/>
                  </a:lnTo>
                  <a:lnTo>
                    <a:pt x="110769" y="49624"/>
                  </a:lnTo>
                  <a:lnTo>
                    <a:pt x="98076" y="36090"/>
                  </a:lnTo>
                  <a:lnTo>
                    <a:pt x="72692" y="19849"/>
                  </a:lnTo>
                  <a:lnTo>
                    <a:pt x="47307" y="6315"/>
                  </a:lnTo>
                  <a:lnTo>
                    <a:pt x="0" y="0"/>
                  </a:lnTo>
                  <a:lnTo>
                    <a:pt x="0" y="2706"/>
                  </a:lnTo>
                  <a:lnTo>
                    <a:pt x="47307" y="12631"/>
                  </a:lnTo>
                  <a:lnTo>
                    <a:pt x="72692" y="26165"/>
                  </a:lnTo>
                  <a:lnTo>
                    <a:pt x="90000" y="36090"/>
                  </a:lnTo>
                  <a:lnTo>
                    <a:pt x="102692" y="49624"/>
                  </a:lnTo>
                  <a:lnTo>
                    <a:pt x="115384" y="63157"/>
                  </a:lnTo>
                  <a:lnTo>
                    <a:pt x="115384" y="69473"/>
                  </a:lnTo>
                  <a:lnTo>
                    <a:pt x="115384" y="76691"/>
                  </a:lnTo>
                  <a:lnTo>
                    <a:pt x="98076" y="89323"/>
                  </a:lnTo>
                  <a:lnTo>
                    <a:pt x="68076" y="102857"/>
                  </a:lnTo>
                  <a:lnTo>
                    <a:pt x="0" y="120000"/>
                  </a:lnTo>
                  <a:lnTo>
                    <a:pt x="38076" y="116390"/>
                  </a:lnTo>
                  <a:lnTo>
                    <a:pt x="72692" y="102857"/>
                  </a:lnTo>
                  <a:lnTo>
                    <a:pt x="98076" y="89323"/>
                  </a:lnTo>
                  <a:lnTo>
                    <a:pt x="120000" y="76691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Shape 117"/>
            <p:cNvSpPr/>
            <p:nvPr/>
          </p:nvSpPr>
          <p:spPr>
            <a:xfrm>
              <a:off x="1621377264" y="1865273957"/>
              <a:ext cx="134554066" cy="2822089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18" y="75254"/>
                  </a:moveTo>
                  <a:lnTo>
                    <a:pt x="11014" y="60000"/>
                  </a:lnTo>
                  <a:lnTo>
                    <a:pt x="26086" y="44745"/>
                  </a:lnTo>
                  <a:lnTo>
                    <a:pt x="42898" y="29491"/>
                  </a:lnTo>
                  <a:lnTo>
                    <a:pt x="64347" y="18305"/>
                  </a:lnTo>
                  <a:lnTo>
                    <a:pt x="100869" y="3050"/>
                  </a:lnTo>
                  <a:lnTo>
                    <a:pt x="120000" y="3050"/>
                  </a:lnTo>
                  <a:lnTo>
                    <a:pt x="120000" y="0"/>
                  </a:lnTo>
                  <a:lnTo>
                    <a:pt x="98550" y="3050"/>
                  </a:lnTo>
                  <a:lnTo>
                    <a:pt x="64347" y="18305"/>
                  </a:lnTo>
                  <a:lnTo>
                    <a:pt x="42898" y="29491"/>
                  </a:lnTo>
                  <a:lnTo>
                    <a:pt x="23768" y="40677"/>
                  </a:lnTo>
                  <a:lnTo>
                    <a:pt x="8695" y="55932"/>
                  </a:lnTo>
                  <a:lnTo>
                    <a:pt x="2318" y="75254"/>
                  </a:lnTo>
                  <a:lnTo>
                    <a:pt x="0" y="86440"/>
                  </a:lnTo>
                  <a:lnTo>
                    <a:pt x="2318" y="104745"/>
                  </a:lnTo>
                  <a:lnTo>
                    <a:pt x="8695" y="120000"/>
                  </a:lnTo>
                  <a:lnTo>
                    <a:pt x="11014" y="120000"/>
                  </a:lnTo>
                  <a:lnTo>
                    <a:pt x="6376" y="104745"/>
                  </a:lnTo>
                  <a:lnTo>
                    <a:pt x="2318" y="86440"/>
                  </a:lnTo>
                  <a:lnTo>
                    <a:pt x="2318" y="75254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Shape 118"/>
            <p:cNvSpPr/>
            <p:nvPr/>
          </p:nvSpPr>
          <p:spPr>
            <a:xfrm>
              <a:off x="0" y="282208506"/>
              <a:ext cx="9418783" cy="1155721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5000"/>
                  </a:moveTo>
                  <a:lnTo>
                    <a:pt x="0" y="0"/>
                  </a:lnTo>
                  <a:lnTo>
                    <a:pt x="0" y="10000"/>
                  </a:lnTo>
                  <a:lnTo>
                    <a:pt x="56000" y="55000"/>
                  </a:lnTo>
                  <a:lnTo>
                    <a:pt x="56000" y="82500"/>
                  </a:lnTo>
                  <a:lnTo>
                    <a:pt x="0" y="110000"/>
                  </a:lnTo>
                  <a:lnTo>
                    <a:pt x="0" y="120000"/>
                  </a:lnTo>
                  <a:lnTo>
                    <a:pt x="32000" y="120000"/>
                  </a:lnTo>
                  <a:lnTo>
                    <a:pt x="56000" y="82500"/>
                  </a:lnTo>
                  <a:lnTo>
                    <a:pt x="120000" y="55000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Shape 119"/>
            <p:cNvSpPr/>
            <p:nvPr/>
          </p:nvSpPr>
          <p:spPr>
            <a:xfrm>
              <a:off x="0" y="1104650087"/>
              <a:ext cx="67277033" cy="4434736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0000" y="88864"/>
                  </a:moveTo>
                  <a:lnTo>
                    <a:pt x="115384" y="69405"/>
                  </a:lnTo>
                  <a:lnTo>
                    <a:pt x="120000" y="45405"/>
                  </a:lnTo>
                  <a:lnTo>
                    <a:pt x="115384" y="40864"/>
                  </a:lnTo>
                  <a:lnTo>
                    <a:pt x="102692" y="28540"/>
                  </a:lnTo>
                  <a:lnTo>
                    <a:pt x="64615" y="14270"/>
                  </a:lnTo>
                  <a:lnTo>
                    <a:pt x="0" y="0"/>
                  </a:lnTo>
                  <a:lnTo>
                    <a:pt x="64615" y="16864"/>
                  </a:lnTo>
                  <a:lnTo>
                    <a:pt x="98076" y="28540"/>
                  </a:lnTo>
                  <a:lnTo>
                    <a:pt x="115384" y="42810"/>
                  </a:lnTo>
                  <a:lnTo>
                    <a:pt x="115384" y="45405"/>
                  </a:lnTo>
                  <a:lnTo>
                    <a:pt x="110769" y="69405"/>
                  </a:lnTo>
                  <a:lnTo>
                    <a:pt x="90000" y="88864"/>
                  </a:lnTo>
                  <a:lnTo>
                    <a:pt x="68076" y="97945"/>
                  </a:lnTo>
                  <a:lnTo>
                    <a:pt x="50769" y="105081"/>
                  </a:lnTo>
                  <a:lnTo>
                    <a:pt x="0" y="117405"/>
                  </a:lnTo>
                  <a:lnTo>
                    <a:pt x="0" y="120000"/>
                  </a:lnTo>
                  <a:lnTo>
                    <a:pt x="50769" y="107675"/>
                  </a:lnTo>
                  <a:lnTo>
                    <a:pt x="72692" y="97945"/>
                  </a:lnTo>
                  <a:lnTo>
                    <a:pt x="90000" y="88864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Shape 120"/>
            <p:cNvSpPr/>
            <p:nvPr/>
          </p:nvSpPr>
          <p:spPr>
            <a:xfrm>
              <a:off x="0" y="0"/>
              <a:ext cx="2147483646" cy="21474836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514" y="106102"/>
                  </a:moveTo>
                  <a:lnTo>
                    <a:pt x="113682" y="104231"/>
                  </a:lnTo>
                  <a:lnTo>
                    <a:pt x="110596" y="103162"/>
                  </a:lnTo>
                  <a:lnTo>
                    <a:pt x="106311" y="102761"/>
                  </a:lnTo>
                  <a:lnTo>
                    <a:pt x="102826" y="102761"/>
                  </a:lnTo>
                  <a:lnTo>
                    <a:pt x="91279" y="104231"/>
                  </a:lnTo>
                  <a:lnTo>
                    <a:pt x="84417" y="104632"/>
                  </a:lnTo>
                  <a:lnTo>
                    <a:pt x="79443" y="105167"/>
                  </a:lnTo>
                  <a:lnTo>
                    <a:pt x="76502" y="104632"/>
                  </a:lnTo>
                  <a:lnTo>
                    <a:pt x="75957" y="104632"/>
                  </a:lnTo>
                  <a:lnTo>
                    <a:pt x="73416" y="104231"/>
                  </a:lnTo>
                  <a:lnTo>
                    <a:pt x="71818" y="103162"/>
                  </a:lnTo>
                  <a:lnTo>
                    <a:pt x="70329" y="102227"/>
                  </a:lnTo>
                  <a:lnTo>
                    <a:pt x="69240" y="100757"/>
                  </a:lnTo>
                  <a:lnTo>
                    <a:pt x="69240" y="100222"/>
                  </a:lnTo>
                  <a:lnTo>
                    <a:pt x="69131" y="100222"/>
                  </a:lnTo>
                  <a:lnTo>
                    <a:pt x="68732" y="98752"/>
                  </a:lnTo>
                  <a:lnTo>
                    <a:pt x="68586" y="97282"/>
                  </a:lnTo>
                  <a:lnTo>
                    <a:pt x="68586" y="95812"/>
                  </a:lnTo>
                  <a:lnTo>
                    <a:pt x="68841" y="95278"/>
                  </a:lnTo>
                  <a:lnTo>
                    <a:pt x="69930" y="92873"/>
                  </a:lnTo>
                  <a:lnTo>
                    <a:pt x="72217" y="89799"/>
                  </a:lnTo>
                  <a:lnTo>
                    <a:pt x="73815" y="88864"/>
                  </a:lnTo>
                  <a:lnTo>
                    <a:pt x="75848" y="87394"/>
                  </a:lnTo>
                  <a:lnTo>
                    <a:pt x="79842" y="85389"/>
                  </a:lnTo>
                  <a:lnTo>
                    <a:pt x="87249" y="81915"/>
                  </a:lnTo>
                  <a:lnTo>
                    <a:pt x="90190" y="80445"/>
                  </a:lnTo>
                  <a:lnTo>
                    <a:pt x="93131" y="79510"/>
                  </a:lnTo>
                  <a:lnTo>
                    <a:pt x="96108" y="76971"/>
                  </a:lnTo>
                  <a:lnTo>
                    <a:pt x="96217" y="76971"/>
                  </a:lnTo>
                  <a:lnTo>
                    <a:pt x="98396" y="74565"/>
                  </a:lnTo>
                  <a:lnTo>
                    <a:pt x="99195" y="73095"/>
                  </a:lnTo>
                  <a:lnTo>
                    <a:pt x="99739" y="71091"/>
                  </a:lnTo>
                  <a:lnTo>
                    <a:pt x="100393" y="68552"/>
                  </a:lnTo>
                  <a:lnTo>
                    <a:pt x="100792" y="65211"/>
                  </a:lnTo>
                  <a:lnTo>
                    <a:pt x="100792" y="63207"/>
                  </a:lnTo>
                  <a:lnTo>
                    <a:pt x="100792" y="61202"/>
                  </a:lnTo>
                  <a:lnTo>
                    <a:pt x="100393" y="59732"/>
                  </a:lnTo>
                  <a:lnTo>
                    <a:pt x="99848" y="57728"/>
                  </a:lnTo>
                  <a:lnTo>
                    <a:pt x="99195" y="55723"/>
                  </a:lnTo>
                  <a:lnTo>
                    <a:pt x="98251" y="54253"/>
                  </a:lnTo>
                  <a:lnTo>
                    <a:pt x="95709" y="51314"/>
                  </a:lnTo>
                  <a:lnTo>
                    <a:pt x="92478" y="48908"/>
                  </a:lnTo>
                  <a:lnTo>
                    <a:pt x="90045" y="48374"/>
                  </a:lnTo>
                  <a:lnTo>
                    <a:pt x="84417" y="45835"/>
                  </a:lnTo>
                  <a:lnTo>
                    <a:pt x="76357" y="44365"/>
                  </a:lnTo>
                  <a:lnTo>
                    <a:pt x="71818" y="44365"/>
                  </a:lnTo>
                  <a:lnTo>
                    <a:pt x="67243" y="44365"/>
                  </a:lnTo>
                  <a:lnTo>
                    <a:pt x="61724" y="44899"/>
                  </a:lnTo>
                  <a:lnTo>
                    <a:pt x="51013" y="46369"/>
                  </a:lnTo>
                  <a:lnTo>
                    <a:pt x="50868" y="46369"/>
                  </a:lnTo>
                  <a:lnTo>
                    <a:pt x="47382" y="46369"/>
                  </a:lnTo>
                  <a:lnTo>
                    <a:pt x="44950" y="46369"/>
                  </a:lnTo>
                  <a:lnTo>
                    <a:pt x="43497" y="45835"/>
                  </a:lnTo>
                  <a:lnTo>
                    <a:pt x="40411" y="44365"/>
                  </a:lnTo>
                  <a:lnTo>
                    <a:pt x="40266" y="44365"/>
                  </a:lnTo>
                  <a:lnTo>
                    <a:pt x="38668" y="43964"/>
                  </a:lnTo>
                  <a:lnTo>
                    <a:pt x="36780" y="42494"/>
                  </a:lnTo>
                  <a:lnTo>
                    <a:pt x="35291" y="40489"/>
                  </a:lnTo>
                  <a:lnTo>
                    <a:pt x="34239" y="38485"/>
                  </a:lnTo>
                  <a:lnTo>
                    <a:pt x="34093" y="38485"/>
                  </a:lnTo>
                  <a:lnTo>
                    <a:pt x="33839" y="37015"/>
                  </a:lnTo>
                  <a:lnTo>
                    <a:pt x="33694" y="35545"/>
                  </a:lnTo>
                  <a:lnTo>
                    <a:pt x="33694" y="33541"/>
                  </a:lnTo>
                  <a:lnTo>
                    <a:pt x="33694" y="32605"/>
                  </a:lnTo>
                  <a:lnTo>
                    <a:pt x="34239" y="30066"/>
                  </a:lnTo>
                  <a:lnTo>
                    <a:pt x="35291" y="27661"/>
                  </a:lnTo>
                  <a:lnTo>
                    <a:pt x="37724" y="25657"/>
                  </a:lnTo>
                  <a:lnTo>
                    <a:pt x="37833" y="25657"/>
                  </a:lnTo>
                  <a:lnTo>
                    <a:pt x="40411" y="24187"/>
                  </a:lnTo>
                  <a:lnTo>
                    <a:pt x="42408" y="24187"/>
                  </a:lnTo>
                  <a:lnTo>
                    <a:pt x="46438" y="23118"/>
                  </a:lnTo>
                  <a:lnTo>
                    <a:pt x="46983" y="23118"/>
                  </a:lnTo>
                  <a:lnTo>
                    <a:pt x="49779" y="20712"/>
                  </a:lnTo>
                  <a:lnTo>
                    <a:pt x="52357" y="19777"/>
                  </a:lnTo>
                  <a:lnTo>
                    <a:pt x="54354" y="16703"/>
                  </a:lnTo>
                  <a:lnTo>
                    <a:pt x="55043" y="15768"/>
                  </a:lnTo>
                  <a:lnTo>
                    <a:pt x="55552" y="13763"/>
                  </a:lnTo>
                  <a:lnTo>
                    <a:pt x="55987" y="10824"/>
                  </a:lnTo>
                  <a:lnTo>
                    <a:pt x="56096" y="8819"/>
                  </a:lnTo>
                  <a:lnTo>
                    <a:pt x="55987" y="6414"/>
                  </a:lnTo>
                  <a:lnTo>
                    <a:pt x="55552" y="4944"/>
                  </a:lnTo>
                  <a:lnTo>
                    <a:pt x="55043" y="3474"/>
                  </a:lnTo>
                  <a:lnTo>
                    <a:pt x="53700" y="1469"/>
                  </a:lnTo>
                  <a:lnTo>
                    <a:pt x="51812" y="0"/>
                  </a:lnTo>
                  <a:lnTo>
                    <a:pt x="48980" y="0"/>
                  </a:lnTo>
                  <a:lnTo>
                    <a:pt x="48580" y="0"/>
                  </a:lnTo>
                  <a:lnTo>
                    <a:pt x="48036" y="0"/>
                  </a:lnTo>
                  <a:lnTo>
                    <a:pt x="46293" y="0"/>
                  </a:lnTo>
                  <a:lnTo>
                    <a:pt x="46039" y="0"/>
                  </a:lnTo>
                  <a:lnTo>
                    <a:pt x="36381" y="0"/>
                  </a:lnTo>
                  <a:lnTo>
                    <a:pt x="35836" y="0"/>
                  </a:lnTo>
                  <a:lnTo>
                    <a:pt x="31007" y="0"/>
                  </a:lnTo>
                  <a:lnTo>
                    <a:pt x="30608" y="0"/>
                  </a:lnTo>
                  <a:lnTo>
                    <a:pt x="29518" y="0"/>
                  </a:lnTo>
                  <a:lnTo>
                    <a:pt x="25633" y="0"/>
                  </a:lnTo>
                  <a:lnTo>
                    <a:pt x="25089" y="0"/>
                  </a:lnTo>
                  <a:lnTo>
                    <a:pt x="12744" y="935"/>
                  </a:lnTo>
                  <a:lnTo>
                    <a:pt x="0" y="935"/>
                  </a:lnTo>
                  <a:lnTo>
                    <a:pt x="0" y="1469"/>
                  </a:lnTo>
                  <a:lnTo>
                    <a:pt x="1089" y="1870"/>
                  </a:lnTo>
                  <a:lnTo>
                    <a:pt x="1597" y="3474"/>
                  </a:lnTo>
                  <a:lnTo>
                    <a:pt x="1742" y="4944"/>
                  </a:lnTo>
                  <a:lnTo>
                    <a:pt x="1488" y="6414"/>
                  </a:lnTo>
                  <a:lnTo>
                    <a:pt x="1089" y="6815"/>
                  </a:lnTo>
                  <a:lnTo>
                    <a:pt x="689" y="6815"/>
                  </a:lnTo>
                  <a:lnTo>
                    <a:pt x="0" y="6815"/>
                  </a:lnTo>
                  <a:lnTo>
                    <a:pt x="0" y="7349"/>
                  </a:lnTo>
                  <a:lnTo>
                    <a:pt x="1597" y="8418"/>
                  </a:lnTo>
                  <a:lnTo>
                    <a:pt x="3086" y="8819"/>
                  </a:lnTo>
                  <a:lnTo>
                    <a:pt x="3086" y="9354"/>
                  </a:lnTo>
                  <a:lnTo>
                    <a:pt x="3231" y="9354"/>
                  </a:lnTo>
                  <a:lnTo>
                    <a:pt x="4284" y="10824"/>
                  </a:lnTo>
                  <a:lnTo>
                    <a:pt x="5228" y="12828"/>
                  </a:lnTo>
                  <a:lnTo>
                    <a:pt x="5773" y="15768"/>
                  </a:lnTo>
                  <a:lnTo>
                    <a:pt x="6027" y="17772"/>
                  </a:lnTo>
                  <a:lnTo>
                    <a:pt x="6027" y="20178"/>
                  </a:lnTo>
                  <a:lnTo>
                    <a:pt x="5627" y="22182"/>
                  </a:lnTo>
                  <a:lnTo>
                    <a:pt x="4829" y="24187"/>
                  </a:lnTo>
                  <a:lnTo>
                    <a:pt x="3776" y="26191"/>
                  </a:lnTo>
                  <a:lnTo>
                    <a:pt x="2541" y="27661"/>
                  </a:lnTo>
                  <a:lnTo>
                    <a:pt x="0" y="29131"/>
                  </a:lnTo>
                  <a:lnTo>
                    <a:pt x="2541" y="28062"/>
                  </a:lnTo>
                  <a:lnTo>
                    <a:pt x="3776" y="27126"/>
                  </a:lnTo>
                  <a:lnTo>
                    <a:pt x="4829" y="25122"/>
                  </a:lnTo>
                  <a:lnTo>
                    <a:pt x="5627" y="23118"/>
                  </a:lnTo>
                  <a:lnTo>
                    <a:pt x="6027" y="20178"/>
                  </a:lnTo>
                  <a:lnTo>
                    <a:pt x="6172" y="17772"/>
                  </a:lnTo>
                  <a:lnTo>
                    <a:pt x="5773" y="14832"/>
                  </a:lnTo>
                  <a:lnTo>
                    <a:pt x="5373" y="12293"/>
                  </a:lnTo>
                  <a:lnTo>
                    <a:pt x="4574" y="10824"/>
                  </a:lnTo>
                  <a:lnTo>
                    <a:pt x="3776" y="9354"/>
                  </a:lnTo>
                  <a:lnTo>
                    <a:pt x="5773" y="8418"/>
                  </a:lnTo>
                  <a:lnTo>
                    <a:pt x="6717" y="7349"/>
                  </a:lnTo>
                  <a:lnTo>
                    <a:pt x="6862" y="6815"/>
                  </a:lnTo>
                  <a:lnTo>
                    <a:pt x="7116" y="5345"/>
                  </a:lnTo>
                  <a:lnTo>
                    <a:pt x="7116" y="4409"/>
                  </a:lnTo>
                  <a:lnTo>
                    <a:pt x="6317" y="2939"/>
                  </a:lnTo>
                  <a:lnTo>
                    <a:pt x="5119" y="935"/>
                  </a:lnTo>
                  <a:lnTo>
                    <a:pt x="12744" y="1469"/>
                  </a:lnTo>
                  <a:lnTo>
                    <a:pt x="13978" y="935"/>
                  </a:lnTo>
                  <a:lnTo>
                    <a:pt x="13978" y="1469"/>
                  </a:lnTo>
                  <a:lnTo>
                    <a:pt x="15031" y="1870"/>
                  </a:lnTo>
                  <a:lnTo>
                    <a:pt x="15431" y="3474"/>
                  </a:lnTo>
                  <a:lnTo>
                    <a:pt x="15031" y="4944"/>
                  </a:lnTo>
                  <a:lnTo>
                    <a:pt x="14378" y="5345"/>
                  </a:lnTo>
                  <a:lnTo>
                    <a:pt x="13688" y="6414"/>
                  </a:lnTo>
                  <a:lnTo>
                    <a:pt x="12199" y="6414"/>
                  </a:lnTo>
                  <a:lnTo>
                    <a:pt x="10347" y="6815"/>
                  </a:lnTo>
                  <a:lnTo>
                    <a:pt x="10202" y="6815"/>
                  </a:lnTo>
                  <a:lnTo>
                    <a:pt x="11291" y="8418"/>
                  </a:lnTo>
                  <a:lnTo>
                    <a:pt x="12199" y="9354"/>
                  </a:lnTo>
                  <a:lnTo>
                    <a:pt x="13688" y="12828"/>
                  </a:lnTo>
                  <a:lnTo>
                    <a:pt x="14378" y="15768"/>
                  </a:lnTo>
                  <a:lnTo>
                    <a:pt x="14777" y="16703"/>
                  </a:lnTo>
                  <a:lnTo>
                    <a:pt x="14886" y="19777"/>
                  </a:lnTo>
                  <a:lnTo>
                    <a:pt x="14487" y="23118"/>
                  </a:lnTo>
                  <a:lnTo>
                    <a:pt x="14232" y="25122"/>
                  </a:lnTo>
                  <a:lnTo>
                    <a:pt x="13833" y="27126"/>
                  </a:lnTo>
                  <a:lnTo>
                    <a:pt x="12744" y="29532"/>
                  </a:lnTo>
                  <a:lnTo>
                    <a:pt x="11400" y="31536"/>
                  </a:lnTo>
                  <a:lnTo>
                    <a:pt x="9948" y="32605"/>
                  </a:lnTo>
                  <a:lnTo>
                    <a:pt x="11291" y="31135"/>
                  </a:lnTo>
                  <a:lnTo>
                    <a:pt x="12344" y="29131"/>
                  </a:lnTo>
                  <a:lnTo>
                    <a:pt x="13143" y="27126"/>
                  </a:lnTo>
                  <a:lnTo>
                    <a:pt x="13688" y="24187"/>
                  </a:lnTo>
                  <a:lnTo>
                    <a:pt x="14232" y="20178"/>
                  </a:lnTo>
                  <a:lnTo>
                    <a:pt x="14378" y="19777"/>
                  </a:lnTo>
                  <a:lnTo>
                    <a:pt x="13978" y="16302"/>
                  </a:lnTo>
                  <a:lnTo>
                    <a:pt x="13288" y="12828"/>
                  </a:lnTo>
                  <a:lnTo>
                    <a:pt x="12490" y="10824"/>
                  </a:lnTo>
                  <a:lnTo>
                    <a:pt x="11691" y="8819"/>
                  </a:lnTo>
                  <a:lnTo>
                    <a:pt x="9948" y="6815"/>
                  </a:lnTo>
                  <a:lnTo>
                    <a:pt x="9113" y="6414"/>
                  </a:lnTo>
                  <a:lnTo>
                    <a:pt x="8314" y="5345"/>
                  </a:lnTo>
                  <a:lnTo>
                    <a:pt x="7116" y="6414"/>
                  </a:lnTo>
                  <a:lnTo>
                    <a:pt x="7261" y="6414"/>
                  </a:lnTo>
                  <a:lnTo>
                    <a:pt x="8314" y="6414"/>
                  </a:lnTo>
                  <a:lnTo>
                    <a:pt x="9113" y="6815"/>
                  </a:lnTo>
                  <a:lnTo>
                    <a:pt x="9803" y="7349"/>
                  </a:lnTo>
                  <a:lnTo>
                    <a:pt x="11400" y="9354"/>
                  </a:lnTo>
                  <a:lnTo>
                    <a:pt x="12344" y="10824"/>
                  </a:lnTo>
                  <a:lnTo>
                    <a:pt x="13288" y="13763"/>
                  </a:lnTo>
                  <a:lnTo>
                    <a:pt x="13833" y="16302"/>
                  </a:lnTo>
                  <a:lnTo>
                    <a:pt x="14232" y="19777"/>
                  </a:lnTo>
                  <a:lnTo>
                    <a:pt x="13978" y="20178"/>
                  </a:lnTo>
                  <a:lnTo>
                    <a:pt x="13434" y="24187"/>
                  </a:lnTo>
                  <a:lnTo>
                    <a:pt x="12889" y="27126"/>
                  </a:lnTo>
                  <a:lnTo>
                    <a:pt x="11945" y="29131"/>
                  </a:lnTo>
                  <a:lnTo>
                    <a:pt x="10747" y="31135"/>
                  </a:lnTo>
                  <a:lnTo>
                    <a:pt x="9258" y="32605"/>
                  </a:lnTo>
                  <a:lnTo>
                    <a:pt x="9258" y="33006"/>
                  </a:lnTo>
                  <a:lnTo>
                    <a:pt x="3776" y="35545"/>
                  </a:lnTo>
                  <a:lnTo>
                    <a:pt x="2686" y="36481"/>
                  </a:lnTo>
                  <a:lnTo>
                    <a:pt x="2686" y="35545"/>
                  </a:lnTo>
                  <a:lnTo>
                    <a:pt x="1597" y="36481"/>
                  </a:lnTo>
                  <a:lnTo>
                    <a:pt x="0" y="37015"/>
                  </a:lnTo>
                  <a:lnTo>
                    <a:pt x="0" y="37550"/>
                  </a:lnTo>
                  <a:lnTo>
                    <a:pt x="1597" y="37015"/>
                  </a:lnTo>
                  <a:lnTo>
                    <a:pt x="2033" y="36481"/>
                  </a:lnTo>
                  <a:lnTo>
                    <a:pt x="944" y="37550"/>
                  </a:lnTo>
                  <a:lnTo>
                    <a:pt x="0" y="39420"/>
                  </a:lnTo>
                  <a:lnTo>
                    <a:pt x="0" y="40489"/>
                  </a:lnTo>
                  <a:lnTo>
                    <a:pt x="145" y="40489"/>
                  </a:lnTo>
                  <a:lnTo>
                    <a:pt x="145" y="39420"/>
                  </a:lnTo>
                  <a:lnTo>
                    <a:pt x="1742" y="37550"/>
                  </a:lnTo>
                  <a:lnTo>
                    <a:pt x="3776" y="35545"/>
                  </a:lnTo>
                  <a:lnTo>
                    <a:pt x="17065" y="29532"/>
                  </a:lnTo>
                  <a:lnTo>
                    <a:pt x="18408" y="29131"/>
                  </a:lnTo>
                  <a:lnTo>
                    <a:pt x="18517" y="29131"/>
                  </a:lnTo>
                  <a:lnTo>
                    <a:pt x="19860" y="27661"/>
                  </a:lnTo>
                  <a:lnTo>
                    <a:pt x="21349" y="25657"/>
                  </a:lnTo>
                  <a:lnTo>
                    <a:pt x="22003" y="24187"/>
                  </a:lnTo>
                  <a:lnTo>
                    <a:pt x="22402" y="22182"/>
                  </a:lnTo>
                  <a:lnTo>
                    <a:pt x="22801" y="20178"/>
                  </a:lnTo>
                  <a:lnTo>
                    <a:pt x="22801" y="18708"/>
                  </a:lnTo>
                  <a:lnTo>
                    <a:pt x="22947" y="17772"/>
                  </a:lnTo>
                  <a:lnTo>
                    <a:pt x="22801" y="15768"/>
                  </a:lnTo>
                  <a:lnTo>
                    <a:pt x="22402" y="13763"/>
                  </a:lnTo>
                  <a:lnTo>
                    <a:pt x="21894" y="11358"/>
                  </a:lnTo>
                  <a:lnTo>
                    <a:pt x="20550" y="8819"/>
                  </a:lnTo>
                  <a:lnTo>
                    <a:pt x="18807" y="7349"/>
                  </a:lnTo>
                  <a:lnTo>
                    <a:pt x="16229" y="6414"/>
                  </a:lnTo>
                  <a:lnTo>
                    <a:pt x="16375" y="6414"/>
                  </a:lnTo>
                  <a:lnTo>
                    <a:pt x="17319" y="5345"/>
                  </a:lnTo>
                  <a:lnTo>
                    <a:pt x="17319" y="6414"/>
                  </a:lnTo>
                  <a:lnTo>
                    <a:pt x="17573" y="5345"/>
                  </a:lnTo>
                  <a:lnTo>
                    <a:pt x="19062" y="5345"/>
                  </a:lnTo>
                  <a:lnTo>
                    <a:pt x="21059" y="5345"/>
                  </a:lnTo>
                  <a:lnTo>
                    <a:pt x="22547" y="6815"/>
                  </a:lnTo>
                  <a:lnTo>
                    <a:pt x="23891" y="8819"/>
                  </a:lnTo>
                  <a:lnTo>
                    <a:pt x="24580" y="10289"/>
                  </a:lnTo>
                  <a:lnTo>
                    <a:pt x="24980" y="12293"/>
                  </a:lnTo>
                  <a:lnTo>
                    <a:pt x="25379" y="13763"/>
                  </a:lnTo>
                  <a:lnTo>
                    <a:pt x="25633" y="15768"/>
                  </a:lnTo>
                  <a:lnTo>
                    <a:pt x="25488" y="19777"/>
                  </a:lnTo>
                  <a:lnTo>
                    <a:pt x="24980" y="22182"/>
                  </a:lnTo>
                  <a:lnTo>
                    <a:pt x="24435" y="25122"/>
                  </a:lnTo>
                  <a:lnTo>
                    <a:pt x="23092" y="27661"/>
                  </a:lnTo>
                  <a:lnTo>
                    <a:pt x="21603" y="29131"/>
                  </a:lnTo>
                  <a:lnTo>
                    <a:pt x="20260" y="30066"/>
                  </a:lnTo>
                  <a:lnTo>
                    <a:pt x="17573" y="31536"/>
                  </a:lnTo>
                  <a:lnTo>
                    <a:pt x="16520" y="31536"/>
                  </a:lnTo>
                  <a:lnTo>
                    <a:pt x="13833" y="32605"/>
                  </a:lnTo>
                  <a:lnTo>
                    <a:pt x="11291" y="34476"/>
                  </a:lnTo>
                  <a:lnTo>
                    <a:pt x="9258" y="34476"/>
                  </a:lnTo>
                  <a:lnTo>
                    <a:pt x="6717" y="36481"/>
                  </a:lnTo>
                  <a:lnTo>
                    <a:pt x="5119" y="38485"/>
                  </a:lnTo>
                  <a:lnTo>
                    <a:pt x="4030" y="40890"/>
                  </a:lnTo>
                  <a:lnTo>
                    <a:pt x="3485" y="42895"/>
                  </a:lnTo>
                  <a:lnTo>
                    <a:pt x="3231" y="44899"/>
                  </a:lnTo>
                  <a:lnTo>
                    <a:pt x="3231" y="46904"/>
                  </a:lnTo>
                  <a:lnTo>
                    <a:pt x="3231" y="48374"/>
                  </a:lnTo>
                  <a:lnTo>
                    <a:pt x="3630" y="50378"/>
                  </a:lnTo>
                  <a:lnTo>
                    <a:pt x="4030" y="52383"/>
                  </a:lnTo>
                  <a:lnTo>
                    <a:pt x="4829" y="54253"/>
                  </a:lnTo>
                  <a:lnTo>
                    <a:pt x="5773" y="55723"/>
                  </a:lnTo>
                  <a:lnTo>
                    <a:pt x="7915" y="58262"/>
                  </a:lnTo>
                  <a:lnTo>
                    <a:pt x="10747" y="59732"/>
                  </a:lnTo>
                  <a:lnTo>
                    <a:pt x="15721" y="61202"/>
                  </a:lnTo>
                  <a:lnTo>
                    <a:pt x="17972" y="61737"/>
                  </a:lnTo>
                  <a:lnTo>
                    <a:pt x="18916" y="61737"/>
                  </a:lnTo>
                  <a:lnTo>
                    <a:pt x="25488" y="63741"/>
                  </a:lnTo>
                  <a:lnTo>
                    <a:pt x="26977" y="64677"/>
                  </a:lnTo>
                  <a:lnTo>
                    <a:pt x="28175" y="65612"/>
                  </a:lnTo>
                  <a:lnTo>
                    <a:pt x="31007" y="68552"/>
                  </a:lnTo>
                  <a:lnTo>
                    <a:pt x="32205" y="70556"/>
                  </a:lnTo>
                  <a:lnTo>
                    <a:pt x="33004" y="72026"/>
                  </a:lnTo>
                  <a:lnTo>
                    <a:pt x="33295" y="73095"/>
                  </a:lnTo>
                  <a:lnTo>
                    <a:pt x="33549" y="74565"/>
                  </a:lnTo>
                  <a:lnTo>
                    <a:pt x="33295" y="76570"/>
                  </a:lnTo>
                  <a:lnTo>
                    <a:pt x="32750" y="78040"/>
                  </a:lnTo>
                  <a:lnTo>
                    <a:pt x="31806" y="79510"/>
                  </a:lnTo>
                  <a:lnTo>
                    <a:pt x="29010" y="82449"/>
                  </a:lnTo>
                  <a:lnTo>
                    <a:pt x="26432" y="83919"/>
                  </a:lnTo>
                  <a:lnTo>
                    <a:pt x="26033" y="83919"/>
                  </a:lnTo>
                  <a:lnTo>
                    <a:pt x="23891" y="84454"/>
                  </a:lnTo>
                  <a:lnTo>
                    <a:pt x="22801" y="85389"/>
                  </a:lnTo>
                  <a:lnTo>
                    <a:pt x="16774" y="87928"/>
                  </a:lnTo>
                  <a:lnTo>
                    <a:pt x="13978" y="89799"/>
                  </a:lnTo>
                  <a:lnTo>
                    <a:pt x="11800" y="91804"/>
                  </a:lnTo>
                  <a:lnTo>
                    <a:pt x="10347" y="93808"/>
                  </a:lnTo>
                  <a:lnTo>
                    <a:pt x="9403" y="95812"/>
                  </a:lnTo>
                  <a:lnTo>
                    <a:pt x="8859" y="98218"/>
                  </a:lnTo>
                  <a:lnTo>
                    <a:pt x="8714" y="100757"/>
                  </a:lnTo>
                  <a:lnTo>
                    <a:pt x="8714" y="101158"/>
                  </a:lnTo>
                  <a:lnTo>
                    <a:pt x="9113" y="103162"/>
                  </a:lnTo>
                  <a:lnTo>
                    <a:pt x="9658" y="106102"/>
                  </a:lnTo>
                  <a:lnTo>
                    <a:pt x="10602" y="108106"/>
                  </a:lnTo>
                  <a:lnTo>
                    <a:pt x="11691" y="110111"/>
                  </a:lnTo>
                  <a:lnTo>
                    <a:pt x="13978" y="112115"/>
                  </a:lnTo>
                  <a:lnTo>
                    <a:pt x="16229" y="113585"/>
                  </a:lnTo>
                  <a:lnTo>
                    <a:pt x="13833" y="112516"/>
                  </a:lnTo>
                  <a:lnTo>
                    <a:pt x="10602" y="110111"/>
                  </a:lnTo>
                  <a:lnTo>
                    <a:pt x="9113" y="108641"/>
                  </a:lnTo>
                  <a:lnTo>
                    <a:pt x="7770" y="106102"/>
                  </a:lnTo>
                  <a:lnTo>
                    <a:pt x="7116" y="103162"/>
                  </a:lnTo>
                  <a:lnTo>
                    <a:pt x="6717" y="101158"/>
                  </a:lnTo>
                  <a:lnTo>
                    <a:pt x="6717" y="100757"/>
                  </a:lnTo>
                  <a:lnTo>
                    <a:pt x="6717" y="99287"/>
                  </a:lnTo>
                  <a:lnTo>
                    <a:pt x="6862" y="97282"/>
                  </a:lnTo>
                  <a:lnTo>
                    <a:pt x="7261" y="95812"/>
                  </a:lnTo>
                  <a:lnTo>
                    <a:pt x="7915" y="93808"/>
                  </a:lnTo>
                  <a:lnTo>
                    <a:pt x="8859" y="91804"/>
                  </a:lnTo>
                  <a:lnTo>
                    <a:pt x="10202" y="90868"/>
                  </a:lnTo>
                  <a:lnTo>
                    <a:pt x="11945" y="89398"/>
                  </a:lnTo>
                  <a:lnTo>
                    <a:pt x="15431" y="87928"/>
                  </a:lnTo>
                  <a:lnTo>
                    <a:pt x="21494" y="84454"/>
                  </a:lnTo>
                  <a:lnTo>
                    <a:pt x="22801" y="83919"/>
                  </a:lnTo>
                  <a:lnTo>
                    <a:pt x="25379" y="82449"/>
                  </a:lnTo>
                  <a:lnTo>
                    <a:pt x="28175" y="80445"/>
                  </a:lnTo>
                  <a:lnTo>
                    <a:pt x="29264" y="78440"/>
                  </a:lnTo>
                  <a:lnTo>
                    <a:pt x="29918" y="76570"/>
                  </a:lnTo>
                  <a:lnTo>
                    <a:pt x="30063" y="75100"/>
                  </a:lnTo>
                  <a:lnTo>
                    <a:pt x="30063" y="74031"/>
                  </a:lnTo>
                  <a:lnTo>
                    <a:pt x="29918" y="72026"/>
                  </a:lnTo>
                  <a:lnTo>
                    <a:pt x="29664" y="70155"/>
                  </a:lnTo>
                  <a:lnTo>
                    <a:pt x="28720" y="67616"/>
                  </a:lnTo>
                  <a:lnTo>
                    <a:pt x="27521" y="65612"/>
                  </a:lnTo>
                  <a:lnTo>
                    <a:pt x="25924" y="65211"/>
                  </a:lnTo>
                  <a:lnTo>
                    <a:pt x="24580" y="63741"/>
                  </a:lnTo>
                  <a:lnTo>
                    <a:pt x="23491" y="63207"/>
                  </a:lnTo>
                  <a:lnTo>
                    <a:pt x="22148" y="63207"/>
                  </a:lnTo>
                  <a:lnTo>
                    <a:pt x="20405" y="62672"/>
                  </a:lnTo>
                  <a:lnTo>
                    <a:pt x="15431" y="62672"/>
                  </a:lnTo>
                  <a:lnTo>
                    <a:pt x="12199" y="62672"/>
                  </a:lnTo>
                  <a:lnTo>
                    <a:pt x="10892" y="61737"/>
                  </a:lnTo>
                  <a:lnTo>
                    <a:pt x="8714" y="61202"/>
                  </a:lnTo>
                  <a:lnTo>
                    <a:pt x="5228" y="59198"/>
                  </a:lnTo>
                  <a:lnTo>
                    <a:pt x="2287" y="56258"/>
                  </a:lnTo>
                  <a:lnTo>
                    <a:pt x="1089" y="54253"/>
                  </a:lnTo>
                  <a:lnTo>
                    <a:pt x="0" y="52383"/>
                  </a:lnTo>
                  <a:lnTo>
                    <a:pt x="0" y="53318"/>
                  </a:lnTo>
                  <a:lnTo>
                    <a:pt x="1488" y="55723"/>
                  </a:lnTo>
                  <a:lnTo>
                    <a:pt x="3231" y="57728"/>
                  </a:lnTo>
                  <a:lnTo>
                    <a:pt x="6862" y="60668"/>
                  </a:lnTo>
                  <a:lnTo>
                    <a:pt x="3630" y="59732"/>
                  </a:lnTo>
                  <a:lnTo>
                    <a:pt x="1742" y="57728"/>
                  </a:lnTo>
                  <a:lnTo>
                    <a:pt x="0" y="55723"/>
                  </a:lnTo>
                  <a:lnTo>
                    <a:pt x="0" y="56258"/>
                  </a:lnTo>
                  <a:lnTo>
                    <a:pt x="2142" y="59198"/>
                  </a:lnTo>
                  <a:lnTo>
                    <a:pt x="0" y="57193"/>
                  </a:lnTo>
                  <a:lnTo>
                    <a:pt x="0" y="57728"/>
                  </a:lnTo>
                  <a:lnTo>
                    <a:pt x="2686" y="59732"/>
                  </a:lnTo>
                  <a:lnTo>
                    <a:pt x="5627" y="60668"/>
                  </a:lnTo>
                  <a:lnTo>
                    <a:pt x="3485" y="60668"/>
                  </a:lnTo>
                  <a:lnTo>
                    <a:pt x="0" y="59198"/>
                  </a:lnTo>
                  <a:lnTo>
                    <a:pt x="1488" y="60668"/>
                  </a:lnTo>
                  <a:lnTo>
                    <a:pt x="0" y="59732"/>
                  </a:lnTo>
                  <a:lnTo>
                    <a:pt x="0" y="60668"/>
                  </a:lnTo>
                  <a:lnTo>
                    <a:pt x="1742" y="60668"/>
                  </a:lnTo>
                  <a:lnTo>
                    <a:pt x="4030" y="61737"/>
                  </a:lnTo>
                  <a:lnTo>
                    <a:pt x="5228" y="63207"/>
                  </a:lnTo>
                  <a:lnTo>
                    <a:pt x="6571" y="65211"/>
                  </a:lnTo>
                  <a:lnTo>
                    <a:pt x="7370" y="67082"/>
                  </a:lnTo>
                  <a:lnTo>
                    <a:pt x="8314" y="70556"/>
                  </a:lnTo>
                  <a:lnTo>
                    <a:pt x="8605" y="72561"/>
                  </a:lnTo>
                  <a:lnTo>
                    <a:pt x="8605" y="75100"/>
                  </a:lnTo>
                  <a:lnTo>
                    <a:pt x="8314" y="76971"/>
                  </a:lnTo>
                  <a:lnTo>
                    <a:pt x="7661" y="80445"/>
                  </a:lnTo>
                  <a:lnTo>
                    <a:pt x="6571" y="83385"/>
                  </a:lnTo>
                  <a:lnTo>
                    <a:pt x="4284" y="85924"/>
                  </a:lnTo>
                  <a:lnTo>
                    <a:pt x="2287" y="87928"/>
                  </a:lnTo>
                  <a:lnTo>
                    <a:pt x="0" y="89398"/>
                  </a:lnTo>
                  <a:lnTo>
                    <a:pt x="0" y="90868"/>
                  </a:lnTo>
                  <a:lnTo>
                    <a:pt x="3086" y="89799"/>
                  </a:lnTo>
                  <a:lnTo>
                    <a:pt x="5627" y="89799"/>
                  </a:lnTo>
                  <a:lnTo>
                    <a:pt x="5373" y="90868"/>
                  </a:lnTo>
                  <a:lnTo>
                    <a:pt x="2287" y="90868"/>
                  </a:lnTo>
                  <a:lnTo>
                    <a:pt x="944" y="91403"/>
                  </a:lnTo>
                  <a:lnTo>
                    <a:pt x="0" y="91403"/>
                  </a:lnTo>
                  <a:lnTo>
                    <a:pt x="0" y="91804"/>
                  </a:lnTo>
                  <a:lnTo>
                    <a:pt x="944" y="91804"/>
                  </a:lnTo>
                  <a:lnTo>
                    <a:pt x="2142" y="91403"/>
                  </a:lnTo>
                  <a:lnTo>
                    <a:pt x="5119" y="90868"/>
                  </a:lnTo>
                  <a:lnTo>
                    <a:pt x="3231" y="93808"/>
                  </a:lnTo>
                  <a:lnTo>
                    <a:pt x="2287" y="96748"/>
                  </a:lnTo>
                  <a:lnTo>
                    <a:pt x="1742" y="98752"/>
                  </a:lnTo>
                  <a:lnTo>
                    <a:pt x="1597" y="100222"/>
                  </a:lnTo>
                  <a:lnTo>
                    <a:pt x="1597" y="101158"/>
                  </a:lnTo>
                  <a:lnTo>
                    <a:pt x="2033" y="102227"/>
                  </a:lnTo>
                  <a:lnTo>
                    <a:pt x="2686" y="104632"/>
                  </a:lnTo>
                  <a:lnTo>
                    <a:pt x="3776" y="106636"/>
                  </a:lnTo>
                  <a:lnTo>
                    <a:pt x="5119" y="109576"/>
                  </a:lnTo>
                  <a:lnTo>
                    <a:pt x="7661" y="112115"/>
                  </a:lnTo>
                  <a:lnTo>
                    <a:pt x="8859" y="113585"/>
                  </a:lnTo>
                  <a:lnTo>
                    <a:pt x="11800" y="115991"/>
                  </a:lnTo>
                  <a:lnTo>
                    <a:pt x="15285" y="117461"/>
                  </a:lnTo>
                  <a:lnTo>
                    <a:pt x="18807" y="117995"/>
                  </a:lnTo>
                  <a:lnTo>
                    <a:pt x="21894" y="119064"/>
                  </a:lnTo>
                  <a:lnTo>
                    <a:pt x="21349" y="120000"/>
                  </a:lnTo>
                  <a:lnTo>
                    <a:pt x="21494" y="120000"/>
                  </a:lnTo>
                  <a:lnTo>
                    <a:pt x="22003" y="119064"/>
                  </a:lnTo>
                  <a:lnTo>
                    <a:pt x="22148" y="119064"/>
                  </a:lnTo>
                  <a:lnTo>
                    <a:pt x="22801" y="120000"/>
                  </a:lnTo>
                  <a:lnTo>
                    <a:pt x="23092" y="120000"/>
                  </a:lnTo>
                  <a:lnTo>
                    <a:pt x="22402" y="119064"/>
                  </a:lnTo>
                  <a:lnTo>
                    <a:pt x="24145" y="119064"/>
                  </a:lnTo>
                  <a:lnTo>
                    <a:pt x="24145" y="117995"/>
                  </a:lnTo>
                  <a:lnTo>
                    <a:pt x="24435" y="120000"/>
                  </a:lnTo>
                  <a:lnTo>
                    <a:pt x="24580" y="120000"/>
                  </a:lnTo>
                  <a:lnTo>
                    <a:pt x="24435" y="119064"/>
                  </a:lnTo>
                  <a:lnTo>
                    <a:pt x="24435" y="117060"/>
                  </a:lnTo>
                  <a:lnTo>
                    <a:pt x="24580" y="114521"/>
                  </a:lnTo>
                  <a:lnTo>
                    <a:pt x="24689" y="112115"/>
                  </a:lnTo>
                  <a:lnTo>
                    <a:pt x="25924" y="110111"/>
                  </a:lnTo>
                  <a:lnTo>
                    <a:pt x="27122" y="108106"/>
                  </a:lnTo>
                  <a:lnTo>
                    <a:pt x="28066" y="107706"/>
                  </a:lnTo>
                  <a:lnTo>
                    <a:pt x="30208" y="104632"/>
                  </a:lnTo>
                  <a:lnTo>
                    <a:pt x="30462" y="105167"/>
                  </a:lnTo>
                  <a:lnTo>
                    <a:pt x="30608" y="104632"/>
                  </a:lnTo>
                  <a:lnTo>
                    <a:pt x="31806" y="104231"/>
                  </a:lnTo>
                  <a:lnTo>
                    <a:pt x="32096" y="104231"/>
                  </a:lnTo>
                  <a:lnTo>
                    <a:pt x="33839" y="103162"/>
                  </a:lnTo>
                  <a:lnTo>
                    <a:pt x="36236" y="104231"/>
                  </a:lnTo>
                  <a:lnTo>
                    <a:pt x="34093" y="104632"/>
                  </a:lnTo>
                  <a:lnTo>
                    <a:pt x="33839" y="104632"/>
                  </a:lnTo>
                  <a:lnTo>
                    <a:pt x="33549" y="104632"/>
                  </a:lnTo>
                  <a:lnTo>
                    <a:pt x="32205" y="105167"/>
                  </a:lnTo>
                  <a:lnTo>
                    <a:pt x="29664" y="107706"/>
                  </a:lnTo>
                  <a:lnTo>
                    <a:pt x="28465" y="108641"/>
                  </a:lnTo>
                  <a:lnTo>
                    <a:pt x="27122" y="110645"/>
                  </a:lnTo>
                  <a:lnTo>
                    <a:pt x="26033" y="113585"/>
                  </a:lnTo>
                  <a:lnTo>
                    <a:pt x="25633" y="115590"/>
                  </a:lnTo>
                  <a:lnTo>
                    <a:pt x="25488" y="117060"/>
                  </a:lnTo>
                  <a:lnTo>
                    <a:pt x="25488" y="117995"/>
                  </a:lnTo>
                  <a:lnTo>
                    <a:pt x="25924" y="120000"/>
                  </a:lnTo>
                  <a:lnTo>
                    <a:pt x="26033" y="120000"/>
                  </a:lnTo>
                  <a:lnTo>
                    <a:pt x="25633" y="117995"/>
                  </a:lnTo>
                  <a:lnTo>
                    <a:pt x="25633" y="117060"/>
                  </a:lnTo>
                  <a:lnTo>
                    <a:pt x="25924" y="114521"/>
                  </a:lnTo>
                  <a:lnTo>
                    <a:pt x="26432" y="112516"/>
                  </a:lnTo>
                  <a:lnTo>
                    <a:pt x="27921" y="110111"/>
                  </a:lnTo>
                  <a:lnTo>
                    <a:pt x="29664" y="107706"/>
                  </a:lnTo>
                  <a:lnTo>
                    <a:pt x="31261" y="106102"/>
                  </a:lnTo>
                  <a:lnTo>
                    <a:pt x="30208" y="107706"/>
                  </a:lnTo>
                  <a:lnTo>
                    <a:pt x="29518" y="108641"/>
                  </a:lnTo>
                  <a:lnTo>
                    <a:pt x="28175" y="112115"/>
                  </a:lnTo>
                  <a:lnTo>
                    <a:pt x="27921" y="114521"/>
                  </a:lnTo>
                  <a:lnTo>
                    <a:pt x="27667" y="115991"/>
                  </a:lnTo>
                  <a:lnTo>
                    <a:pt x="27921" y="117995"/>
                  </a:lnTo>
                  <a:lnTo>
                    <a:pt x="28175" y="120000"/>
                  </a:lnTo>
                  <a:lnTo>
                    <a:pt x="28465" y="120000"/>
                  </a:lnTo>
                  <a:lnTo>
                    <a:pt x="28066" y="117995"/>
                  </a:lnTo>
                  <a:lnTo>
                    <a:pt x="27921" y="115991"/>
                  </a:lnTo>
                  <a:lnTo>
                    <a:pt x="28066" y="114521"/>
                  </a:lnTo>
                  <a:lnTo>
                    <a:pt x="28720" y="111581"/>
                  </a:lnTo>
                  <a:lnTo>
                    <a:pt x="29264" y="109576"/>
                  </a:lnTo>
                  <a:lnTo>
                    <a:pt x="30208" y="108106"/>
                  </a:lnTo>
                  <a:lnTo>
                    <a:pt x="31552" y="106636"/>
                  </a:lnTo>
                  <a:lnTo>
                    <a:pt x="33295" y="105167"/>
                  </a:lnTo>
                  <a:lnTo>
                    <a:pt x="32205" y="106636"/>
                  </a:lnTo>
                  <a:lnTo>
                    <a:pt x="31152" y="108641"/>
                  </a:lnTo>
                  <a:lnTo>
                    <a:pt x="30208" y="111581"/>
                  </a:lnTo>
                  <a:lnTo>
                    <a:pt x="29664" y="114521"/>
                  </a:lnTo>
                  <a:lnTo>
                    <a:pt x="29664" y="115590"/>
                  </a:lnTo>
                  <a:lnTo>
                    <a:pt x="29664" y="117995"/>
                  </a:lnTo>
                  <a:lnTo>
                    <a:pt x="30063" y="120000"/>
                  </a:lnTo>
                  <a:lnTo>
                    <a:pt x="30208" y="120000"/>
                  </a:lnTo>
                  <a:lnTo>
                    <a:pt x="29664" y="117995"/>
                  </a:lnTo>
                  <a:lnTo>
                    <a:pt x="29664" y="115991"/>
                  </a:lnTo>
                  <a:lnTo>
                    <a:pt x="29664" y="114521"/>
                  </a:lnTo>
                  <a:lnTo>
                    <a:pt x="30208" y="112115"/>
                  </a:lnTo>
                  <a:lnTo>
                    <a:pt x="30753" y="110111"/>
                  </a:lnTo>
                  <a:lnTo>
                    <a:pt x="31661" y="108106"/>
                  </a:lnTo>
                  <a:lnTo>
                    <a:pt x="32605" y="106636"/>
                  </a:lnTo>
                  <a:lnTo>
                    <a:pt x="34239" y="105167"/>
                  </a:lnTo>
                  <a:lnTo>
                    <a:pt x="35691" y="104632"/>
                  </a:lnTo>
                  <a:lnTo>
                    <a:pt x="34239" y="106102"/>
                  </a:lnTo>
                  <a:lnTo>
                    <a:pt x="33295" y="107706"/>
                  </a:lnTo>
                  <a:lnTo>
                    <a:pt x="32605" y="109576"/>
                  </a:lnTo>
                  <a:lnTo>
                    <a:pt x="32096" y="110645"/>
                  </a:lnTo>
                  <a:lnTo>
                    <a:pt x="31661" y="114120"/>
                  </a:lnTo>
                  <a:lnTo>
                    <a:pt x="31661" y="115590"/>
                  </a:lnTo>
                  <a:lnTo>
                    <a:pt x="31806" y="117461"/>
                  </a:lnTo>
                  <a:lnTo>
                    <a:pt x="32496" y="120000"/>
                  </a:lnTo>
                  <a:lnTo>
                    <a:pt x="32605" y="120000"/>
                  </a:lnTo>
                  <a:lnTo>
                    <a:pt x="32096" y="117461"/>
                  </a:lnTo>
                  <a:lnTo>
                    <a:pt x="31806" y="115590"/>
                  </a:lnTo>
                  <a:lnTo>
                    <a:pt x="31806" y="114120"/>
                  </a:lnTo>
                  <a:lnTo>
                    <a:pt x="32205" y="110645"/>
                  </a:lnTo>
                  <a:lnTo>
                    <a:pt x="32750" y="109576"/>
                  </a:lnTo>
                  <a:lnTo>
                    <a:pt x="33549" y="107706"/>
                  </a:lnTo>
                  <a:lnTo>
                    <a:pt x="34347" y="106102"/>
                  </a:lnTo>
                  <a:lnTo>
                    <a:pt x="35836" y="104632"/>
                  </a:lnTo>
                  <a:lnTo>
                    <a:pt x="37325" y="104231"/>
                  </a:lnTo>
                  <a:lnTo>
                    <a:pt x="38269" y="104231"/>
                  </a:lnTo>
                  <a:lnTo>
                    <a:pt x="36381" y="106102"/>
                  </a:lnTo>
                  <a:lnTo>
                    <a:pt x="35037" y="108641"/>
                  </a:lnTo>
                  <a:lnTo>
                    <a:pt x="33839" y="112115"/>
                  </a:lnTo>
                  <a:lnTo>
                    <a:pt x="33549" y="113585"/>
                  </a:lnTo>
                  <a:lnTo>
                    <a:pt x="33295" y="115590"/>
                  </a:lnTo>
                  <a:lnTo>
                    <a:pt x="33549" y="117060"/>
                  </a:lnTo>
                  <a:lnTo>
                    <a:pt x="34093" y="120000"/>
                  </a:lnTo>
                  <a:lnTo>
                    <a:pt x="34239" y="120000"/>
                  </a:lnTo>
                  <a:lnTo>
                    <a:pt x="33694" y="117060"/>
                  </a:lnTo>
                  <a:lnTo>
                    <a:pt x="33549" y="115590"/>
                  </a:lnTo>
                  <a:lnTo>
                    <a:pt x="33694" y="113585"/>
                  </a:lnTo>
                  <a:lnTo>
                    <a:pt x="34239" y="110645"/>
                  </a:lnTo>
                  <a:lnTo>
                    <a:pt x="35183" y="108641"/>
                  </a:lnTo>
                  <a:lnTo>
                    <a:pt x="36090" y="107706"/>
                  </a:lnTo>
                  <a:lnTo>
                    <a:pt x="38269" y="104632"/>
                  </a:lnTo>
                  <a:lnTo>
                    <a:pt x="40266" y="103162"/>
                  </a:lnTo>
                  <a:lnTo>
                    <a:pt x="39177" y="104632"/>
                  </a:lnTo>
                  <a:lnTo>
                    <a:pt x="38124" y="106102"/>
                  </a:lnTo>
                  <a:lnTo>
                    <a:pt x="37325" y="108106"/>
                  </a:lnTo>
                  <a:lnTo>
                    <a:pt x="36635" y="110645"/>
                  </a:lnTo>
                  <a:lnTo>
                    <a:pt x="36236" y="112516"/>
                  </a:lnTo>
                  <a:lnTo>
                    <a:pt x="36090" y="114521"/>
                  </a:lnTo>
                  <a:lnTo>
                    <a:pt x="36090" y="117461"/>
                  </a:lnTo>
                  <a:lnTo>
                    <a:pt x="36635" y="120000"/>
                  </a:lnTo>
                  <a:lnTo>
                    <a:pt x="36780" y="120000"/>
                  </a:lnTo>
                  <a:lnTo>
                    <a:pt x="36236" y="117060"/>
                  </a:lnTo>
                  <a:lnTo>
                    <a:pt x="36236" y="114521"/>
                  </a:lnTo>
                  <a:lnTo>
                    <a:pt x="36381" y="112516"/>
                  </a:lnTo>
                  <a:lnTo>
                    <a:pt x="36780" y="111581"/>
                  </a:lnTo>
                  <a:lnTo>
                    <a:pt x="37579" y="108106"/>
                  </a:lnTo>
                  <a:lnTo>
                    <a:pt x="38668" y="106102"/>
                  </a:lnTo>
                  <a:lnTo>
                    <a:pt x="40121" y="104231"/>
                  </a:lnTo>
                  <a:lnTo>
                    <a:pt x="41355" y="102761"/>
                  </a:lnTo>
                  <a:lnTo>
                    <a:pt x="43751" y="102227"/>
                  </a:lnTo>
                  <a:lnTo>
                    <a:pt x="44841" y="102227"/>
                  </a:lnTo>
                  <a:lnTo>
                    <a:pt x="44950" y="102227"/>
                  </a:lnTo>
                  <a:lnTo>
                    <a:pt x="43897" y="103162"/>
                  </a:lnTo>
                  <a:lnTo>
                    <a:pt x="42953" y="105167"/>
                  </a:lnTo>
                  <a:lnTo>
                    <a:pt x="42154" y="107706"/>
                  </a:lnTo>
                  <a:lnTo>
                    <a:pt x="41464" y="110645"/>
                  </a:lnTo>
                  <a:lnTo>
                    <a:pt x="41464" y="112516"/>
                  </a:lnTo>
                  <a:lnTo>
                    <a:pt x="41754" y="114120"/>
                  </a:lnTo>
                  <a:lnTo>
                    <a:pt x="42154" y="117060"/>
                  </a:lnTo>
                  <a:lnTo>
                    <a:pt x="42953" y="120000"/>
                  </a:lnTo>
                  <a:lnTo>
                    <a:pt x="43207" y="120000"/>
                  </a:lnTo>
                  <a:lnTo>
                    <a:pt x="42154" y="115991"/>
                  </a:lnTo>
                  <a:lnTo>
                    <a:pt x="41863" y="114120"/>
                  </a:lnTo>
                  <a:lnTo>
                    <a:pt x="41754" y="112516"/>
                  </a:lnTo>
                  <a:lnTo>
                    <a:pt x="41754" y="110645"/>
                  </a:lnTo>
                  <a:lnTo>
                    <a:pt x="41863" y="109576"/>
                  </a:lnTo>
                  <a:lnTo>
                    <a:pt x="42263" y="107706"/>
                  </a:lnTo>
                  <a:lnTo>
                    <a:pt x="43352" y="104632"/>
                  </a:lnTo>
                  <a:lnTo>
                    <a:pt x="44441" y="103162"/>
                  </a:lnTo>
                  <a:lnTo>
                    <a:pt x="45494" y="102227"/>
                  </a:lnTo>
                  <a:lnTo>
                    <a:pt x="45785" y="102227"/>
                  </a:lnTo>
                  <a:lnTo>
                    <a:pt x="46438" y="101158"/>
                  </a:lnTo>
                  <a:lnTo>
                    <a:pt x="46692" y="101158"/>
                  </a:lnTo>
                  <a:lnTo>
                    <a:pt x="46838" y="101158"/>
                  </a:lnTo>
                  <a:lnTo>
                    <a:pt x="47382" y="101158"/>
                  </a:lnTo>
                  <a:lnTo>
                    <a:pt x="45349" y="104231"/>
                  </a:lnTo>
                  <a:lnTo>
                    <a:pt x="44441" y="106102"/>
                  </a:lnTo>
                  <a:lnTo>
                    <a:pt x="43897" y="108641"/>
                  </a:lnTo>
                  <a:lnTo>
                    <a:pt x="43751" y="110645"/>
                  </a:lnTo>
                  <a:lnTo>
                    <a:pt x="43751" y="112516"/>
                  </a:lnTo>
                  <a:lnTo>
                    <a:pt x="43897" y="115590"/>
                  </a:lnTo>
                  <a:lnTo>
                    <a:pt x="44441" y="117461"/>
                  </a:lnTo>
                  <a:lnTo>
                    <a:pt x="45349" y="120000"/>
                  </a:lnTo>
                  <a:lnTo>
                    <a:pt x="45785" y="120000"/>
                  </a:lnTo>
                  <a:lnTo>
                    <a:pt x="44695" y="117461"/>
                  </a:lnTo>
                  <a:lnTo>
                    <a:pt x="44042" y="114521"/>
                  </a:lnTo>
                  <a:lnTo>
                    <a:pt x="43897" y="112516"/>
                  </a:lnTo>
                  <a:lnTo>
                    <a:pt x="43751" y="110645"/>
                  </a:lnTo>
                  <a:lnTo>
                    <a:pt x="43897" y="108641"/>
                  </a:lnTo>
                  <a:lnTo>
                    <a:pt x="44296" y="107706"/>
                  </a:lnTo>
                  <a:lnTo>
                    <a:pt x="44841" y="105167"/>
                  </a:lnTo>
                  <a:lnTo>
                    <a:pt x="46039" y="103162"/>
                  </a:lnTo>
                  <a:lnTo>
                    <a:pt x="48036" y="101158"/>
                  </a:lnTo>
                  <a:lnTo>
                    <a:pt x="48326" y="101158"/>
                  </a:lnTo>
                  <a:lnTo>
                    <a:pt x="48472" y="101158"/>
                  </a:lnTo>
                  <a:lnTo>
                    <a:pt x="49270" y="100222"/>
                  </a:lnTo>
                  <a:lnTo>
                    <a:pt x="51812" y="99287"/>
                  </a:lnTo>
                  <a:lnTo>
                    <a:pt x="49924" y="100757"/>
                  </a:lnTo>
                  <a:lnTo>
                    <a:pt x="48580" y="102227"/>
                  </a:lnTo>
                  <a:lnTo>
                    <a:pt x="47382" y="104632"/>
                  </a:lnTo>
                  <a:lnTo>
                    <a:pt x="46838" y="106102"/>
                  </a:lnTo>
                  <a:lnTo>
                    <a:pt x="46293" y="108106"/>
                  </a:lnTo>
                  <a:lnTo>
                    <a:pt x="45785" y="111581"/>
                  </a:lnTo>
                  <a:lnTo>
                    <a:pt x="45785" y="114120"/>
                  </a:lnTo>
                  <a:lnTo>
                    <a:pt x="45894" y="114521"/>
                  </a:lnTo>
                  <a:lnTo>
                    <a:pt x="46438" y="117461"/>
                  </a:lnTo>
                  <a:lnTo>
                    <a:pt x="47527" y="120000"/>
                  </a:lnTo>
                  <a:lnTo>
                    <a:pt x="47782" y="120000"/>
                  </a:lnTo>
                  <a:lnTo>
                    <a:pt x="46692" y="117461"/>
                  </a:lnTo>
                  <a:lnTo>
                    <a:pt x="45894" y="114521"/>
                  </a:lnTo>
                  <a:lnTo>
                    <a:pt x="45894" y="113585"/>
                  </a:lnTo>
                  <a:lnTo>
                    <a:pt x="45894" y="111581"/>
                  </a:lnTo>
                  <a:lnTo>
                    <a:pt x="46438" y="108106"/>
                  </a:lnTo>
                  <a:lnTo>
                    <a:pt x="46838" y="106636"/>
                  </a:lnTo>
                  <a:lnTo>
                    <a:pt x="47527" y="105167"/>
                  </a:lnTo>
                  <a:lnTo>
                    <a:pt x="49270" y="102227"/>
                  </a:lnTo>
                  <a:lnTo>
                    <a:pt x="50868" y="100222"/>
                  </a:lnTo>
                  <a:lnTo>
                    <a:pt x="53155" y="98752"/>
                  </a:lnTo>
                  <a:lnTo>
                    <a:pt x="54644" y="98218"/>
                  </a:lnTo>
                  <a:lnTo>
                    <a:pt x="55697" y="98218"/>
                  </a:lnTo>
                  <a:lnTo>
                    <a:pt x="53954" y="99287"/>
                  </a:lnTo>
                  <a:lnTo>
                    <a:pt x="51957" y="101158"/>
                  </a:lnTo>
                  <a:lnTo>
                    <a:pt x="49779" y="103162"/>
                  </a:lnTo>
                  <a:lnTo>
                    <a:pt x="48871" y="105167"/>
                  </a:lnTo>
                  <a:lnTo>
                    <a:pt x="48036" y="108106"/>
                  </a:lnTo>
                  <a:lnTo>
                    <a:pt x="47927" y="109576"/>
                  </a:lnTo>
                  <a:lnTo>
                    <a:pt x="47527" y="112115"/>
                  </a:lnTo>
                  <a:lnTo>
                    <a:pt x="47782" y="113585"/>
                  </a:lnTo>
                  <a:lnTo>
                    <a:pt x="47927" y="114521"/>
                  </a:lnTo>
                  <a:lnTo>
                    <a:pt x="48326" y="117060"/>
                  </a:lnTo>
                  <a:lnTo>
                    <a:pt x="49524" y="120000"/>
                  </a:lnTo>
                  <a:lnTo>
                    <a:pt x="49924" y="120000"/>
                  </a:lnTo>
                  <a:lnTo>
                    <a:pt x="49524" y="119465"/>
                  </a:lnTo>
                  <a:lnTo>
                    <a:pt x="48326" y="117060"/>
                  </a:lnTo>
                  <a:lnTo>
                    <a:pt x="47927" y="114521"/>
                  </a:lnTo>
                  <a:lnTo>
                    <a:pt x="47782" y="113585"/>
                  </a:lnTo>
                  <a:lnTo>
                    <a:pt x="47782" y="111581"/>
                  </a:lnTo>
                  <a:lnTo>
                    <a:pt x="47927" y="110111"/>
                  </a:lnTo>
                  <a:lnTo>
                    <a:pt x="48036" y="108641"/>
                  </a:lnTo>
                  <a:lnTo>
                    <a:pt x="49270" y="105167"/>
                  </a:lnTo>
                  <a:lnTo>
                    <a:pt x="50468" y="102761"/>
                  </a:lnTo>
                  <a:lnTo>
                    <a:pt x="51957" y="101158"/>
                  </a:lnTo>
                  <a:lnTo>
                    <a:pt x="53409" y="100222"/>
                  </a:lnTo>
                  <a:lnTo>
                    <a:pt x="55987" y="98752"/>
                  </a:lnTo>
                  <a:lnTo>
                    <a:pt x="57040" y="98218"/>
                  </a:lnTo>
                  <a:lnTo>
                    <a:pt x="58928" y="98218"/>
                  </a:lnTo>
                  <a:lnTo>
                    <a:pt x="55443" y="100222"/>
                  </a:lnTo>
                  <a:lnTo>
                    <a:pt x="53954" y="101158"/>
                  </a:lnTo>
                  <a:lnTo>
                    <a:pt x="52465" y="102761"/>
                  </a:lnTo>
                  <a:lnTo>
                    <a:pt x="51122" y="104632"/>
                  </a:lnTo>
                  <a:lnTo>
                    <a:pt x="50468" y="106636"/>
                  </a:lnTo>
                  <a:lnTo>
                    <a:pt x="49924" y="108106"/>
                  </a:lnTo>
                  <a:lnTo>
                    <a:pt x="49524" y="111581"/>
                  </a:lnTo>
                  <a:lnTo>
                    <a:pt x="49524" y="112516"/>
                  </a:lnTo>
                  <a:lnTo>
                    <a:pt x="49779" y="114521"/>
                  </a:lnTo>
                  <a:lnTo>
                    <a:pt x="50069" y="117060"/>
                  </a:lnTo>
                  <a:lnTo>
                    <a:pt x="51413" y="120000"/>
                  </a:lnTo>
                  <a:lnTo>
                    <a:pt x="51812" y="120000"/>
                  </a:lnTo>
                  <a:lnTo>
                    <a:pt x="50323" y="117060"/>
                  </a:lnTo>
                  <a:lnTo>
                    <a:pt x="49779" y="114521"/>
                  </a:lnTo>
                  <a:lnTo>
                    <a:pt x="49779" y="112516"/>
                  </a:lnTo>
                  <a:lnTo>
                    <a:pt x="49779" y="111581"/>
                  </a:lnTo>
                  <a:lnTo>
                    <a:pt x="50069" y="108641"/>
                  </a:lnTo>
                  <a:lnTo>
                    <a:pt x="50614" y="106636"/>
                  </a:lnTo>
                  <a:lnTo>
                    <a:pt x="51413" y="104632"/>
                  </a:lnTo>
                  <a:lnTo>
                    <a:pt x="52465" y="102761"/>
                  </a:lnTo>
                  <a:lnTo>
                    <a:pt x="53954" y="101158"/>
                  </a:lnTo>
                  <a:lnTo>
                    <a:pt x="56895" y="99287"/>
                  </a:lnTo>
                  <a:lnTo>
                    <a:pt x="59727" y="98218"/>
                  </a:lnTo>
                  <a:lnTo>
                    <a:pt x="63068" y="97282"/>
                  </a:lnTo>
                  <a:lnTo>
                    <a:pt x="63757" y="98218"/>
                  </a:lnTo>
                  <a:lnTo>
                    <a:pt x="59473" y="99287"/>
                  </a:lnTo>
                  <a:lnTo>
                    <a:pt x="56895" y="101158"/>
                  </a:lnTo>
                  <a:lnTo>
                    <a:pt x="55697" y="102227"/>
                  </a:lnTo>
                  <a:lnTo>
                    <a:pt x="54898" y="103162"/>
                  </a:lnTo>
                  <a:lnTo>
                    <a:pt x="53409" y="106102"/>
                  </a:lnTo>
                  <a:lnTo>
                    <a:pt x="52465" y="109576"/>
                  </a:lnTo>
                  <a:lnTo>
                    <a:pt x="52357" y="110645"/>
                  </a:lnTo>
                  <a:lnTo>
                    <a:pt x="52066" y="112516"/>
                  </a:lnTo>
                  <a:lnTo>
                    <a:pt x="52357" y="114521"/>
                  </a:lnTo>
                  <a:lnTo>
                    <a:pt x="52611" y="115991"/>
                  </a:lnTo>
                  <a:lnTo>
                    <a:pt x="53155" y="117995"/>
                  </a:lnTo>
                  <a:lnTo>
                    <a:pt x="54099" y="119465"/>
                  </a:lnTo>
                  <a:lnTo>
                    <a:pt x="54354" y="120000"/>
                  </a:lnTo>
                  <a:lnTo>
                    <a:pt x="54644" y="120000"/>
                  </a:lnTo>
                  <a:lnTo>
                    <a:pt x="54099" y="119465"/>
                  </a:lnTo>
                  <a:lnTo>
                    <a:pt x="53409" y="117461"/>
                  </a:lnTo>
                  <a:lnTo>
                    <a:pt x="52611" y="115991"/>
                  </a:lnTo>
                  <a:lnTo>
                    <a:pt x="52357" y="114521"/>
                  </a:lnTo>
                  <a:lnTo>
                    <a:pt x="52357" y="112516"/>
                  </a:lnTo>
                  <a:lnTo>
                    <a:pt x="52357" y="110645"/>
                  </a:lnTo>
                  <a:lnTo>
                    <a:pt x="52611" y="109576"/>
                  </a:lnTo>
                  <a:lnTo>
                    <a:pt x="53555" y="106636"/>
                  </a:lnTo>
                  <a:lnTo>
                    <a:pt x="54898" y="104231"/>
                  </a:lnTo>
                  <a:lnTo>
                    <a:pt x="56096" y="102227"/>
                  </a:lnTo>
                  <a:lnTo>
                    <a:pt x="57585" y="101158"/>
                  </a:lnTo>
                  <a:lnTo>
                    <a:pt x="60671" y="99287"/>
                  </a:lnTo>
                  <a:lnTo>
                    <a:pt x="64701" y="98218"/>
                  </a:lnTo>
                  <a:lnTo>
                    <a:pt x="68332" y="98752"/>
                  </a:lnTo>
                  <a:lnTo>
                    <a:pt x="68332" y="98218"/>
                  </a:lnTo>
                  <a:lnTo>
                    <a:pt x="65246" y="97282"/>
                  </a:lnTo>
                  <a:lnTo>
                    <a:pt x="63068" y="97282"/>
                  </a:lnTo>
                  <a:lnTo>
                    <a:pt x="59981" y="97282"/>
                  </a:lnTo>
                  <a:lnTo>
                    <a:pt x="56895" y="97282"/>
                  </a:lnTo>
                  <a:lnTo>
                    <a:pt x="56641" y="97282"/>
                  </a:lnTo>
                  <a:lnTo>
                    <a:pt x="55152" y="96748"/>
                  </a:lnTo>
                  <a:lnTo>
                    <a:pt x="54499" y="95812"/>
                  </a:lnTo>
                  <a:lnTo>
                    <a:pt x="54099" y="94743"/>
                  </a:lnTo>
                  <a:lnTo>
                    <a:pt x="54354" y="93808"/>
                  </a:lnTo>
                  <a:lnTo>
                    <a:pt x="54644" y="92873"/>
                  </a:lnTo>
                  <a:lnTo>
                    <a:pt x="57440" y="90868"/>
                  </a:lnTo>
                  <a:lnTo>
                    <a:pt x="60816" y="89799"/>
                  </a:lnTo>
                  <a:lnTo>
                    <a:pt x="66154" y="89398"/>
                  </a:lnTo>
                  <a:lnTo>
                    <a:pt x="68332" y="88864"/>
                  </a:lnTo>
                  <a:lnTo>
                    <a:pt x="70475" y="87928"/>
                  </a:lnTo>
                  <a:lnTo>
                    <a:pt x="72871" y="86458"/>
                  </a:lnTo>
                  <a:lnTo>
                    <a:pt x="75413" y="84454"/>
                  </a:lnTo>
                  <a:lnTo>
                    <a:pt x="77845" y="81514"/>
                  </a:lnTo>
                  <a:lnTo>
                    <a:pt x="78789" y="79510"/>
                  </a:lnTo>
                  <a:lnTo>
                    <a:pt x="79443" y="76971"/>
                  </a:lnTo>
                  <a:lnTo>
                    <a:pt x="80133" y="74565"/>
                  </a:lnTo>
                  <a:lnTo>
                    <a:pt x="80532" y="72026"/>
                  </a:lnTo>
                  <a:lnTo>
                    <a:pt x="80786" y="70155"/>
                  </a:lnTo>
                  <a:lnTo>
                    <a:pt x="80786" y="67082"/>
                  </a:lnTo>
                  <a:lnTo>
                    <a:pt x="80387" y="63741"/>
                  </a:lnTo>
                  <a:lnTo>
                    <a:pt x="79987" y="61737"/>
                  </a:lnTo>
                  <a:lnTo>
                    <a:pt x="79443" y="60668"/>
                  </a:lnTo>
                  <a:lnTo>
                    <a:pt x="78789" y="58262"/>
                  </a:lnTo>
                  <a:lnTo>
                    <a:pt x="77591" y="56258"/>
                  </a:lnTo>
                  <a:lnTo>
                    <a:pt x="76248" y="55322"/>
                  </a:lnTo>
                  <a:lnTo>
                    <a:pt x="74360" y="53318"/>
                  </a:lnTo>
                  <a:lnTo>
                    <a:pt x="72326" y="51848"/>
                  </a:lnTo>
                  <a:lnTo>
                    <a:pt x="69785" y="50378"/>
                  </a:lnTo>
                  <a:lnTo>
                    <a:pt x="67642" y="49844"/>
                  </a:lnTo>
                  <a:lnTo>
                    <a:pt x="64701" y="49844"/>
                  </a:lnTo>
                  <a:lnTo>
                    <a:pt x="59981" y="48908"/>
                  </a:lnTo>
                  <a:lnTo>
                    <a:pt x="59981" y="49844"/>
                  </a:lnTo>
                  <a:lnTo>
                    <a:pt x="64701" y="49844"/>
                  </a:lnTo>
                  <a:lnTo>
                    <a:pt x="67642" y="50378"/>
                  </a:lnTo>
                  <a:lnTo>
                    <a:pt x="69785" y="51314"/>
                  </a:lnTo>
                  <a:lnTo>
                    <a:pt x="72326" y="52383"/>
                  </a:lnTo>
                  <a:lnTo>
                    <a:pt x="74360" y="53853"/>
                  </a:lnTo>
                  <a:lnTo>
                    <a:pt x="76248" y="55322"/>
                  </a:lnTo>
                  <a:lnTo>
                    <a:pt x="77446" y="57193"/>
                  </a:lnTo>
                  <a:lnTo>
                    <a:pt x="78535" y="59198"/>
                  </a:lnTo>
                  <a:lnTo>
                    <a:pt x="79334" y="60668"/>
                  </a:lnTo>
                  <a:lnTo>
                    <a:pt x="79987" y="62672"/>
                  </a:lnTo>
                  <a:lnTo>
                    <a:pt x="80387" y="64677"/>
                  </a:lnTo>
                  <a:lnTo>
                    <a:pt x="80532" y="67082"/>
                  </a:lnTo>
                  <a:lnTo>
                    <a:pt x="80532" y="70155"/>
                  </a:lnTo>
                  <a:lnTo>
                    <a:pt x="80387" y="72026"/>
                  </a:lnTo>
                  <a:lnTo>
                    <a:pt x="79987" y="74565"/>
                  </a:lnTo>
                  <a:lnTo>
                    <a:pt x="79443" y="76971"/>
                  </a:lnTo>
                  <a:lnTo>
                    <a:pt x="78535" y="79510"/>
                  </a:lnTo>
                  <a:lnTo>
                    <a:pt x="77591" y="81514"/>
                  </a:lnTo>
                  <a:lnTo>
                    <a:pt x="75304" y="83919"/>
                  </a:lnTo>
                  <a:lnTo>
                    <a:pt x="72762" y="85924"/>
                  </a:lnTo>
                  <a:lnTo>
                    <a:pt x="68187" y="87928"/>
                  </a:lnTo>
                  <a:lnTo>
                    <a:pt x="66154" y="88864"/>
                  </a:lnTo>
                  <a:lnTo>
                    <a:pt x="60816" y="89398"/>
                  </a:lnTo>
                  <a:lnTo>
                    <a:pt x="57186" y="90868"/>
                  </a:lnTo>
                  <a:lnTo>
                    <a:pt x="54644" y="91804"/>
                  </a:lnTo>
                  <a:lnTo>
                    <a:pt x="54099" y="93273"/>
                  </a:lnTo>
                  <a:lnTo>
                    <a:pt x="53954" y="94743"/>
                  </a:lnTo>
                  <a:lnTo>
                    <a:pt x="54099" y="95812"/>
                  </a:lnTo>
                  <a:lnTo>
                    <a:pt x="54644" y="96748"/>
                  </a:lnTo>
                  <a:lnTo>
                    <a:pt x="55697" y="97282"/>
                  </a:lnTo>
                  <a:lnTo>
                    <a:pt x="54499" y="98218"/>
                  </a:lnTo>
                  <a:lnTo>
                    <a:pt x="53155" y="98218"/>
                  </a:lnTo>
                  <a:lnTo>
                    <a:pt x="50614" y="98752"/>
                  </a:lnTo>
                  <a:lnTo>
                    <a:pt x="47927" y="96748"/>
                  </a:lnTo>
                  <a:lnTo>
                    <a:pt x="46692" y="94743"/>
                  </a:lnTo>
                  <a:lnTo>
                    <a:pt x="46293" y="93808"/>
                  </a:lnTo>
                  <a:lnTo>
                    <a:pt x="46293" y="92873"/>
                  </a:lnTo>
                  <a:lnTo>
                    <a:pt x="46293" y="91804"/>
                  </a:lnTo>
                  <a:lnTo>
                    <a:pt x="46438" y="89799"/>
                  </a:lnTo>
                  <a:lnTo>
                    <a:pt x="46692" y="88864"/>
                  </a:lnTo>
                  <a:lnTo>
                    <a:pt x="47382" y="87928"/>
                  </a:lnTo>
                  <a:lnTo>
                    <a:pt x="48326" y="86458"/>
                  </a:lnTo>
                  <a:lnTo>
                    <a:pt x="49524" y="85389"/>
                  </a:lnTo>
                  <a:lnTo>
                    <a:pt x="55443" y="83385"/>
                  </a:lnTo>
                  <a:lnTo>
                    <a:pt x="56895" y="83385"/>
                  </a:lnTo>
                  <a:lnTo>
                    <a:pt x="60127" y="82449"/>
                  </a:lnTo>
                  <a:lnTo>
                    <a:pt x="62015" y="81514"/>
                  </a:lnTo>
                  <a:lnTo>
                    <a:pt x="63612" y="80044"/>
                  </a:lnTo>
                  <a:lnTo>
                    <a:pt x="65101" y="76971"/>
                  </a:lnTo>
                  <a:lnTo>
                    <a:pt x="65645" y="75100"/>
                  </a:lnTo>
                  <a:lnTo>
                    <a:pt x="66045" y="73095"/>
                  </a:lnTo>
                  <a:lnTo>
                    <a:pt x="66154" y="71091"/>
                  </a:lnTo>
                  <a:lnTo>
                    <a:pt x="66154" y="69086"/>
                  </a:lnTo>
                  <a:lnTo>
                    <a:pt x="65754" y="66681"/>
                  </a:lnTo>
                  <a:lnTo>
                    <a:pt x="65645" y="65211"/>
                  </a:lnTo>
                  <a:lnTo>
                    <a:pt x="65101" y="63207"/>
                  </a:lnTo>
                  <a:lnTo>
                    <a:pt x="64157" y="61737"/>
                  </a:lnTo>
                  <a:lnTo>
                    <a:pt x="63213" y="60668"/>
                  </a:lnTo>
                  <a:lnTo>
                    <a:pt x="61724" y="59732"/>
                  </a:lnTo>
                  <a:lnTo>
                    <a:pt x="59981" y="58262"/>
                  </a:lnTo>
                  <a:lnTo>
                    <a:pt x="57984" y="57728"/>
                  </a:lnTo>
                  <a:lnTo>
                    <a:pt x="55443" y="57193"/>
                  </a:lnTo>
                  <a:lnTo>
                    <a:pt x="54898" y="57193"/>
                  </a:lnTo>
                  <a:lnTo>
                    <a:pt x="53409" y="56258"/>
                  </a:lnTo>
                  <a:lnTo>
                    <a:pt x="51812" y="55723"/>
                  </a:lnTo>
                  <a:lnTo>
                    <a:pt x="49924" y="53853"/>
                  </a:lnTo>
                  <a:lnTo>
                    <a:pt x="48580" y="51848"/>
                  </a:lnTo>
                  <a:lnTo>
                    <a:pt x="48472" y="51314"/>
                  </a:lnTo>
                  <a:lnTo>
                    <a:pt x="48326" y="50378"/>
                  </a:lnTo>
                  <a:lnTo>
                    <a:pt x="48472" y="48908"/>
                  </a:lnTo>
                  <a:lnTo>
                    <a:pt x="48580" y="47839"/>
                  </a:lnTo>
                  <a:lnTo>
                    <a:pt x="48980" y="46904"/>
                  </a:lnTo>
                  <a:lnTo>
                    <a:pt x="50468" y="46904"/>
                  </a:lnTo>
                  <a:lnTo>
                    <a:pt x="50069" y="47839"/>
                  </a:lnTo>
                  <a:lnTo>
                    <a:pt x="49924" y="48908"/>
                  </a:lnTo>
                  <a:lnTo>
                    <a:pt x="50069" y="49844"/>
                  </a:lnTo>
                  <a:lnTo>
                    <a:pt x="50323" y="51314"/>
                  </a:lnTo>
                  <a:lnTo>
                    <a:pt x="51558" y="52383"/>
                  </a:lnTo>
                  <a:lnTo>
                    <a:pt x="51957" y="53318"/>
                  </a:lnTo>
                  <a:lnTo>
                    <a:pt x="53010" y="54253"/>
                  </a:lnTo>
                  <a:lnTo>
                    <a:pt x="55043" y="55723"/>
                  </a:lnTo>
                  <a:lnTo>
                    <a:pt x="58239" y="56258"/>
                  </a:lnTo>
                  <a:lnTo>
                    <a:pt x="58638" y="56258"/>
                  </a:lnTo>
                  <a:lnTo>
                    <a:pt x="63213" y="57728"/>
                  </a:lnTo>
                  <a:lnTo>
                    <a:pt x="65645" y="60668"/>
                  </a:lnTo>
                  <a:lnTo>
                    <a:pt x="67243" y="61737"/>
                  </a:lnTo>
                  <a:lnTo>
                    <a:pt x="68187" y="64677"/>
                  </a:lnTo>
                  <a:lnTo>
                    <a:pt x="68732" y="67082"/>
                  </a:lnTo>
                  <a:lnTo>
                    <a:pt x="68841" y="69086"/>
                  </a:lnTo>
                  <a:lnTo>
                    <a:pt x="68841" y="70556"/>
                  </a:lnTo>
                  <a:lnTo>
                    <a:pt x="68732" y="72026"/>
                  </a:lnTo>
                  <a:lnTo>
                    <a:pt x="68187" y="74031"/>
                  </a:lnTo>
                  <a:lnTo>
                    <a:pt x="67388" y="76035"/>
                  </a:lnTo>
                  <a:lnTo>
                    <a:pt x="65754" y="78440"/>
                  </a:lnTo>
                  <a:lnTo>
                    <a:pt x="63757" y="81514"/>
                  </a:lnTo>
                  <a:lnTo>
                    <a:pt x="61615" y="83385"/>
                  </a:lnTo>
                  <a:lnTo>
                    <a:pt x="57984" y="85389"/>
                  </a:lnTo>
                  <a:lnTo>
                    <a:pt x="56387" y="85924"/>
                  </a:lnTo>
                  <a:lnTo>
                    <a:pt x="56387" y="86458"/>
                  </a:lnTo>
                  <a:lnTo>
                    <a:pt x="58130" y="85924"/>
                  </a:lnTo>
                  <a:lnTo>
                    <a:pt x="61724" y="83385"/>
                  </a:lnTo>
                  <a:lnTo>
                    <a:pt x="64012" y="81915"/>
                  </a:lnTo>
                  <a:lnTo>
                    <a:pt x="66045" y="79510"/>
                  </a:lnTo>
                  <a:lnTo>
                    <a:pt x="67642" y="76035"/>
                  </a:lnTo>
                  <a:lnTo>
                    <a:pt x="68187" y="74565"/>
                  </a:lnTo>
                  <a:lnTo>
                    <a:pt x="68732" y="72561"/>
                  </a:lnTo>
                  <a:lnTo>
                    <a:pt x="68841" y="70556"/>
                  </a:lnTo>
                  <a:lnTo>
                    <a:pt x="68841" y="69086"/>
                  </a:lnTo>
                  <a:lnTo>
                    <a:pt x="68841" y="66681"/>
                  </a:lnTo>
                  <a:lnTo>
                    <a:pt x="68332" y="64677"/>
                  </a:lnTo>
                  <a:lnTo>
                    <a:pt x="67642" y="61737"/>
                  </a:lnTo>
                  <a:lnTo>
                    <a:pt x="66154" y="60668"/>
                  </a:lnTo>
                  <a:lnTo>
                    <a:pt x="64157" y="58262"/>
                  </a:lnTo>
                  <a:lnTo>
                    <a:pt x="67098" y="59198"/>
                  </a:lnTo>
                  <a:lnTo>
                    <a:pt x="69131" y="60668"/>
                  </a:lnTo>
                  <a:lnTo>
                    <a:pt x="70475" y="62672"/>
                  </a:lnTo>
                  <a:lnTo>
                    <a:pt x="71419" y="65211"/>
                  </a:lnTo>
                  <a:lnTo>
                    <a:pt x="71927" y="67616"/>
                  </a:lnTo>
                  <a:lnTo>
                    <a:pt x="71818" y="70556"/>
                  </a:lnTo>
                  <a:lnTo>
                    <a:pt x="71419" y="73095"/>
                  </a:lnTo>
                  <a:lnTo>
                    <a:pt x="70874" y="76035"/>
                  </a:lnTo>
                  <a:lnTo>
                    <a:pt x="69676" y="78440"/>
                  </a:lnTo>
                  <a:lnTo>
                    <a:pt x="68187" y="81514"/>
                  </a:lnTo>
                  <a:lnTo>
                    <a:pt x="66698" y="83385"/>
                  </a:lnTo>
                  <a:lnTo>
                    <a:pt x="65355" y="84454"/>
                  </a:lnTo>
                  <a:lnTo>
                    <a:pt x="63358" y="85389"/>
                  </a:lnTo>
                  <a:lnTo>
                    <a:pt x="62668" y="85924"/>
                  </a:lnTo>
                  <a:lnTo>
                    <a:pt x="64302" y="85924"/>
                  </a:lnTo>
                  <a:lnTo>
                    <a:pt x="66045" y="85389"/>
                  </a:lnTo>
                  <a:lnTo>
                    <a:pt x="69240" y="83919"/>
                  </a:lnTo>
                  <a:lnTo>
                    <a:pt x="71128" y="81915"/>
                  </a:lnTo>
                  <a:lnTo>
                    <a:pt x="72871" y="79510"/>
                  </a:lnTo>
                  <a:lnTo>
                    <a:pt x="73960" y="76035"/>
                  </a:lnTo>
                  <a:lnTo>
                    <a:pt x="74505" y="74031"/>
                  </a:lnTo>
                  <a:lnTo>
                    <a:pt x="74759" y="72026"/>
                  </a:lnTo>
                  <a:lnTo>
                    <a:pt x="74759" y="70155"/>
                  </a:lnTo>
                  <a:lnTo>
                    <a:pt x="74505" y="68552"/>
                  </a:lnTo>
                  <a:lnTo>
                    <a:pt x="74214" y="65612"/>
                  </a:lnTo>
                  <a:lnTo>
                    <a:pt x="73416" y="63741"/>
                  </a:lnTo>
                  <a:lnTo>
                    <a:pt x="71927" y="61202"/>
                  </a:lnTo>
                  <a:lnTo>
                    <a:pt x="70184" y="59732"/>
                  </a:lnTo>
                  <a:lnTo>
                    <a:pt x="67243" y="58262"/>
                  </a:lnTo>
                  <a:lnTo>
                    <a:pt x="67098" y="58262"/>
                  </a:lnTo>
                  <a:lnTo>
                    <a:pt x="66844" y="58262"/>
                  </a:lnTo>
                  <a:lnTo>
                    <a:pt x="60127" y="56258"/>
                  </a:lnTo>
                  <a:lnTo>
                    <a:pt x="56096" y="54253"/>
                  </a:lnTo>
                  <a:lnTo>
                    <a:pt x="54644" y="53853"/>
                  </a:lnTo>
                  <a:lnTo>
                    <a:pt x="53700" y="52383"/>
                  </a:lnTo>
                  <a:lnTo>
                    <a:pt x="52865" y="51314"/>
                  </a:lnTo>
                  <a:lnTo>
                    <a:pt x="52357" y="49844"/>
                  </a:lnTo>
                  <a:lnTo>
                    <a:pt x="52066" y="48908"/>
                  </a:lnTo>
                  <a:lnTo>
                    <a:pt x="52357" y="46904"/>
                  </a:lnTo>
                  <a:lnTo>
                    <a:pt x="52066" y="46904"/>
                  </a:lnTo>
                  <a:lnTo>
                    <a:pt x="51957" y="47839"/>
                  </a:lnTo>
                  <a:lnTo>
                    <a:pt x="51957" y="48908"/>
                  </a:lnTo>
                  <a:lnTo>
                    <a:pt x="52357" y="50378"/>
                  </a:lnTo>
                  <a:lnTo>
                    <a:pt x="52865" y="51848"/>
                  </a:lnTo>
                  <a:lnTo>
                    <a:pt x="53700" y="53318"/>
                  </a:lnTo>
                  <a:lnTo>
                    <a:pt x="55552" y="54253"/>
                  </a:lnTo>
                  <a:lnTo>
                    <a:pt x="58529" y="56258"/>
                  </a:lnTo>
                  <a:lnTo>
                    <a:pt x="58239" y="56258"/>
                  </a:lnTo>
                  <a:lnTo>
                    <a:pt x="55043" y="55723"/>
                  </a:lnTo>
                  <a:lnTo>
                    <a:pt x="53010" y="54253"/>
                  </a:lnTo>
                  <a:lnTo>
                    <a:pt x="51957" y="53318"/>
                  </a:lnTo>
                  <a:lnTo>
                    <a:pt x="51558" y="52383"/>
                  </a:lnTo>
                  <a:lnTo>
                    <a:pt x="50323" y="50378"/>
                  </a:lnTo>
                  <a:lnTo>
                    <a:pt x="50069" y="48908"/>
                  </a:lnTo>
                  <a:lnTo>
                    <a:pt x="50468" y="47839"/>
                  </a:lnTo>
                  <a:lnTo>
                    <a:pt x="50868" y="46904"/>
                  </a:lnTo>
                  <a:lnTo>
                    <a:pt x="61470" y="45835"/>
                  </a:lnTo>
                  <a:lnTo>
                    <a:pt x="67243" y="44899"/>
                  </a:lnTo>
                  <a:lnTo>
                    <a:pt x="71818" y="44365"/>
                  </a:lnTo>
                  <a:lnTo>
                    <a:pt x="76357" y="44899"/>
                  </a:lnTo>
                  <a:lnTo>
                    <a:pt x="84417" y="46369"/>
                  </a:lnTo>
                  <a:lnTo>
                    <a:pt x="90045" y="48374"/>
                  </a:lnTo>
                  <a:lnTo>
                    <a:pt x="92478" y="49844"/>
                  </a:lnTo>
                  <a:lnTo>
                    <a:pt x="96217" y="52383"/>
                  </a:lnTo>
                  <a:lnTo>
                    <a:pt x="97561" y="53853"/>
                  </a:lnTo>
                  <a:lnTo>
                    <a:pt x="98650" y="55723"/>
                  </a:lnTo>
                  <a:lnTo>
                    <a:pt x="99449" y="57193"/>
                  </a:lnTo>
                  <a:lnTo>
                    <a:pt x="100139" y="59198"/>
                  </a:lnTo>
                  <a:lnTo>
                    <a:pt x="100393" y="60668"/>
                  </a:lnTo>
                  <a:lnTo>
                    <a:pt x="100647" y="61737"/>
                  </a:lnTo>
                  <a:lnTo>
                    <a:pt x="100647" y="63207"/>
                  </a:lnTo>
                  <a:lnTo>
                    <a:pt x="100647" y="65211"/>
                  </a:lnTo>
                  <a:lnTo>
                    <a:pt x="100248" y="67616"/>
                  </a:lnTo>
                  <a:lnTo>
                    <a:pt x="99739" y="71091"/>
                  </a:lnTo>
                  <a:lnTo>
                    <a:pt x="99304" y="72561"/>
                  </a:lnTo>
                  <a:lnTo>
                    <a:pt x="98650" y="73095"/>
                  </a:lnTo>
                  <a:lnTo>
                    <a:pt x="96907" y="76035"/>
                  </a:lnTo>
                  <a:lnTo>
                    <a:pt x="97851" y="74031"/>
                  </a:lnTo>
                  <a:lnTo>
                    <a:pt x="98650" y="71091"/>
                  </a:lnTo>
                  <a:lnTo>
                    <a:pt x="99195" y="69086"/>
                  </a:lnTo>
                  <a:lnTo>
                    <a:pt x="99304" y="67082"/>
                  </a:lnTo>
                  <a:lnTo>
                    <a:pt x="99739" y="63741"/>
                  </a:lnTo>
                  <a:lnTo>
                    <a:pt x="99739" y="62672"/>
                  </a:lnTo>
                  <a:lnTo>
                    <a:pt x="99304" y="60668"/>
                  </a:lnTo>
                  <a:lnTo>
                    <a:pt x="98904" y="59732"/>
                  </a:lnTo>
                  <a:lnTo>
                    <a:pt x="98105" y="56258"/>
                  </a:lnTo>
                  <a:lnTo>
                    <a:pt x="96653" y="54253"/>
                  </a:lnTo>
                  <a:lnTo>
                    <a:pt x="95164" y="52383"/>
                  </a:lnTo>
                  <a:lnTo>
                    <a:pt x="92478" y="50378"/>
                  </a:lnTo>
                  <a:lnTo>
                    <a:pt x="91134" y="49844"/>
                  </a:lnTo>
                  <a:lnTo>
                    <a:pt x="91134" y="50378"/>
                  </a:lnTo>
                  <a:lnTo>
                    <a:pt x="89137" y="48908"/>
                  </a:lnTo>
                  <a:lnTo>
                    <a:pt x="86559" y="47839"/>
                  </a:lnTo>
                  <a:lnTo>
                    <a:pt x="86559" y="48374"/>
                  </a:lnTo>
                  <a:lnTo>
                    <a:pt x="82420" y="46904"/>
                  </a:lnTo>
                  <a:lnTo>
                    <a:pt x="80387" y="46369"/>
                  </a:lnTo>
                  <a:lnTo>
                    <a:pt x="80387" y="46904"/>
                  </a:lnTo>
                  <a:lnTo>
                    <a:pt x="82529" y="46904"/>
                  </a:lnTo>
                  <a:lnTo>
                    <a:pt x="87503" y="49844"/>
                  </a:lnTo>
                  <a:lnTo>
                    <a:pt x="90045" y="51848"/>
                  </a:lnTo>
                  <a:lnTo>
                    <a:pt x="92623" y="54253"/>
                  </a:lnTo>
                  <a:lnTo>
                    <a:pt x="94765" y="58262"/>
                  </a:lnTo>
                  <a:lnTo>
                    <a:pt x="95709" y="60668"/>
                  </a:lnTo>
                  <a:lnTo>
                    <a:pt x="96217" y="62672"/>
                  </a:lnTo>
                  <a:lnTo>
                    <a:pt x="96363" y="64677"/>
                  </a:lnTo>
                  <a:lnTo>
                    <a:pt x="96363" y="66681"/>
                  </a:lnTo>
                  <a:lnTo>
                    <a:pt x="96108" y="69086"/>
                  </a:lnTo>
                  <a:lnTo>
                    <a:pt x="95564" y="72561"/>
                  </a:lnTo>
                  <a:lnTo>
                    <a:pt x="94620" y="75100"/>
                  </a:lnTo>
                  <a:lnTo>
                    <a:pt x="93276" y="76971"/>
                  </a:lnTo>
                  <a:lnTo>
                    <a:pt x="91679" y="79510"/>
                  </a:lnTo>
                  <a:lnTo>
                    <a:pt x="88593" y="81514"/>
                  </a:lnTo>
                  <a:lnTo>
                    <a:pt x="89791" y="78440"/>
                  </a:lnTo>
                  <a:lnTo>
                    <a:pt x="91534" y="75100"/>
                  </a:lnTo>
                  <a:lnTo>
                    <a:pt x="92223" y="72561"/>
                  </a:lnTo>
                  <a:lnTo>
                    <a:pt x="92732" y="70155"/>
                  </a:lnTo>
                  <a:lnTo>
                    <a:pt x="93131" y="66681"/>
                  </a:lnTo>
                  <a:lnTo>
                    <a:pt x="93131" y="62672"/>
                  </a:lnTo>
                  <a:lnTo>
                    <a:pt x="92732" y="61202"/>
                  </a:lnTo>
                  <a:lnTo>
                    <a:pt x="92478" y="59732"/>
                  </a:lnTo>
                  <a:lnTo>
                    <a:pt x="91679" y="57728"/>
                  </a:lnTo>
                  <a:lnTo>
                    <a:pt x="90735" y="55723"/>
                  </a:lnTo>
                  <a:lnTo>
                    <a:pt x="89537" y="53853"/>
                  </a:lnTo>
                  <a:lnTo>
                    <a:pt x="87503" y="52383"/>
                  </a:lnTo>
                  <a:lnTo>
                    <a:pt x="85107" y="51314"/>
                  </a:lnTo>
                  <a:lnTo>
                    <a:pt x="82529" y="49844"/>
                  </a:lnTo>
                  <a:lnTo>
                    <a:pt x="80387" y="48908"/>
                  </a:lnTo>
                  <a:lnTo>
                    <a:pt x="77990" y="48374"/>
                  </a:lnTo>
                  <a:lnTo>
                    <a:pt x="77990" y="48908"/>
                  </a:lnTo>
                  <a:lnTo>
                    <a:pt x="79987" y="49844"/>
                  </a:lnTo>
                  <a:lnTo>
                    <a:pt x="84417" y="51314"/>
                  </a:lnTo>
                  <a:lnTo>
                    <a:pt x="86704" y="53318"/>
                  </a:lnTo>
                  <a:lnTo>
                    <a:pt x="88992" y="55723"/>
                  </a:lnTo>
                  <a:lnTo>
                    <a:pt x="89791" y="57728"/>
                  </a:lnTo>
                  <a:lnTo>
                    <a:pt x="90590" y="59732"/>
                  </a:lnTo>
                  <a:lnTo>
                    <a:pt x="91134" y="61202"/>
                  </a:lnTo>
                  <a:lnTo>
                    <a:pt x="91679" y="63741"/>
                  </a:lnTo>
                  <a:lnTo>
                    <a:pt x="91679" y="65612"/>
                  </a:lnTo>
                  <a:lnTo>
                    <a:pt x="91279" y="70155"/>
                  </a:lnTo>
                  <a:lnTo>
                    <a:pt x="90989" y="72561"/>
                  </a:lnTo>
                  <a:lnTo>
                    <a:pt x="90190" y="75100"/>
                  </a:lnTo>
                  <a:lnTo>
                    <a:pt x="89537" y="78440"/>
                  </a:lnTo>
                  <a:lnTo>
                    <a:pt x="88048" y="81514"/>
                  </a:lnTo>
                  <a:lnTo>
                    <a:pt x="87249" y="81514"/>
                  </a:lnTo>
                  <a:lnTo>
                    <a:pt x="83618" y="82449"/>
                  </a:lnTo>
                  <a:lnTo>
                    <a:pt x="85361" y="80445"/>
                  </a:lnTo>
                  <a:lnTo>
                    <a:pt x="86559" y="78040"/>
                  </a:lnTo>
                  <a:lnTo>
                    <a:pt x="87503" y="75100"/>
                  </a:lnTo>
                  <a:lnTo>
                    <a:pt x="88193" y="72026"/>
                  </a:lnTo>
                  <a:lnTo>
                    <a:pt x="88447" y="68552"/>
                  </a:lnTo>
                  <a:lnTo>
                    <a:pt x="88593" y="65612"/>
                  </a:lnTo>
                  <a:lnTo>
                    <a:pt x="88447" y="63741"/>
                  </a:lnTo>
                  <a:lnTo>
                    <a:pt x="87903" y="61202"/>
                  </a:lnTo>
                  <a:lnTo>
                    <a:pt x="87104" y="59732"/>
                  </a:lnTo>
                  <a:lnTo>
                    <a:pt x="85107" y="56258"/>
                  </a:lnTo>
                  <a:lnTo>
                    <a:pt x="82674" y="53318"/>
                  </a:lnTo>
                  <a:lnTo>
                    <a:pt x="79987" y="51314"/>
                  </a:lnTo>
                  <a:lnTo>
                    <a:pt x="75013" y="48908"/>
                  </a:lnTo>
                  <a:lnTo>
                    <a:pt x="72762" y="48374"/>
                  </a:lnTo>
                  <a:lnTo>
                    <a:pt x="72762" y="48908"/>
                  </a:lnTo>
                  <a:lnTo>
                    <a:pt x="76901" y="51314"/>
                  </a:lnTo>
                  <a:lnTo>
                    <a:pt x="80133" y="53853"/>
                  </a:lnTo>
                  <a:lnTo>
                    <a:pt x="82674" y="56258"/>
                  </a:lnTo>
                  <a:lnTo>
                    <a:pt x="84417" y="59198"/>
                  </a:lnTo>
                  <a:lnTo>
                    <a:pt x="85506" y="60668"/>
                  </a:lnTo>
                  <a:lnTo>
                    <a:pt x="86160" y="62672"/>
                  </a:lnTo>
                  <a:lnTo>
                    <a:pt x="86559" y="64677"/>
                  </a:lnTo>
                  <a:lnTo>
                    <a:pt x="86704" y="69086"/>
                  </a:lnTo>
                  <a:lnTo>
                    <a:pt x="86559" y="72561"/>
                  </a:lnTo>
                  <a:lnTo>
                    <a:pt x="86051" y="76035"/>
                  </a:lnTo>
                  <a:lnTo>
                    <a:pt x="85361" y="78440"/>
                  </a:lnTo>
                  <a:lnTo>
                    <a:pt x="83872" y="81915"/>
                  </a:lnTo>
                  <a:lnTo>
                    <a:pt x="83364" y="82449"/>
                  </a:lnTo>
                  <a:lnTo>
                    <a:pt x="83364" y="83385"/>
                  </a:lnTo>
                  <a:lnTo>
                    <a:pt x="78390" y="85389"/>
                  </a:lnTo>
                  <a:lnTo>
                    <a:pt x="80133" y="82449"/>
                  </a:lnTo>
                  <a:lnTo>
                    <a:pt x="81476" y="79510"/>
                  </a:lnTo>
                  <a:lnTo>
                    <a:pt x="82420" y="76035"/>
                  </a:lnTo>
                  <a:lnTo>
                    <a:pt x="82928" y="72561"/>
                  </a:lnTo>
                  <a:lnTo>
                    <a:pt x="83074" y="70155"/>
                  </a:lnTo>
                  <a:lnTo>
                    <a:pt x="83364" y="67616"/>
                  </a:lnTo>
                  <a:lnTo>
                    <a:pt x="83074" y="65211"/>
                  </a:lnTo>
                  <a:lnTo>
                    <a:pt x="82928" y="63207"/>
                  </a:lnTo>
                  <a:lnTo>
                    <a:pt x="82529" y="60668"/>
                  </a:lnTo>
                  <a:lnTo>
                    <a:pt x="81875" y="59198"/>
                  </a:lnTo>
                  <a:lnTo>
                    <a:pt x="80931" y="57728"/>
                  </a:lnTo>
                  <a:lnTo>
                    <a:pt x="78934" y="54253"/>
                  </a:lnTo>
                  <a:lnTo>
                    <a:pt x="76357" y="52383"/>
                  </a:lnTo>
                  <a:lnTo>
                    <a:pt x="71818" y="49844"/>
                  </a:lnTo>
                  <a:lnTo>
                    <a:pt x="69676" y="48908"/>
                  </a:lnTo>
                  <a:lnTo>
                    <a:pt x="69385" y="49844"/>
                  </a:lnTo>
                  <a:lnTo>
                    <a:pt x="71673" y="50378"/>
                  </a:lnTo>
                  <a:lnTo>
                    <a:pt x="76248" y="53318"/>
                  </a:lnTo>
                  <a:lnTo>
                    <a:pt x="78535" y="55322"/>
                  </a:lnTo>
                  <a:lnTo>
                    <a:pt x="80786" y="57728"/>
                  </a:lnTo>
                  <a:lnTo>
                    <a:pt x="81621" y="59732"/>
                  </a:lnTo>
                  <a:lnTo>
                    <a:pt x="82420" y="61202"/>
                  </a:lnTo>
                  <a:lnTo>
                    <a:pt x="82928" y="63207"/>
                  </a:lnTo>
                  <a:lnTo>
                    <a:pt x="83074" y="65211"/>
                  </a:lnTo>
                  <a:lnTo>
                    <a:pt x="83074" y="67616"/>
                  </a:lnTo>
                  <a:lnTo>
                    <a:pt x="82928" y="70155"/>
                  </a:lnTo>
                  <a:lnTo>
                    <a:pt x="82674" y="73095"/>
                  </a:lnTo>
                  <a:lnTo>
                    <a:pt x="82130" y="76570"/>
                  </a:lnTo>
                  <a:lnTo>
                    <a:pt x="81077" y="80044"/>
                  </a:lnTo>
                  <a:lnTo>
                    <a:pt x="79842" y="82449"/>
                  </a:lnTo>
                  <a:lnTo>
                    <a:pt x="77845" y="85924"/>
                  </a:lnTo>
                  <a:lnTo>
                    <a:pt x="75848" y="86458"/>
                  </a:lnTo>
                  <a:lnTo>
                    <a:pt x="73815" y="87928"/>
                  </a:lnTo>
                  <a:lnTo>
                    <a:pt x="72217" y="89398"/>
                  </a:lnTo>
                  <a:lnTo>
                    <a:pt x="69785" y="92873"/>
                  </a:lnTo>
                  <a:lnTo>
                    <a:pt x="68732" y="94743"/>
                  </a:lnTo>
                  <a:lnTo>
                    <a:pt x="68586" y="95812"/>
                  </a:lnTo>
                  <a:lnTo>
                    <a:pt x="68332" y="97282"/>
                  </a:lnTo>
                  <a:lnTo>
                    <a:pt x="68586" y="99287"/>
                  </a:lnTo>
                  <a:lnTo>
                    <a:pt x="68732" y="100222"/>
                  </a:lnTo>
                  <a:lnTo>
                    <a:pt x="67642" y="100222"/>
                  </a:lnTo>
                  <a:lnTo>
                    <a:pt x="64556" y="101158"/>
                  </a:lnTo>
                  <a:lnTo>
                    <a:pt x="62269" y="102227"/>
                  </a:lnTo>
                  <a:lnTo>
                    <a:pt x="60671" y="103162"/>
                  </a:lnTo>
                  <a:lnTo>
                    <a:pt x="59582" y="104632"/>
                  </a:lnTo>
                  <a:lnTo>
                    <a:pt x="58928" y="106102"/>
                  </a:lnTo>
                  <a:lnTo>
                    <a:pt x="58239" y="108106"/>
                  </a:lnTo>
                  <a:lnTo>
                    <a:pt x="57984" y="110111"/>
                  </a:lnTo>
                  <a:lnTo>
                    <a:pt x="57984" y="112115"/>
                  </a:lnTo>
                  <a:lnTo>
                    <a:pt x="57984" y="114120"/>
                  </a:lnTo>
                  <a:lnTo>
                    <a:pt x="58130" y="114521"/>
                  </a:lnTo>
                  <a:lnTo>
                    <a:pt x="58928" y="117461"/>
                  </a:lnTo>
                  <a:lnTo>
                    <a:pt x="60272" y="120000"/>
                  </a:lnTo>
                  <a:lnTo>
                    <a:pt x="60671" y="120000"/>
                  </a:lnTo>
                  <a:lnTo>
                    <a:pt x="59074" y="117461"/>
                  </a:lnTo>
                  <a:lnTo>
                    <a:pt x="58239" y="114521"/>
                  </a:lnTo>
                  <a:lnTo>
                    <a:pt x="58130" y="113585"/>
                  </a:lnTo>
                  <a:lnTo>
                    <a:pt x="57984" y="112115"/>
                  </a:lnTo>
                  <a:lnTo>
                    <a:pt x="58130" y="110111"/>
                  </a:lnTo>
                  <a:lnTo>
                    <a:pt x="58529" y="108106"/>
                  </a:lnTo>
                  <a:lnTo>
                    <a:pt x="59074" y="106636"/>
                  </a:lnTo>
                  <a:lnTo>
                    <a:pt x="59727" y="105167"/>
                  </a:lnTo>
                  <a:lnTo>
                    <a:pt x="60671" y="104231"/>
                  </a:lnTo>
                  <a:lnTo>
                    <a:pt x="62269" y="102761"/>
                  </a:lnTo>
                  <a:lnTo>
                    <a:pt x="64556" y="101158"/>
                  </a:lnTo>
                  <a:lnTo>
                    <a:pt x="67642" y="100757"/>
                  </a:lnTo>
                  <a:lnTo>
                    <a:pt x="68841" y="100757"/>
                  </a:lnTo>
                  <a:lnTo>
                    <a:pt x="69676" y="101158"/>
                  </a:lnTo>
                  <a:lnTo>
                    <a:pt x="68187" y="101158"/>
                  </a:lnTo>
                  <a:lnTo>
                    <a:pt x="65754" y="102227"/>
                  </a:lnTo>
                  <a:lnTo>
                    <a:pt x="63068" y="104231"/>
                  </a:lnTo>
                  <a:lnTo>
                    <a:pt x="62015" y="105167"/>
                  </a:lnTo>
                  <a:lnTo>
                    <a:pt x="61071" y="106636"/>
                  </a:lnTo>
                  <a:lnTo>
                    <a:pt x="60671" y="108641"/>
                  </a:lnTo>
                  <a:lnTo>
                    <a:pt x="60272" y="110645"/>
                  </a:lnTo>
                  <a:lnTo>
                    <a:pt x="60127" y="112516"/>
                  </a:lnTo>
                  <a:lnTo>
                    <a:pt x="60526" y="115590"/>
                  </a:lnTo>
                  <a:lnTo>
                    <a:pt x="61216" y="117995"/>
                  </a:lnTo>
                  <a:lnTo>
                    <a:pt x="62160" y="120000"/>
                  </a:lnTo>
                  <a:lnTo>
                    <a:pt x="62559" y="120000"/>
                  </a:lnTo>
                  <a:lnTo>
                    <a:pt x="61216" y="117995"/>
                  </a:lnTo>
                  <a:lnTo>
                    <a:pt x="60526" y="115590"/>
                  </a:lnTo>
                  <a:lnTo>
                    <a:pt x="60272" y="112516"/>
                  </a:lnTo>
                  <a:lnTo>
                    <a:pt x="60526" y="110645"/>
                  </a:lnTo>
                  <a:lnTo>
                    <a:pt x="60671" y="108641"/>
                  </a:lnTo>
                  <a:lnTo>
                    <a:pt x="61216" y="107706"/>
                  </a:lnTo>
                  <a:lnTo>
                    <a:pt x="62160" y="105167"/>
                  </a:lnTo>
                  <a:lnTo>
                    <a:pt x="63358" y="104231"/>
                  </a:lnTo>
                  <a:lnTo>
                    <a:pt x="66154" y="102761"/>
                  </a:lnTo>
                  <a:lnTo>
                    <a:pt x="68732" y="102227"/>
                  </a:lnTo>
                  <a:lnTo>
                    <a:pt x="69785" y="102227"/>
                  </a:lnTo>
                  <a:lnTo>
                    <a:pt x="69785" y="101158"/>
                  </a:lnTo>
                  <a:lnTo>
                    <a:pt x="71273" y="103162"/>
                  </a:lnTo>
                  <a:lnTo>
                    <a:pt x="67897" y="103162"/>
                  </a:lnTo>
                  <a:lnTo>
                    <a:pt x="66698" y="103162"/>
                  </a:lnTo>
                  <a:lnTo>
                    <a:pt x="65246" y="104231"/>
                  </a:lnTo>
                  <a:lnTo>
                    <a:pt x="64157" y="105167"/>
                  </a:lnTo>
                  <a:lnTo>
                    <a:pt x="62813" y="108106"/>
                  </a:lnTo>
                  <a:lnTo>
                    <a:pt x="62269" y="110111"/>
                  </a:lnTo>
                  <a:lnTo>
                    <a:pt x="62160" y="111581"/>
                  </a:lnTo>
                  <a:lnTo>
                    <a:pt x="62160" y="113585"/>
                  </a:lnTo>
                  <a:lnTo>
                    <a:pt x="62269" y="115590"/>
                  </a:lnTo>
                  <a:lnTo>
                    <a:pt x="63068" y="117995"/>
                  </a:lnTo>
                  <a:lnTo>
                    <a:pt x="64302" y="120000"/>
                  </a:lnTo>
                  <a:lnTo>
                    <a:pt x="64701" y="120000"/>
                  </a:lnTo>
                  <a:lnTo>
                    <a:pt x="63213" y="117461"/>
                  </a:lnTo>
                  <a:lnTo>
                    <a:pt x="62813" y="115991"/>
                  </a:lnTo>
                  <a:lnTo>
                    <a:pt x="62269" y="114521"/>
                  </a:lnTo>
                  <a:lnTo>
                    <a:pt x="62160" y="113585"/>
                  </a:lnTo>
                  <a:lnTo>
                    <a:pt x="62269" y="111581"/>
                  </a:lnTo>
                  <a:lnTo>
                    <a:pt x="62269" y="110645"/>
                  </a:lnTo>
                  <a:lnTo>
                    <a:pt x="63068" y="108106"/>
                  </a:lnTo>
                  <a:lnTo>
                    <a:pt x="64302" y="106102"/>
                  </a:lnTo>
                  <a:lnTo>
                    <a:pt x="65246" y="104632"/>
                  </a:lnTo>
                  <a:lnTo>
                    <a:pt x="66698" y="104231"/>
                  </a:lnTo>
                  <a:lnTo>
                    <a:pt x="68187" y="103162"/>
                  </a:lnTo>
                  <a:lnTo>
                    <a:pt x="71818" y="104231"/>
                  </a:lnTo>
                  <a:lnTo>
                    <a:pt x="69785" y="104231"/>
                  </a:lnTo>
                  <a:lnTo>
                    <a:pt x="67243" y="105167"/>
                  </a:lnTo>
                  <a:lnTo>
                    <a:pt x="66154" y="106636"/>
                  </a:lnTo>
                  <a:lnTo>
                    <a:pt x="65101" y="108106"/>
                  </a:lnTo>
                  <a:lnTo>
                    <a:pt x="64302" y="110111"/>
                  </a:lnTo>
                  <a:lnTo>
                    <a:pt x="64012" y="112115"/>
                  </a:lnTo>
                  <a:lnTo>
                    <a:pt x="64012" y="112516"/>
                  </a:lnTo>
                  <a:lnTo>
                    <a:pt x="64157" y="114521"/>
                  </a:lnTo>
                  <a:lnTo>
                    <a:pt x="64556" y="115590"/>
                  </a:lnTo>
                  <a:lnTo>
                    <a:pt x="64810" y="117461"/>
                  </a:lnTo>
                  <a:lnTo>
                    <a:pt x="65754" y="119064"/>
                  </a:lnTo>
                  <a:lnTo>
                    <a:pt x="66698" y="120000"/>
                  </a:lnTo>
                  <a:lnTo>
                    <a:pt x="67243" y="120000"/>
                  </a:lnTo>
                  <a:lnTo>
                    <a:pt x="65355" y="117461"/>
                  </a:lnTo>
                  <a:lnTo>
                    <a:pt x="64556" y="114521"/>
                  </a:lnTo>
                  <a:lnTo>
                    <a:pt x="64157" y="112516"/>
                  </a:lnTo>
                  <a:lnTo>
                    <a:pt x="64157" y="112115"/>
                  </a:lnTo>
                  <a:lnTo>
                    <a:pt x="64302" y="110645"/>
                  </a:lnTo>
                  <a:lnTo>
                    <a:pt x="64701" y="109576"/>
                  </a:lnTo>
                  <a:lnTo>
                    <a:pt x="65645" y="108106"/>
                  </a:lnTo>
                  <a:lnTo>
                    <a:pt x="67098" y="106636"/>
                  </a:lnTo>
                  <a:lnTo>
                    <a:pt x="68586" y="105167"/>
                  </a:lnTo>
                  <a:lnTo>
                    <a:pt x="71273" y="104632"/>
                  </a:lnTo>
                  <a:lnTo>
                    <a:pt x="72472" y="104231"/>
                  </a:lnTo>
                  <a:lnTo>
                    <a:pt x="73270" y="104632"/>
                  </a:lnTo>
                  <a:lnTo>
                    <a:pt x="75304" y="105167"/>
                  </a:lnTo>
                  <a:lnTo>
                    <a:pt x="73960" y="106636"/>
                  </a:lnTo>
                  <a:lnTo>
                    <a:pt x="73270" y="109576"/>
                  </a:lnTo>
                  <a:lnTo>
                    <a:pt x="72871" y="111581"/>
                  </a:lnTo>
                  <a:lnTo>
                    <a:pt x="72871" y="112115"/>
                  </a:lnTo>
                  <a:lnTo>
                    <a:pt x="72871" y="114521"/>
                  </a:lnTo>
                  <a:lnTo>
                    <a:pt x="73270" y="117060"/>
                  </a:lnTo>
                  <a:lnTo>
                    <a:pt x="73670" y="119064"/>
                  </a:lnTo>
                  <a:lnTo>
                    <a:pt x="74214" y="120000"/>
                  </a:lnTo>
                  <a:lnTo>
                    <a:pt x="74505" y="120000"/>
                  </a:lnTo>
                  <a:lnTo>
                    <a:pt x="73960" y="119064"/>
                  </a:lnTo>
                  <a:lnTo>
                    <a:pt x="73416" y="117060"/>
                  </a:lnTo>
                  <a:lnTo>
                    <a:pt x="73016" y="114521"/>
                  </a:lnTo>
                  <a:lnTo>
                    <a:pt x="72871" y="112115"/>
                  </a:lnTo>
                  <a:lnTo>
                    <a:pt x="73016" y="111581"/>
                  </a:lnTo>
                  <a:lnTo>
                    <a:pt x="73670" y="109576"/>
                  </a:lnTo>
                  <a:lnTo>
                    <a:pt x="74505" y="106636"/>
                  </a:lnTo>
                  <a:lnTo>
                    <a:pt x="75304" y="106102"/>
                  </a:lnTo>
                  <a:lnTo>
                    <a:pt x="75957" y="105167"/>
                  </a:lnTo>
                  <a:lnTo>
                    <a:pt x="77591" y="105167"/>
                  </a:lnTo>
                  <a:lnTo>
                    <a:pt x="76357" y="107706"/>
                  </a:lnTo>
                  <a:lnTo>
                    <a:pt x="75703" y="108641"/>
                  </a:lnTo>
                  <a:lnTo>
                    <a:pt x="75304" y="110645"/>
                  </a:lnTo>
                  <a:lnTo>
                    <a:pt x="74904" y="112516"/>
                  </a:lnTo>
                  <a:lnTo>
                    <a:pt x="75013" y="114521"/>
                  </a:lnTo>
                  <a:lnTo>
                    <a:pt x="75304" y="117060"/>
                  </a:lnTo>
                  <a:lnTo>
                    <a:pt x="76357" y="120000"/>
                  </a:lnTo>
                  <a:lnTo>
                    <a:pt x="76502" y="120000"/>
                  </a:lnTo>
                  <a:lnTo>
                    <a:pt x="75848" y="117995"/>
                  </a:lnTo>
                  <a:lnTo>
                    <a:pt x="75413" y="115991"/>
                  </a:lnTo>
                  <a:lnTo>
                    <a:pt x="75013" y="114521"/>
                  </a:lnTo>
                  <a:lnTo>
                    <a:pt x="75013" y="112516"/>
                  </a:lnTo>
                  <a:lnTo>
                    <a:pt x="75304" y="110645"/>
                  </a:lnTo>
                  <a:lnTo>
                    <a:pt x="76248" y="108106"/>
                  </a:lnTo>
                  <a:lnTo>
                    <a:pt x="77046" y="106636"/>
                  </a:lnTo>
                  <a:lnTo>
                    <a:pt x="78390" y="105167"/>
                  </a:lnTo>
                  <a:lnTo>
                    <a:pt x="79443" y="105167"/>
                  </a:lnTo>
                  <a:lnTo>
                    <a:pt x="83364" y="105167"/>
                  </a:lnTo>
                  <a:lnTo>
                    <a:pt x="81875" y="107706"/>
                  </a:lnTo>
                  <a:lnTo>
                    <a:pt x="81331" y="108641"/>
                  </a:lnTo>
                  <a:lnTo>
                    <a:pt x="80786" y="111581"/>
                  </a:lnTo>
                  <a:lnTo>
                    <a:pt x="80786" y="113585"/>
                  </a:lnTo>
                  <a:lnTo>
                    <a:pt x="81077" y="115991"/>
                  </a:lnTo>
                  <a:lnTo>
                    <a:pt x="82420" y="120000"/>
                  </a:lnTo>
                  <a:lnTo>
                    <a:pt x="82674" y="120000"/>
                  </a:lnTo>
                  <a:lnTo>
                    <a:pt x="81621" y="117461"/>
                  </a:lnTo>
                  <a:lnTo>
                    <a:pt x="81331" y="115991"/>
                  </a:lnTo>
                  <a:lnTo>
                    <a:pt x="80931" y="113585"/>
                  </a:lnTo>
                  <a:lnTo>
                    <a:pt x="80931" y="111581"/>
                  </a:lnTo>
                  <a:lnTo>
                    <a:pt x="81077" y="110111"/>
                  </a:lnTo>
                  <a:lnTo>
                    <a:pt x="81476" y="108641"/>
                  </a:lnTo>
                  <a:lnTo>
                    <a:pt x="82420" y="106636"/>
                  </a:lnTo>
                  <a:lnTo>
                    <a:pt x="83618" y="105167"/>
                  </a:lnTo>
                  <a:lnTo>
                    <a:pt x="84417" y="105167"/>
                  </a:lnTo>
                  <a:lnTo>
                    <a:pt x="86450" y="105167"/>
                  </a:lnTo>
                  <a:lnTo>
                    <a:pt x="84562" y="108106"/>
                  </a:lnTo>
                  <a:lnTo>
                    <a:pt x="83618" y="110111"/>
                  </a:lnTo>
                  <a:lnTo>
                    <a:pt x="83364" y="112516"/>
                  </a:lnTo>
                  <a:lnTo>
                    <a:pt x="83364" y="114521"/>
                  </a:lnTo>
                  <a:lnTo>
                    <a:pt x="83364" y="115991"/>
                  </a:lnTo>
                  <a:lnTo>
                    <a:pt x="83618" y="117461"/>
                  </a:lnTo>
                  <a:lnTo>
                    <a:pt x="84417" y="120000"/>
                  </a:lnTo>
                  <a:lnTo>
                    <a:pt x="84562" y="120000"/>
                  </a:lnTo>
                  <a:lnTo>
                    <a:pt x="83618" y="117060"/>
                  </a:lnTo>
                  <a:lnTo>
                    <a:pt x="83473" y="115991"/>
                  </a:lnTo>
                  <a:lnTo>
                    <a:pt x="83364" y="114521"/>
                  </a:lnTo>
                  <a:lnTo>
                    <a:pt x="83364" y="112516"/>
                  </a:lnTo>
                  <a:lnTo>
                    <a:pt x="83872" y="110645"/>
                  </a:lnTo>
                  <a:lnTo>
                    <a:pt x="84562" y="108641"/>
                  </a:lnTo>
                  <a:lnTo>
                    <a:pt x="85506" y="106636"/>
                  </a:lnTo>
                  <a:lnTo>
                    <a:pt x="86959" y="105167"/>
                  </a:lnTo>
                  <a:lnTo>
                    <a:pt x="88992" y="104632"/>
                  </a:lnTo>
                  <a:lnTo>
                    <a:pt x="86959" y="108106"/>
                  </a:lnTo>
                  <a:lnTo>
                    <a:pt x="86051" y="110111"/>
                  </a:lnTo>
                  <a:lnTo>
                    <a:pt x="85615" y="111581"/>
                  </a:lnTo>
                  <a:lnTo>
                    <a:pt x="85361" y="113585"/>
                  </a:lnTo>
                  <a:lnTo>
                    <a:pt x="85361" y="115590"/>
                  </a:lnTo>
                  <a:lnTo>
                    <a:pt x="85615" y="117995"/>
                  </a:lnTo>
                  <a:lnTo>
                    <a:pt x="86450" y="120000"/>
                  </a:lnTo>
                  <a:lnTo>
                    <a:pt x="86704" y="120000"/>
                  </a:lnTo>
                  <a:lnTo>
                    <a:pt x="85906" y="117461"/>
                  </a:lnTo>
                  <a:lnTo>
                    <a:pt x="85506" y="115590"/>
                  </a:lnTo>
                  <a:lnTo>
                    <a:pt x="85506" y="113585"/>
                  </a:lnTo>
                  <a:lnTo>
                    <a:pt x="85906" y="111581"/>
                  </a:lnTo>
                  <a:lnTo>
                    <a:pt x="86450" y="110111"/>
                  </a:lnTo>
                  <a:lnTo>
                    <a:pt x="87649" y="107706"/>
                  </a:lnTo>
                  <a:lnTo>
                    <a:pt x="89537" y="104632"/>
                  </a:lnTo>
                  <a:lnTo>
                    <a:pt x="91279" y="104632"/>
                  </a:lnTo>
                  <a:lnTo>
                    <a:pt x="93676" y="104632"/>
                  </a:lnTo>
                  <a:lnTo>
                    <a:pt x="92078" y="106102"/>
                  </a:lnTo>
                  <a:lnTo>
                    <a:pt x="90989" y="107706"/>
                  </a:lnTo>
                  <a:lnTo>
                    <a:pt x="90045" y="108641"/>
                  </a:lnTo>
                  <a:lnTo>
                    <a:pt x="88701" y="111581"/>
                  </a:lnTo>
                  <a:lnTo>
                    <a:pt x="88447" y="112516"/>
                  </a:lnTo>
                  <a:lnTo>
                    <a:pt x="88193" y="114120"/>
                  </a:lnTo>
                  <a:lnTo>
                    <a:pt x="88048" y="115991"/>
                  </a:lnTo>
                  <a:lnTo>
                    <a:pt x="88193" y="117461"/>
                  </a:lnTo>
                  <a:lnTo>
                    <a:pt x="88447" y="119064"/>
                  </a:lnTo>
                  <a:lnTo>
                    <a:pt x="88701" y="120000"/>
                  </a:lnTo>
                  <a:lnTo>
                    <a:pt x="88992" y="120000"/>
                  </a:lnTo>
                  <a:lnTo>
                    <a:pt x="88593" y="117995"/>
                  </a:lnTo>
                  <a:lnTo>
                    <a:pt x="88447" y="117461"/>
                  </a:lnTo>
                  <a:lnTo>
                    <a:pt x="88193" y="115991"/>
                  </a:lnTo>
                  <a:lnTo>
                    <a:pt x="88193" y="114120"/>
                  </a:lnTo>
                  <a:lnTo>
                    <a:pt x="88447" y="112516"/>
                  </a:lnTo>
                  <a:lnTo>
                    <a:pt x="88701" y="111581"/>
                  </a:lnTo>
                  <a:lnTo>
                    <a:pt x="90045" y="109576"/>
                  </a:lnTo>
                  <a:lnTo>
                    <a:pt x="91134" y="107706"/>
                  </a:lnTo>
                  <a:lnTo>
                    <a:pt x="92623" y="106102"/>
                  </a:lnTo>
                  <a:lnTo>
                    <a:pt x="94620" y="104632"/>
                  </a:lnTo>
                  <a:lnTo>
                    <a:pt x="94620" y="104231"/>
                  </a:lnTo>
                  <a:lnTo>
                    <a:pt x="106311" y="103162"/>
                  </a:lnTo>
                  <a:lnTo>
                    <a:pt x="108599" y="103162"/>
                  </a:lnTo>
                  <a:lnTo>
                    <a:pt x="108453" y="103162"/>
                  </a:lnTo>
                  <a:lnTo>
                    <a:pt x="105912" y="103162"/>
                  </a:lnTo>
                  <a:lnTo>
                    <a:pt x="104278" y="104231"/>
                  </a:lnTo>
                  <a:lnTo>
                    <a:pt x="104278" y="103162"/>
                  </a:lnTo>
                  <a:lnTo>
                    <a:pt x="100393" y="104632"/>
                  </a:lnTo>
                  <a:lnTo>
                    <a:pt x="97561" y="106636"/>
                  </a:lnTo>
                  <a:lnTo>
                    <a:pt x="95709" y="108106"/>
                  </a:lnTo>
                  <a:lnTo>
                    <a:pt x="95019" y="108641"/>
                  </a:lnTo>
                  <a:lnTo>
                    <a:pt x="93567" y="111581"/>
                  </a:lnTo>
                  <a:lnTo>
                    <a:pt x="93022" y="112516"/>
                  </a:lnTo>
                  <a:lnTo>
                    <a:pt x="92623" y="114521"/>
                  </a:lnTo>
                  <a:lnTo>
                    <a:pt x="92478" y="117461"/>
                  </a:lnTo>
                  <a:lnTo>
                    <a:pt x="92478" y="117995"/>
                  </a:lnTo>
                  <a:lnTo>
                    <a:pt x="92732" y="120000"/>
                  </a:lnTo>
                  <a:lnTo>
                    <a:pt x="93022" y="120000"/>
                  </a:lnTo>
                  <a:lnTo>
                    <a:pt x="92623" y="117995"/>
                  </a:lnTo>
                  <a:lnTo>
                    <a:pt x="92623" y="117461"/>
                  </a:lnTo>
                  <a:lnTo>
                    <a:pt x="92732" y="114521"/>
                  </a:lnTo>
                  <a:lnTo>
                    <a:pt x="93022" y="112516"/>
                  </a:lnTo>
                  <a:lnTo>
                    <a:pt x="93567" y="111581"/>
                  </a:lnTo>
                  <a:lnTo>
                    <a:pt x="95019" y="109576"/>
                  </a:lnTo>
                  <a:lnTo>
                    <a:pt x="97161" y="107706"/>
                  </a:lnTo>
                  <a:lnTo>
                    <a:pt x="99739" y="105167"/>
                  </a:lnTo>
                  <a:lnTo>
                    <a:pt x="102934" y="104231"/>
                  </a:lnTo>
                  <a:lnTo>
                    <a:pt x="99449" y="106102"/>
                  </a:lnTo>
                  <a:lnTo>
                    <a:pt x="97307" y="107706"/>
                  </a:lnTo>
                  <a:lnTo>
                    <a:pt x="95818" y="109576"/>
                  </a:lnTo>
                  <a:lnTo>
                    <a:pt x="94366" y="112115"/>
                  </a:lnTo>
                  <a:lnTo>
                    <a:pt x="94075" y="114120"/>
                  </a:lnTo>
                  <a:lnTo>
                    <a:pt x="93821" y="115590"/>
                  </a:lnTo>
                  <a:lnTo>
                    <a:pt x="94075" y="117995"/>
                  </a:lnTo>
                  <a:lnTo>
                    <a:pt x="94220" y="120000"/>
                  </a:lnTo>
                  <a:lnTo>
                    <a:pt x="94366" y="120000"/>
                  </a:lnTo>
                  <a:lnTo>
                    <a:pt x="94220" y="117995"/>
                  </a:lnTo>
                  <a:lnTo>
                    <a:pt x="94075" y="115590"/>
                  </a:lnTo>
                  <a:lnTo>
                    <a:pt x="94220" y="114120"/>
                  </a:lnTo>
                  <a:lnTo>
                    <a:pt x="94620" y="112516"/>
                  </a:lnTo>
                  <a:lnTo>
                    <a:pt x="95818" y="110111"/>
                  </a:lnTo>
                  <a:lnTo>
                    <a:pt x="96363" y="109576"/>
                  </a:lnTo>
                  <a:lnTo>
                    <a:pt x="98105" y="107706"/>
                  </a:lnTo>
                  <a:lnTo>
                    <a:pt x="101192" y="105167"/>
                  </a:lnTo>
                  <a:lnTo>
                    <a:pt x="105912" y="104231"/>
                  </a:lnTo>
                  <a:lnTo>
                    <a:pt x="108453" y="104231"/>
                  </a:lnTo>
                  <a:lnTo>
                    <a:pt x="109506" y="103162"/>
                  </a:lnTo>
                  <a:lnTo>
                    <a:pt x="112484" y="104231"/>
                  </a:lnTo>
                  <a:lnTo>
                    <a:pt x="114626" y="105167"/>
                  </a:lnTo>
                  <a:lnTo>
                    <a:pt x="116223" y="106636"/>
                  </a:lnTo>
                  <a:lnTo>
                    <a:pt x="117022" y="108106"/>
                  </a:lnTo>
                  <a:lnTo>
                    <a:pt x="114481" y="106636"/>
                  </a:lnTo>
                  <a:lnTo>
                    <a:pt x="112593" y="106102"/>
                  </a:lnTo>
                  <a:lnTo>
                    <a:pt x="110850" y="106636"/>
                  </a:lnTo>
                  <a:lnTo>
                    <a:pt x="110850" y="106102"/>
                  </a:lnTo>
                  <a:lnTo>
                    <a:pt x="108998" y="106102"/>
                  </a:lnTo>
                  <a:lnTo>
                    <a:pt x="105222" y="106102"/>
                  </a:lnTo>
                  <a:lnTo>
                    <a:pt x="100937" y="107706"/>
                  </a:lnTo>
                  <a:lnTo>
                    <a:pt x="99195" y="108641"/>
                  </a:lnTo>
                  <a:lnTo>
                    <a:pt x="97851" y="110645"/>
                  </a:lnTo>
                  <a:lnTo>
                    <a:pt x="96762" y="113585"/>
                  </a:lnTo>
                  <a:lnTo>
                    <a:pt x="96108" y="115590"/>
                  </a:lnTo>
                  <a:lnTo>
                    <a:pt x="95818" y="117461"/>
                  </a:lnTo>
                  <a:lnTo>
                    <a:pt x="95818" y="119064"/>
                  </a:lnTo>
                  <a:lnTo>
                    <a:pt x="95818" y="120000"/>
                  </a:lnTo>
                  <a:lnTo>
                    <a:pt x="96108" y="120000"/>
                  </a:lnTo>
                  <a:lnTo>
                    <a:pt x="95818" y="119064"/>
                  </a:lnTo>
                  <a:lnTo>
                    <a:pt x="96108" y="117461"/>
                  </a:lnTo>
                  <a:lnTo>
                    <a:pt x="96217" y="115991"/>
                  </a:lnTo>
                  <a:lnTo>
                    <a:pt x="96907" y="113585"/>
                  </a:lnTo>
                  <a:lnTo>
                    <a:pt x="97851" y="111581"/>
                  </a:lnTo>
                  <a:lnTo>
                    <a:pt x="99195" y="109576"/>
                  </a:lnTo>
                  <a:lnTo>
                    <a:pt x="100792" y="108106"/>
                  </a:lnTo>
                  <a:lnTo>
                    <a:pt x="104423" y="106636"/>
                  </a:lnTo>
                  <a:lnTo>
                    <a:pt x="108054" y="106636"/>
                  </a:lnTo>
                  <a:lnTo>
                    <a:pt x="110450" y="106636"/>
                  </a:lnTo>
                  <a:lnTo>
                    <a:pt x="107909" y="107706"/>
                  </a:lnTo>
                  <a:lnTo>
                    <a:pt x="106021" y="109576"/>
                  </a:lnTo>
                  <a:lnTo>
                    <a:pt x="106021" y="108641"/>
                  </a:lnTo>
                  <a:lnTo>
                    <a:pt x="103479" y="109576"/>
                  </a:lnTo>
                  <a:lnTo>
                    <a:pt x="101736" y="109576"/>
                  </a:lnTo>
                  <a:lnTo>
                    <a:pt x="100248" y="110111"/>
                  </a:lnTo>
                  <a:lnTo>
                    <a:pt x="99195" y="111581"/>
                  </a:lnTo>
                  <a:lnTo>
                    <a:pt x="98251" y="113585"/>
                  </a:lnTo>
                  <a:lnTo>
                    <a:pt x="97307" y="115991"/>
                  </a:lnTo>
                  <a:lnTo>
                    <a:pt x="97161" y="117461"/>
                  </a:lnTo>
                  <a:lnTo>
                    <a:pt x="97161" y="120000"/>
                  </a:lnTo>
                  <a:lnTo>
                    <a:pt x="97307" y="120000"/>
                  </a:lnTo>
                  <a:lnTo>
                    <a:pt x="97307" y="117995"/>
                  </a:lnTo>
                  <a:lnTo>
                    <a:pt x="97561" y="117060"/>
                  </a:lnTo>
                  <a:lnTo>
                    <a:pt x="98396" y="113585"/>
                  </a:lnTo>
                  <a:lnTo>
                    <a:pt x="99195" y="112115"/>
                  </a:lnTo>
                  <a:lnTo>
                    <a:pt x="100248" y="110645"/>
                  </a:lnTo>
                  <a:lnTo>
                    <a:pt x="101736" y="110111"/>
                  </a:lnTo>
                  <a:lnTo>
                    <a:pt x="103479" y="109576"/>
                  </a:lnTo>
                  <a:lnTo>
                    <a:pt x="105767" y="109576"/>
                  </a:lnTo>
                  <a:lnTo>
                    <a:pt x="104024" y="112516"/>
                  </a:lnTo>
                  <a:lnTo>
                    <a:pt x="102934" y="115590"/>
                  </a:lnTo>
                  <a:lnTo>
                    <a:pt x="102680" y="117995"/>
                  </a:lnTo>
                  <a:lnTo>
                    <a:pt x="102390" y="119465"/>
                  </a:lnTo>
                  <a:lnTo>
                    <a:pt x="102390" y="120000"/>
                  </a:lnTo>
                  <a:lnTo>
                    <a:pt x="102680" y="120000"/>
                  </a:lnTo>
                  <a:lnTo>
                    <a:pt x="102680" y="119465"/>
                  </a:lnTo>
                  <a:lnTo>
                    <a:pt x="102826" y="117461"/>
                  </a:lnTo>
                  <a:lnTo>
                    <a:pt x="103225" y="115590"/>
                  </a:lnTo>
                  <a:lnTo>
                    <a:pt x="103878" y="113585"/>
                  </a:lnTo>
                  <a:lnTo>
                    <a:pt x="104822" y="111581"/>
                  </a:lnTo>
                  <a:lnTo>
                    <a:pt x="106311" y="109576"/>
                  </a:lnTo>
                  <a:lnTo>
                    <a:pt x="108054" y="108106"/>
                  </a:lnTo>
                  <a:lnTo>
                    <a:pt x="110596" y="106636"/>
                  </a:lnTo>
                  <a:lnTo>
                    <a:pt x="112338" y="106636"/>
                  </a:lnTo>
                  <a:lnTo>
                    <a:pt x="114335" y="106636"/>
                  </a:lnTo>
                  <a:lnTo>
                    <a:pt x="117167" y="108641"/>
                  </a:lnTo>
                  <a:lnTo>
                    <a:pt x="117167" y="108106"/>
                  </a:lnTo>
                  <a:lnTo>
                    <a:pt x="117966" y="110111"/>
                  </a:lnTo>
                  <a:lnTo>
                    <a:pt x="116514" y="109576"/>
                  </a:lnTo>
                  <a:lnTo>
                    <a:pt x="115969" y="109576"/>
                  </a:lnTo>
                  <a:lnTo>
                    <a:pt x="112484" y="108641"/>
                  </a:lnTo>
                  <a:lnTo>
                    <a:pt x="109797" y="109576"/>
                  </a:lnTo>
                  <a:lnTo>
                    <a:pt x="107909" y="111581"/>
                  </a:lnTo>
                  <a:lnTo>
                    <a:pt x="106420" y="112516"/>
                  </a:lnTo>
                  <a:lnTo>
                    <a:pt x="105476" y="114521"/>
                  </a:lnTo>
                  <a:lnTo>
                    <a:pt x="104968" y="117060"/>
                  </a:lnTo>
                  <a:lnTo>
                    <a:pt x="104677" y="119064"/>
                  </a:lnTo>
                  <a:lnTo>
                    <a:pt x="104677" y="120000"/>
                  </a:lnTo>
                  <a:lnTo>
                    <a:pt x="104822" y="120000"/>
                  </a:lnTo>
                  <a:lnTo>
                    <a:pt x="104822" y="119064"/>
                  </a:lnTo>
                  <a:lnTo>
                    <a:pt x="105222" y="117461"/>
                  </a:lnTo>
                  <a:lnTo>
                    <a:pt x="105767" y="115590"/>
                  </a:lnTo>
                  <a:lnTo>
                    <a:pt x="106565" y="113585"/>
                  </a:lnTo>
                  <a:lnTo>
                    <a:pt x="107909" y="111581"/>
                  </a:lnTo>
                  <a:lnTo>
                    <a:pt x="109906" y="110111"/>
                  </a:lnTo>
                  <a:lnTo>
                    <a:pt x="112484" y="109576"/>
                  </a:lnTo>
                  <a:lnTo>
                    <a:pt x="115969" y="110111"/>
                  </a:lnTo>
                  <a:lnTo>
                    <a:pt x="116623" y="110111"/>
                  </a:lnTo>
                  <a:lnTo>
                    <a:pt x="117567" y="110111"/>
                  </a:lnTo>
                  <a:lnTo>
                    <a:pt x="118257" y="110645"/>
                  </a:lnTo>
                  <a:lnTo>
                    <a:pt x="118511" y="111581"/>
                  </a:lnTo>
                  <a:lnTo>
                    <a:pt x="116223" y="110645"/>
                  </a:lnTo>
                  <a:lnTo>
                    <a:pt x="115170" y="110645"/>
                  </a:lnTo>
                  <a:lnTo>
                    <a:pt x="112484" y="110645"/>
                  </a:lnTo>
                  <a:lnTo>
                    <a:pt x="110450" y="111581"/>
                  </a:lnTo>
                  <a:lnTo>
                    <a:pt x="108853" y="112516"/>
                  </a:lnTo>
                  <a:lnTo>
                    <a:pt x="107909" y="114120"/>
                  </a:lnTo>
                  <a:lnTo>
                    <a:pt x="107255" y="115590"/>
                  </a:lnTo>
                  <a:lnTo>
                    <a:pt x="106819" y="117060"/>
                  </a:lnTo>
                  <a:lnTo>
                    <a:pt x="106565" y="119064"/>
                  </a:lnTo>
                  <a:lnTo>
                    <a:pt x="106565" y="120000"/>
                  </a:lnTo>
                  <a:lnTo>
                    <a:pt x="106819" y="120000"/>
                  </a:lnTo>
                  <a:lnTo>
                    <a:pt x="106819" y="119064"/>
                  </a:lnTo>
                  <a:lnTo>
                    <a:pt x="106965" y="117461"/>
                  </a:lnTo>
                  <a:lnTo>
                    <a:pt x="107364" y="115991"/>
                  </a:lnTo>
                  <a:lnTo>
                    <a:pt x="107909" y="114521"/>
                  </a:lnTo>
                  <a:lnTo>
                    <a:pt x="108998" y="112516"/>
                  </a:lnTo>
                  <a:lnTo>
                    <a:pt x="110450" y="112115"/>
                  </a:lnTo>
                  <a:lnTo>
                    <a:pt x="112593" y="111581"/>
                  </a:lnTo>
                  <a:lnTo>
                    <a:pt x="115425" y="111581"/>
                  </a:lnTo>
                  <a:lnTo>
                    <a:pt x="116223" y="111581"/>
                  </a:lnTo>
                  <a:lnTo>
                    <a:pt x="118656" y="112115"/>
                  </a:lnTo>
                  <a:lnTo>
                    <a:pt x="118765" y="112516"/>
                  </a:lnTo>
                  <a:lnTo>
                    <a:pt x="115969" y="112115"/>
                  </a:lnTo>
                  <a:lnTo>
                    <a:pt x="113537" y="112516"/>
                  </a:lnTo>
                  <a:lnTo>
                    <a:pt x="111939" y="113585"/>
                  </a:lnTo>
                  <a:lnTo>
                    <a:pt x="110596" y="115590"/>
                  </a:lnTo>
                  <a:lnTo>
                    <a:pt x="109906" y="117060"/>
                  </a:lnTo>
                  <a:lnTo>
                    <a:pt x="109506" y="117995"/>
                  </a:lnTo>
                  <a:lnTo>
                    <a:pt x="109107" y="120000"/>
                  </a:lnTo>
                  <a:lnTo>
                    <a:pt x="109397" y="120000"/>
                  </a:lnTo>
                  <a:lnTo>
                    <a:pt x="109797" y="117995"/>
                  </a:lnTo>
                  <a:lnTo>
                    <a:pt x="110341" y="117060"/>
                  </a:lnTo>
                  <a:lnTo>
                    <a:pt x="110995" y="115590"/>
                  </a:lnTo>
                  <a:lnTo>
                    <a:pt x="112338" y="114120"/>
                  </a:lnTo>
                  <a:lnTo>
                    <a:pt x="113936" y="112516"/>
                  </a:lnTo>
                  <a:lnTo>
                    <a:pt x="116114" y="112516"/>
                  </a:lnTo>
                  <a:lnTo>
                    <a:pt x="119055" y="113585"/>
                  </a:lnTo>
                  <a:lnTo>
                    <a:pt x="119055" y="112516"/>
                  </a:lnTo>
                  <a:lnTo>
                    <a:pt x="119455" y="114120"/>
                  </a:lnTo>
                  <a:lnTo>
                    <a:pt x="118511" y="113585"/>
                  </a:lnTo>
                  <a:lnTo>
                    <a:pt x="117966" y="113585"/>
                  </a:lnTo>
                  <a:lnTo>
                    <a:pt x="115969" y="113585"/>
                  </a:lnTo>
                  <a:lnTo>
                    <a:pt x="114481" y="114120"/>
                  </a:lnTo>
                  <a:lnTo>
                    <a:pt x="113428" y="114521"/>
                  </a:lnTo>
                  <a:lnTo>
                    <a:pt x="112593" y="115991"/>
                  </a:lnTo>
                  <a:lnTo>
                    <a:pt x="112084" y="117461"/>
                  </a:lnTo>
                  <a:lnTo>
                    <a:pt x="111939" y="119064"/>
                  </a:lnTo>
                  <a:lnTo>
                    <a:pt x="111794" y="120000"/>
                  </a:lnTo>
                  <a:lnTo>
                    <a:pt x="111939" y="120000"/>
                  </a:lnTo>
                  <a:lnTo>
                    <a:pt x="111939" y="119064"/>
                  </a:lnTo>
                  <a:lnTo>
                    <a:pt x="112338" y="117461"/>
                  </a:lnTo>
                  <a:lnTo>
                    <a:pt x="112593" y="115991"/>
                  </a:lnTo>
                  <a:lnTo>
                    <a:pt x="113428" y="115590"/>
                  </a:lnTo>
                  <a:lnTo>
                    <a:pt x="114481" y="114120"/>
                  </a:lnTo>
                  <a:lnTo>
                    <a:pt x="115969" y="113585"/>
                  </a:lnTo>
                  <a:lnTo>
                    <a:pt x="117966" y="114120"/>
                  </a:lnTo>
                  <a:lnTo>
                    <a:pt x="118511" y="114120"/>
                  </a:lnTo>
                  <a:lnTo>
                    <a:pt x="119455" y="115590"/>
                  </a:lnTo>
                  <a:lnTo>
                    <a:pt x="119455" y="114521"/>
                  </a:lnTo>
                  <a:lnTo>
                    <a:pt x="119709" y="117060"/>
                  </a:lnTo>
                  <a:lnTo>
                    <a:pt x="119709" y="119064"/>
                  </a:lnTo>
                  <a:lnTo>
                    <a:pt x="119455" y="117995"/>
                  </a:lnTo>
                  <a:lnTo>
                    <a:pt x="119055" y="117461"/>
                  </a:lnTo>
                  <a:lnTo>
                    <a:pt x="118656" y="117060"/>
                  </a:lnTo>
                  <a:lnTo>
                    <a:pt x="116623" y="115991"/>
                  </a:lnTo>
                  <a:lnTo>
                    <a:pt x="115170" y="117461"/>
                  </a:lnTo>
                  <a:lnTo>
                    <a:pt x="114481" y="119064"/>
                  </a:lnTo>
                  <a:lnTo>
                    <a:pt x="113936" y="120000"/>
                  </a:lnTo>
                  <a:lnTo>
                    <a:pt x="114081" y="120000"/>
                  </a:lnTo>
                  <a:lnTo>
                    <a:pt x="114626" y="119064"/>
                  </a:lnTo>
                  <a:lnTo>
                    <a:pt x="115570" y="117461"/>
                  </a:lnTo>
                  <a:lnTo>
                    <a:pt x="116913" y="117060"/>
                  </a:lnTo>
                  <a:lnTo>
                    <a:pt x="118511" y="117461"/>
                  </a:lnTo>
                  <a:lnTo>
                    <a:pt x="119201" y="117995"/>
                  </a:lnTo>
                  <a:lnTo>
                    <a:pt x="119600" y="119064"/>
                  </a:lnTo>
                  <a:lnTo>
                    <a:pt x="119709" y="119465"/>
                  </a:lnTo>
                  <a:lnTo>
                    <a:pt x="119709" y="120000"/>
                  </a:lnTo>
                  <a:lnTo>
                    <a:pt x="120000" y="120000"/>
                  </a:lnTo>
                  <a:lnTo>
                    <a:pt x="120000" y="119064"/>
                  </a:lnTo>
                  <a:lnTo>
                    <a:pt x="119709" y="115590"/>
                  </a:lnTo>
                  <a:lnTo>
                    <a:pt x="119055" y="112516"/>
                  </a:lnTo>
                  <a:lnTo>
                    <a:pt x="117966" y="109576"/>
                  </a:lnTo>
                  <a:lnTo>
                    <a:pt x="116514" y="106102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Shape 121"/>
            <p:cNvSpPr/>
            <p:nvPr/>
          </p:nvSpPr>
          <p:spPr>
            <a:xfrm>
              <a:off x="4709180" y="16126322"/>
              <a:ext cx="69968112" cy="1343855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7777" y="119999"/>
                  </a:moveTo>
                  <a:lnTo>
                    <a:pt x="25555" y="102857"/>
                  </a:lnTo>
                  <a:lnTo>
                    <a:pt x="37777" y="94285"/>
                  </a:lnTo>
                  <a:lnTo>
                    <a:pt x="45555" y="64285"/>
                  </a:lnTo>
                  <a:lnTo>
                    <a:pt x="45555" y="40714"/>
                  </a:lnTo>
                  <a:lnTo>
                    <a:pt x="28888" y="14999"/>
                  </a:lnTo>
                  <a:lnTo>
                    <a:pt x="0" y="0"/>
                  </a:lnTo>
                  <a:lnTo>
                    <a:pt x="54444" y="0"/>
                  </a:lnTo>
                  <a:lnTo>
                    <a:pt x="78888" y="14999"/>
                  </a:lnTo>
                  <a:lnTo>
                    <a:pt x="103333" y="32142"/>
                  </a:lnTo>
                  <a:lnTo>
                    <a:pt x="120000" y="55714"/>
                  </a:lnTo>
                  <a:lnTo>
                    <a:pt x="115555" y="87857"/>
                  </a:lnTo>
                  <a:lnTo>
                    <a:pt x="107777" y="94285"/>
                  </a:lnTo>
                  <a:lnTo>
                    <a:pt x="91111" y="102857"/>
                  </a:lnTo>
                  <a:lnTo>
                    <a:pt x="57777" y="119999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>
              <a:off x="47766480" y="16126322"/>
              <a:ext cx="79386895" cy="1424479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114" y="52881"/>
                  </a:moveTo>
                  <a:lnTo>
                    <a:pt x="120000" y="67118"/>
                  </a:lnTo>
                  <a:lnTo>
                    <a:pt x="113114" y="83389"/>
                  </a:lnTo>
                  <a:lnTo>
                    <a:pt x="105245" y="89491"/>
                  </a:lnTo>
                  <a:lnTo>
                    <a:pt x="72786" y="113898"/>
                  </a:lnTo>
                  <a:lnTo>
                    <a:pt x="14754" y="120000"/>
                  </a:lnTo>
                  <a:lnTo>
                    <a:pt x="3934" y="113898"/>
                  </a:lnTo>
                  <a:lnTo>
                    <a:pt x="25573" y="97627"/>
                  </a:lnTo>
                  <a:lnTo>
                    <a:pt x="36393" y="89491"/>
                  </a:lnTo>
                  <a:lnTo>
                    <a:pt x="40327" y="83389"/>
                  </a:lnTo>
                  <a:lnTo>
                    <a:pt x="43278" y="67118"/>
                  </a:lnTo>
                  <a:lnTo>
                    <a:pt x="40327" y="52881"/>
                  </a:lnTo>
                  <a:lnTo>
                    <a:pt x="36393" y="38644"/>
                  </a:lnTo>
                  <a:lnTo>
                    <a:pt x="25573" y="14237"/>
                  </a:lnTo>
                  <a:lnTo>
                    <a:pt x="0" y="0"/>
                  </a:lnTo>
                  <a:lnTo>
                    <a:pt x="43278" y="0"/>
                  </a:lnTo>
                  <a:lnTo>
                    <a:pt x="43278" y="8135"/>
                  </a:lnTo>
                  <a:lnTo>
                    <a:pt x="94426" y="30508"/>
                  </a:lnTo>
                  <a:lnTo>
                    <a:pt x="113114" y="52881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>
              <a:off x="775704397" y="830503462"/>
              <a:ext cx="165501499" cy="2015800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058" y="5647"/>
                  </a:moveTo>
                  <a:lnTo>
                    <a:pt x="38117" y="21176"/>
                  </a:lnTo>
                  <a:lnTo>
                    <a:pt x="34823" y="36705"/>
                  </a:lnTo>
                  <a:lnTo>
                    <a:pt x="32941" y="52235"/>
                  </a:lnTo>
                  <a:lnTo>
                    <a:pt x="34823" y="57882"/>
                  </a:lnTo>
                  <a:lnTo>
                    <a:pt x="38117" y="73411"/>
                  </a:lnTo>
                  <a:lnTo>
                    <a:pt x="54117" y="83294"/>
                  </a:lnTo>
                  <a:lnTo>
                    <a:pt x="72941" y="98823"/>
                  </a:lnTo>
                  <a:lnTo>
                    <a:pt x="94117" y="114352"/>
                  </a:lnTo>
                  <a:lnTo>
                    <a:pt x="120000" y="120000"/>
                  </a:lnTo>
                  <a:lnTo>
                    <a:pt x="85176" y="120000"/>
                  </a:lnTo>
                  <a:lnTo>
                    <a:pt x="47058" y="114352"/>
                  </a:lnTo>
                  <a:lnTo>
                    <a:pt x="31529" y="104470"/>
                  </a:lnTo>
                  <a:lnTo>
                    <a:pt x="17411" y="94588"/>
                  </a:lnTo>
                  <a:lnTo>
                    <a:pt x="5176" y="73411"/>
                  </a:lnTo>
                  <a:lnTo>
                    <a:pt x="0" y="52235"/>
                  </a:lnTo>
                  <a:lnTo>
                    <a:pt x="0" y="42352"/>
                  </a:lnTo>
                  <a:lnTo>
                    <a:pt x="0" y="26823"/>
                  </a:lnTo>
                  <a:lnTo>
                    <a:pt x="5176" y="15529"/>
                  </a:lnTo>
                  <a:lnTo>
                    <a:pt x="14117" y="5647"/>
                  </a:lnTo>
                  <a:lnTo>
                    <a:pt x="14117" y="0"/>
                  </a:lnTo>
                  <a:lnTo>
                    <a:pt x="47058" y="5647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>
              <a:off x="692280872" y="803625974"/>
              <a:ext cx="121771643" cy="2553332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6170" y="7850"/>
                  </a:moveTo>
                  <a:lnTo>
                    <a:pt x="40212" y="16822"/>
                  </a:lnTo>
                  <a:lnTo>
                    <a:pt x="35106" y="29158"/>
                  </a:lnTo>
                  <a:lnTo>
                    <a:pt x="28085" y="41495"/>
                  </a:lnTo>
                  <a:lnTo>
                    <a:pt x="30638" y="62803"/>
                  </a:lnTo>
                  <a:lnTo>
                    <a:pt x="40212" y="78504"/>
                  </a:lnTo>
                  <a:lnTo>
                    <a:pt x="56170" y="95327"/>
                  </a:lnTo>
                  <a:lnTo>
                    <a:pt x="82340" y="107663"/>
                  </a:lnTo>
                  <a:lnTo>
                    <a:pt x="120000" y="120000"/>
                  </a:lnTo>
                  <a:lnTo>
                    <a:pt x="61276" y="120000"/>
                  </a:lnTo>
                  <a:lnTo>
                    <a:pt x="37659" y="107663"/>
                  </a:lnTo>
                  <a:lnTo>
                    <a:pt x="25531" y="103177"/>
                  </a:lnTo>
                  <a:lnTo>
                    <a:pt x="18510" y="90841"/>
                  </a:lnTo>
                  <a:lnTo>
                    <a:pt x="16595" y="87476"/>
                  </a:lnTo>
                  <a:lnTo>
                    <a:pt x="1914" y="62803"/>
                  </a:lnTo>
                  <a:lnTo>
                    <a:pt x="0" y="45981"/>
                  </a:lnTo>
                  <a:lnTo>
                    <a:pt x="1914" y="29158"/>
                  </a:lnTo>
                  <a:lnTo>
                    <a:pt x="11489" y="16822"/>
                  </a:lnTo>
                  <a:lnTo>
                    <a:pt x="28085" y="0"/>
                  </a:lnTo>
                  <a:lnTo>
                    <a:pt x="56170" y="7850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>
              <a:off x="485067169" y="626236429"/>
              <a:ext cx="262380411" cy="4327226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3101" y="53701"/>
                  </a:moveTo>
                  <a:lnTo>
                    <a:pt x="15483" y="59005"/>
                  </a:lnTo>
                  <a:lnTo>
                    <a:pt x="16377" y="68950"/>
                  </a:lnTo>
                  <a:lnTo>
                    <a:pt x="20843" y="80883"/>
                  </a:lnTo>
                  <a:lnTo>
                    <a:pt x="29776" y="90828"/>
                  </a:lnTo>
                  <a:lnTo>
                    <a:pt x="38411" y="95469"/>
                  </a:lnTo>
                  <a:lnTo>
                    <a:pt x="57171" y="105414"/>
                  </a:lnTo>
                  <a:lnTo>
                    <a:pt x="66104" y="110055"/>
                  </a:lnTo>
                  <a:lnTo>
                    <a:pt x="66997" y="110055"/>
                  </a:lnTo>
                  <a:lnTo>
                    <a:pt x="85756" y="112707"/>
                  </a:lnTo>
                  <a:lnTo>
                    <a:pt x="113449" y="115359"/>
                  </a:lnTo>
                  <a:lnTo>
                    <a:pt x="120000" y="120000"/>
                  </a:lnTo>
                  <a:lnTo>
                    <a:pt x="116724" y="120000"/>
                  </a:lnTo>
                  <a:lnTo>
                    <a:pt x="90223" y="115359"/>
                  </a:lnTo>
                  <a:lnTo>
                    <a:pt x="64913" y="112707"/>
                  </a:lnTo>
                  <a:lnTo>
                    <a:pt x="37220" y="102762"/>
                  </a:lnTo>
                  <a:lnTo>
                    <a:pt x="20843" y="93480"/>
                  </a:lnTo>
                  <a:lnTo>
                    <a:pt x="8635" y="80883"/>
                  </a:lnTo>
                  <a:lnTo>
                    <a:pt x="3275" y="73591"/>
                  </a:lnTo>
                  <a:lnTo>
                    <a:pt x="0" y="63646"/>
                  </a:lnTo>
                  <a:lnTo>
                    <a:pt x="0" y="49060"/>
                  </a:lnTo>
                  <a:lnTo>
                    <a:pt x="4466" y="37127"/>
                  </a:lnTo>
                  <a:lnTo>
                    <a:pt x="6550" y="29171"/>
                  </a:lnTo>
                  <a:lnTo>
                    <a:pt x="13101" y="19889"/>
                  </a:lnTo>
                  <a:lnTo>
                    <a:pt x="19652" y="12596"/>
                  </a:lnTo>
                  <a:lnTo>
                    <a:pt x="27394" y="7292"/>
                  </a:lnTo>
                  <a:lnTo>
                    <a:pt x="38411" y="2651"/>
                  </a:lnTo>
                  <a:lnTo>
                    <a:pt x="52704" y="0"/>
                  </a:lnTo>
                  <a:lnTo>
                    <a:pt x="52704" y="7292"/>
                  </a:lnTo>
                  <a:lnTo>
                    <a:pt x="41687" y="7292"/>
                  </a:lnTo>
                  <a:lnTo>
                    <a:pt x="31861" y="12596"/>
                  </a:lnTo>
                  <a:lnTo>
                    <a:pt x="24119" y="19889"/>
                  </a:lnTo>
                  <a:lnTo>
                    <a:pt x="19652" y="29171"/>
                  </a:lnTo>
                  <a:lnTo>
                    <a:pt x="16377" y="37127"/>
                  </a:lnTo>
                  <a:lnTo>
                    <a:pt x="15483" y="46408"/>
                  </a:lnTo>
                  <a:lnTo>
                    <a:pt x="13101" y="53701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>
              <a:off x="593383841" y="731057950"/>
              <a:ext cx="124462301" cy="25802012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33333"/>
                  </a:moveTo>
                  <a:lnTo>
                    <a:pt x="99375" y="50000"/>
                  </a:lnTo>
                  <a:lnTo>
                    <a:pt x="95000" y="62222"/>
                  </a:lnTo>
                  <a:lnTo>
                    <a:pt x="90000" y="78888"/>
                  </a:lnTo>
                  <a:lnTo>
                    <a:pt x="95000" y="95555"/>
                  </a:lnTo>
                  <a:lnTo>
                    <a:pt x="103750" y="120000"/>
                  </a:lnTo>
                  <a:lnTo>
                    <a:pt x="41875" y="91111"/>
                  </a:lnTo>
                  <a:lnTo>
                    <a:pt x="25625" y="86666"/>
                  </a:lnTo>
                  <a:lnTo>
                    <a:pt x="6875" y="66666"/>
                  </a:lnTo>
                  <a:lnTo>
                    <a:pt x="0" y="57777"/>
                  </a:lnTo>
                  <a:lnTo>
                    <a:pt x="0" y="45555"/>
                  </a:lnTo>
                  <a:lnTo>
                    <a:pt x="2500" y="41111"/>
                  </a:lnTo>
                  <a:lnTo>
                    <a:pt x="6875" y="28888"/>
                  </a:lnTo>
                  <a:lnTo>
                    <a:pt x="18750" y="16666"/>
                  </a:lnTo>
                  <a:lnTo>
                    <a:pt x="36875" y="8888"/>
                  </a:lnTo>
                  <a:lnTo>
                    <a:pt x="36875" y="0"/>
                  </a:lnTo>
                  <a:lnTo>
                    <a:pt x="76250" y="25555"/>
                  </a:lnTo>
                  <a:lnTo>
                    <a:pt x="120000" y="33333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>
              <a:off x="557726823" y="725682794"/>
              <a:ext cx="162810413" cy="2983354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330" y="0"/>
                  </a:moveTo>
                  <a:lnTo>
                    <a:pt x="54501" y="2880"/>
                  </a:lnTo>
                  <a:lnTo>
                    <a:pt x="38725" y="17280"/>
                  </a:lnTo>
                  <a:lnTo>
                    <a:pt x="28207" y="27840"/>
                  </a:lnTo>
                  <a:lnTo>
                    <a:pt x="24382" y="42240"/>
                  </a:lnTo>
                  <a:lnTo>
                    <a:pt x="26294" y="52800"/>
                  </a:lnTo>
                  <a:lnTo>
                    <a:pt x="28207" y="60480"/>
                  </a:lnTo>
                  <a:lnTo>
                    <a:pt x="45896" y="81600"/>
                  </a:lnTo>
                  <a:lnTo>
                    <a:pt x="58326" y="85440"/>
                  </a:lnTo>
                  <a:lnTo>
                    <a:pt x="107569" y="109440"/>
                  </a:lnTo>
                  <a:lnTo>
                    <a:pt x="111394" y="113280"/>
                  </a:lnTo>
                  <a:lnTo>
                    <a:pt x="120000" y="120000"/>
                  </a:lnTo>
                  <a:lnTo>
                    <a:pt x="93705" y="113280"/>
                  </a:lnTo>
                  <a:lnTo>
                    <a:pt x="59760" y="106560"/>
                  </a:lnTo>
                  <a:lnTo>
                    <a:pt x="26294" y="92160"/>
                  </a:lnTo>
                  <a:lnTo>
                    <a:pt x="12430" y="77760"/>
                  </a:lnTo>
                  <a:lnTo>
                    <a:pt x="5258" y="67200"/>
                  </a:lnTo>
                  <a:lnTo>
                    <a:pt x="0" y="46080"/>
                  </a:lnTo>
                  <a:lnTo>
                    <a:pt x="1434" y="42240"/>
                  </a:lnTo>
                  <a:lnTo>
                    <a:pt x="8605" y="24960"/>
                  </a:lnTo>
                  <a:lnTo>
                    <a:pt x="13864" y="14400"/>
                  </a:lnTo>
                  <a:lnTo>
                    <a:pt x="24382" y="10560"/>
                  </a:lnTo>
                  <a:lnTo>
                    <a:pt x="33466" y="2880"/>
                  </a:lnTo>
                  <a:lnTo>
                    <a:pt x="4733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535525177" y="688055846"/>
              <a:ext cx="195103384" cy="3547789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6000" y="0"/>
                  </a:moveTo>
                  <a:lnTo>
                    <a:pt x="52000" y="5675"/>
                  </a:lnTo>
                  <a:lnTo>
                    <a:pt x="40000" y="12162"/>
                  </a:lnTo>
                  <a:lnTo>
                    <a:pt x="31200" y="14594"/>
                  </a:lnTo>
                  <a:lnTo>
                    <a:pt x="24000" y="24324"/>
                  </a:lnTo>
                  <a:lnTo>
                    <a:pt x="19200" y="33243"/>
                  </a:lnTo>
                  <a:lnTo>
                    <a:pt x="13600" y="47837"/>
                  </a:lnTo>
                  <a:lnTo>
                    <a:pt x="13600" y="51081"/>
                  </a:lnTo>
                  <a:lnTo>
                    <a:pt x="13600" y="60000"/>
                  </a:lnTo>
                  <a:lnTo>
                    <a:pt x="14800" y="68918"/>
                  </a:lnTo>
                  <a:lnTo>
                    <a:pt x="24000" y="81081"/>
                  </a:lnTo>
                  <a:lnTo>
                    <a:pt x="37200" y="93243"/>
                  </a:lnTo>
                  <a:lnTo>
                    <a:pt x="71200" y="107837"/>
                  </a:lnTo>
                  <a:lnTo>
                    <a:pt x="102000" y="116756"/>
                  </a:lnTo>
                  <a:lnTo>
                    <a:pt x="115600" y="116756"/>
                  </a:lnTo>
                  <a:lnTo>
                    <a:pt x="120000" y="120000"/>
                  </a:lnTo>
                  <a:lnTo>
                    <a:pt x="81600" y="113513"/>
                  </a:lnTo>
                  <a:lnTo>
                    <a:pt x="59200" y="107837"/>
                  </a:lnTo>
                  <a:lnTo>
                    <a:pt x="40000" y="102162"/>
                  </a:lnTo>
                  <a:lnTo>
                    <a:pt x="25200" y="93243"/>
                  </a:lnTo>
                  <a:lnTo>
                    <a:pt x="7600" y="72162"/>
                  </a:lnTo>
                  <a:lnTo>
                    <a:pt x="1600" y="60000"/>
                  </a:lnTo>
                  <a:lnTo>
                    <a:pt x="0" y="51081"/>
                  </a:lnTo>
                  <a:lnTo>
                    <a:pt x="1600" y="35675"/>
                  </a:lnTo>
                  <a:lnTo>
                    <a:pt x="6000" y="24324"/>
                  </a:lnTo>
                  <a:lnTo>
                    <a:pt x="14800" y="12162"/>
                  </a:lnTo>
                  <a:lnTo>
                    <a:pt x="28400" y="3243"/>
                  </a:lnTo>
                  <a:lnTo>
                    <a:pt x="460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>
              <a:off x="519378677" y="653113917"/>
              <a:ext cx="95533386" cy="3547789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306" y="0"/>
                  </a:moveTo>
                  <a:lnTo>
                    <a:pt x="108571" y="6486"/>
                  </a:lnTo>
                  <a:lnTo>
                    <a:pt x="108571" y="12162"/>
                  </a:lnTo>
                  <a:lnTo>
                    <a:pt x="71836" y="12162"/>
                  </a:lnTo>
                  <a:lnTo>
                    <a:pt x="48163" y="17837"/>
                  </a:lnTo>
                  <a:lnTo>
                    <a:pt x="26938" y="33243"/>
                  </a:lnTo>
                  <a:lnTo>
                    <a:pt x="20408" y="47837"/>
                  </a:lnTo>
                  <a:lnTo>
                    <a:pt x="14693" y="63243"/>
                  </a:lnTo>
                  <a:lnTo>
                    <a:pt x="20408" y="72162"/>
                  </a:lnTo>
                  <a:lnTo>
                    <a:pt x="32653" y="84324"/>
                  </a:lnTo>
                  <a:lnTo>
                    <a:pt x="62857" y="102162"/>
                  </a:lnTo>
                  <a:lnTo>
                    <a:pt x="120000" y="120000"/>
                  </a:lnTo>
                  <a:lnTo>
                    <a:pt x="89795" y="114324"/>
                  </a:lnTo>
                  <a:lnTo>
                    <a:pt x="44897" y="102162"/>
                  </a:lnTo>
                  <a:lnTo>
                    <a:pt x="26938" y="93243"/>
                  </a:lnTo>
                  <a:lnTo>
                    <a:pt x="14693" y="81081"/>
                  </a:lnTo>
                  <a:lnTo>
                    <a:pt x="2448" y="68918"/>
                  </a:lnTo>
                  <a:lnTo>
                    <a:pt x="0" y="56756"/>
                  </a:lnTo>
                  <a:lnTo>
                    <a:pt x="2448" y="47837"/>
                  </a:lnTo>
                  <a:lnTo>
                    <a:pt x="5714" y="38918"/>
                  </a:lnTo>
                  <a:lnTo>
                    <a:pt x="11428" y="26756"/>
                  </a:lnTo>
                  <a:lnTo>
                    <a:pt x="20408" y="17837"/>
                  </a:lnTo>
                  <a:lnTo>
                    <a:pt x="39183" y="12162"/>
                  </a:lnTo>
                  <a:lnTo>
                    <a:pt x="69387" y="3243"/>
                  </a:lnTo>
                  <a:lnTo>
                    <a:pt x="10530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>
              <a:off x="914968027" y="16126322"/>
              <a:ext cx="86787158" cy="3386524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835" y="34893"/>
                  </a:moveTo>
                  <a:lnTo>
                    <a:pt x="120000" y="50212"/>
                  </a:lnTo>
                  <a:lnTo>
                    <a:pt x="112835" y="62978"/>
                  </a:lnTo>
                  <a:lnTo>
                    <a:pt x="106567" y="75744"/>
                  </a:lnTo>
                  <a:lnTo>
                    <a:pt x="93134" y="94468"/>
                  </a:lnTo>
                  <a:lnTo>
                    <a:pt x="63582" y="100425"/>
                  </a:lnTo>
                  <a:lnTo>
                    <a:pt x="0" y="120000"/>
                  </a:lnTo>
                  <a:lnTo>
                    <a:pt x="46567" y="107234"/>
                  </a:lnTo>
                  <a:lnTo>
                    <a:pt x="63582" y="94468"/>
                  </a:lnTo>
                  <a:lnTo>
                    <a:pt x="79701" y="75744"/>
                  </a:lnTo>
                  <a:lnTo>
                    <a:pt x="86865" y="53617"/>
                  </a:lnTo>
                  <a:lnTo>
                    <a:pt x="83283" y="37446"/>
                  </a:lnTo>
                  <a:lnTo>
                    <a:pt x="69850" y="22127"/>
                  </a:lnTo>
                  <a:lnTo>
                    <a:pt x="50149" y="12765"/>
                  </a:lnTo>
                  <a:lnTo>
                    <a:pt x="23283" y="0"/>
                  </a:lnTo>
                  <a:lnTo>
                    <a:pt x="60000" y="5957"/>
                  </a:lnTo>
                  <a:lnTo>
                    <a:pt x="86865" y="16170"/>
                  </a:lnTo>
                  <a:lnTo>
                    <a:pt x="106567" y="25531"/>
                  </a:lnTo>
                  <a:lnTo>
                    <a:pt x="112835" y="34893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>
              <a:off x="884020589" y="16126322"/>
              <a:ext cx="91496763" cy="3547789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8297" y="0"/>
                  </a:moveTo>
                  <a:lnTo>
                    <a:pt x="72340" y="5675"/>
                  </a:lnTo>
                  <a:lnTo>
                    <a:pt x="97872" y="21081"/>
                  </a:lnTo>
                  <a:lnTo>
                    <a:pt x="110638" y="33243"/>
                  </a:lnTo>
                  <a:lnTo>
                    <a:pt x="116595" y="35675"/>
                  </a:lnTo>
                  <a:lnTo>
                    <a:pt x="120000" y="51081"/>
                  </a:lnTo>
                  <a:lnTo>
                    <a:pt x="116595" y="68918"/>
                  </a:lnTo>
                  <a:lnTo>
                    <a:pt x="101276" y="81081"/>
                  </a:lnTo>
                  <a:lnTo>
                    <a:pt x="88510" y="93243"/>
                  </a:lnTo>
                  <a:lnTo>
                    <a:pt x="57021" y="107837"/>
                  </a:lnTo>
                  <a:lnTo>
                    <a:pt x="12765" y="116756"/>
                  </a:lnTo>
                  <a:lnTo>
                    <a:pt x="0" y="120000"/>
                  </a:lnTo>
                  <a:lnTo>
                    <a:pt x="22127" y="114324"/>
                  </a:lnTo>
                  <a:lnTo>
                    <a:pt x="47659" y="95675"/>
                  </a:lnTo>
                  <a:lnTo>
                    <a:pt x="69787" y="77837"/>
                  </a:lnTo>
                  <a:lnTo>
                    <a:pt x="75744" y="63243"/>
                  </a:lnTo>
                  <a:lnTo>
                    <a:pt x="81702" y="51081"/>
                  </a:lnTo>
                  <a:lnTo>
                    <a:pt x="81702" y="47837"/>
                  </a:lnTo>
                  <a:lnTo>
                    <a:pt x="72340" y="33243"/>
                  </a:lnTo>
                  <a:lnTo>
                    <a:pt x="69787" y="21081"/>
                  </a:lnTo>
                  <a:lnTo>
                    <a:pt x="57021" y="12162"/>
                  </a:lnTo>
                  <a:lnTo>
                    <a:pt x="34893" y="3243"/>
                  </a:lnTo>
                  <a:lnTo>
                    <a:pt x="9361" y="0"/>
                  </a:lnTo>
                  <a:lnTo>
                    <a:pt x="3829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>
              <a:off x="838272215" y="16126322"/>
              <a:ext cx="102933650" cy="37090540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905" y="0"/>
                  </a:moveTo>
                  <a:lnTo>
                    <a:pt x="44528" y="0"/>
                  </a:lnTo>
                  <a:lnTo>
                    <a:pt x="75471" y="3096"/>
                  </a:lnTo>
                  <a:lnTo>
                    <a:pt x="95094" y="11612"/>
                  </a:lnTo>
                  <a:lnTo>
                    <a:pt x="108679" y="23225"/>
                  </a:lnTo>
                  <a:lnTo>
                    <a:pt x="116981" y="31741"/>
                  </a:lnTo>
                  <a:lnTo>
                    <a:pt x="120000" y="45677"/>
                  </a:lnTo>
                  <a:lnTo>
                    <a:pt x="120000" y="48774"/>
                  </a:lnTo>
                  <a:lnTo>
                    <a:pt x="116981" y="65806"/>
                  </a:lnTo>
                  <a:lnTo>
                    <a:pt x="108679" y="77419"/>
                  </a:lnTo>
                  <a:lnTo>
                    <a:pt x="83773" y="99870"/>
                  </a:lnTo>
                  <a:lnTo>
                    <a:pt x="55849" y="111483"/>
                  </a:lnTo>
                  <a:lnTo>
                    <a:pt x="44528" y="114580"/>
                  </a:lnTo>
                  <a:lnTo>
                    <a:pt x="11320" y="120000"/>
                  </a:lnTo>
                  <a:lnTo>
                    <a:pt x="44528" y="102967"/>
                  </a:lnTo>
                  <a:lnTo>
                    <a:pt x="55849" y="91354"/>
                  </a:lnTo>
                  <a:lnTo>
                    <a:pt x="67169" y="77419"/>
                  </a:lnTo>
                  <a:lnTo>
                    <a:pt x="72452" y="60387"/>
                  </a:lnTo>
                  <a:lnTo>
                    <a:pt x="67169" y="48774"/>
                  </a:lnTo>
                  <a:lnTo>
                    <a:pt x="52830" y="25548"/>
                  </a:lnTo>
                  <a:lnTo>
                    <a:pt x="30943" y="11612"/>
                  </a:lnTo>
                  <a:lnTo>
                    <a:pt x="0" y="0"/>
                  </a:lnTo>
                  <a:lnTo>
                    <a:pt x="2490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>
              <a:off x="783105052" y="16126322"/>
              <a:ext cx="113025414" cy="40584355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8275" y="0"/>
                  </a:moveTo>
                  <a:lnTo>
                    <a:pt x="66206" y="2823"/>
                  </a:lnTo>
                  <a:lnTo>
                    <a:pt x="79310" y="10588"/>
                  </a:lnTo>
                  <a:lnTo>
                    <a:pt x="104827" y="23294"/>
                  </a:lnTo>
                  <a:lnTo>
                    <a:pt x="114482" y="39529"/>
                  </a:lnTo>
                  <a:lnTo>
                    <a:pt x="117241" y="44470"/>
                  </a:lnTo>
                  <a:lnTo>
                    <a:pt x="120000" y="55058"/>
                  </a:lnTo>
                  <a:lnTo>
                    <a:pt x="117241" y="70588"/>
                  </a:lnTo>
                  <a:lnTo>
                    <a:pt x="106896" y="83294"/>
                  </a:lnTo>
                  <a:lnTo>
                    <a:pt x="91724" y="99529"/>
                  </a:lnTo>
                  <a:lnTo>
                    <a:pt x="61379" y="112235"/>
                  </a:lnTo>
                  <a:lnTo>
                    <a:pt x="0" y="120000"/>
                  </a:lnTo>
                  <a:lnTo>
                    <a:pt x="40689" y="101647"/>
                  </a:lnTo>
                  <a:lnTo>
                    <a:pt x="68965" y="91058"/>
                  </a:lnTo>
                  <a:lnTo>
                    <a:pt x="79310" y="83294"/>
                  </a:lnTo>
                  <a:lnTo>
                    <a:pt x="89655" y="73411"/>
                  </a:lnTo>
                  <a:lnTo>
                    <a:pt x="91724" y="62823"/>
                  </a:lnTo>
                  <a:lnTo>
                    <a:pt x="89655" y="49411"/>
                  </a:lnTo>
                  <a:lnTo>
                    <a:pt x="86896" y="44470"/>
                  </a:lnTo>
                  <a:lnTo>
                    <a:pt x="71724" y="28941"/>
                  </a:lnTo>
                  <a:lnTo>
                    <a:pt x="48275" y="10588"/>
                  </a:lnTo>
                  <a:lnTo>
                    <a:pt x="33103" y="2823"/>
                  </a:lnTo>
                  <a:lnTo>
                    <a:pt x="13103" y="0"/>
                  </a:lnTo>
                  <a:lnTo>
                    <a:pt x="4827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>
              <a:off x="674788861" y="16126322"/>
              <a:ext cx="192412310" cy="40584355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0540" y="0"/>
                  </a:moveTo>
                  <a:lnTo>
                    <a:pt x="83918" y="2823"/>
                  </a:lnTo>
                  <a:lnTo>
                    <a:pt x="92837" y="10588"/>
                  </a:lnTo>
                  <a:lnTo>
                    <a:pt x="107837" y="28941"/>
                  </a:lnTo>
                  <a:lnTo>
                    <a:pt x="115135" y="44470"/>
                  </a:lnTo>
                  <a:lnTo>
                    <a:pt x="120000" y="52235"/>
                  </a:lnTo>
                  <a:lnTo>
                    <a:pt x="120000" y="62823"/>
                  </a:lnTo>
                  <a:lnTo>
                    <a:pt x="118378" y="70588"/>
                  </a:lnTo>
                  <a:lnTo>
                    <a:pt x="112297" y="81176"/>
                  </a:lnTo>
                  <a:lnTo>
                    <a:pt x="106216" y="91058"/>
                  </a:lnTo>
                  <a:lnTo>
                    <a:pt x="86756" y="101647"/>
                  </a:lnTo>
                  <a:lnTo>
                    <a:pt x="64459" y="117176"/>
                  </a:lnTo>
                  <a:lnTo>
                    <a:pt x="64459" y="120000"/>
                  </a:lnTo>
                  <a:lnTo>
                    <a:pt x="40540" y="120000"/>
                  </a:lnTo>
                  <a:lnTo>
                    <a:pt x="55540" y="109411"/>
                  </a:lnTo>
                  <a:lnTo>
                    <a:pt x="61216" y="101647"/>
                  </a:lnTo>
                  <a:lnTo>
                    <a:pt x="62837" y="93882"/>
                  </a:lnTo>
                  <a:lnTo>
                    <a:pt x="67297" y="81176"/>
                  </a:lnTo>
                  <a:lnTo>
                    <a:pt x="64459" y="70588"/>
                  </a:lnTo>
                  <a:lnTo>
                    <a:pt x="62837" y="55058"/>
                  </a:lnTo>
                  <a:lnTo>
                    <a:pt x="58378" y="41647"/>
                  </a:lnTo>
                  <a:lnTo>
                    <a:pt x="50675" y="31058"/>
                  </a:lnTo>
                  <a:lnTo>
                    <a:pt x="34459" y="18352"/>
                  </a:lnTo>
                  <a:lnTo>
                    <a:pt x="16216" y="4941"/>
                  </a:lnTo>
                  <a:lnTo>
                    <a:pt x="0" y="0"/>
                  </a:lnTo>
                  <a:lnTo>
                    <a:pt x="7054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Shape 135"/>
            <p:cNvSpPr/>
            <p:nvPr/>
          </p:nvSpPr>
          <p:spPr>
            <a:xfrm>
              <a:off x="600111555" y="16126322"/>
              <a:ext cx="178283922" cy="43272099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4160" y="0"/>
                  </a:moveTo>
                  <a:lnTo>
                    <a:pt x="51678" y="2651"/>
                  </a:lnTo>
                  <a:lnTo>
                    <a:pt x="76204" y="9944"/>
                  </a:lnTo>
                  <a:lnTo>
                    <a:pt x="89343" y="17237"/>
                  </a:lnTo>
                  <a:lnTo>
                    <a:pt x="100291" y="27182"/>
                  </a:lnTo>
                  <a:lnTo>
                    <a:pt x="110364" y="39116"/>
                  </a:lnTo>
                  <a:lnTo>
                    <a:pt x="118248" y="51712"/>
                  </a:lnTo>
                  <a:lnTo>
                    <a:pt x="120000" y="66298"/>
                  </a:lnTo>
                  <a:lnTo>
                    <a:pt x="120000" y="76243"/>
                  </a:lnTo>
                  <a:lnTo>
                    <a:pt x="118248" y="88176"/>
                  </a:lnTo>
                  <a:lnTo>
                    <a:pt x="113430" y="95469"/>
                  </a:lnTo>
                  <a:lnTo>
                    <a:pt x="105109" y="102762"/>
                  </a:lnTo>
                  <a:lnTo>
                    <a:pt x="95474" y="110055"/>
                  </a:lnTo>
                  <a:lnTo>
                    <a:pt x="85839" y="115359"/>
                  </a:lnTo>
                  <a:lnTo>
                    <a:pt x="82773" y="115359"/>
                  </a:lnTo>
                  <a:lnTo>
                    <a:pt x="56934" y="120000"/>
                  </a:lnTo>
                  <a:lnTo>
                    <a:pt x="64817" y="110055"/>
                  </a:lnTo>
                  <a:lnTo>
                    <a:pt x="74452" y="98121"/>
                  </a:lnTo>
                  <a:lnTo>
                    <a:pt x="82773" y="85524"/>
                  </a:lnTo>
                  <a:lnTo>
                    <a:pt x="85839" y="68950"/>
                  </a:lnTo>
                  <a:lnTo>
                    <a:pt x="82773" y="56353"/>
                  </a:lnTo>
                  <a:lnTo>
                    <a:pt x="79270" y="46408"/>
                  </a:lnTo>
                  <a:lnTo>
                    <a:pt x="67883" y="31823"/>
                  </a:lnTo>
                  <a:lnTo>
                    <a:pt x="55182" y="21878"/>
                  </a:lnTo>
                  <a:lnTo>
                    <a:pt x="38978" y="12596"/>
                  </a:lnTo>
                  <a:lnTo>
                    <a:pt x="21021" y="4640"/>
                  </a:lnTo>
                  <a:lnTo>
                    <a:pt x="0" y="0"/>
                  </a:lnTo>
                  <a:lnTo>
                    <a:pt x="341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Shape 136"/>
            <p:cNvSpPr/>
            <p:nvPr/>
          </p:nvSpPr>
          <p:spPr>
            <a:xfrm>
              <a:off x="569164117" y="16126322"/>
              <a:ext cx="154064185" cy="4434719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708" y="0"/>
                  </a:moveTo>
                  <a:lnTo>
                    <a:pt x="13164" y="0"/>
                  </a:lnTo>
                  <a:lnTo>
                    <a:pt x="41012" y="4540"/>
                  </a:lnTo>
                  <a:lnTo>
                    <a:pt x="63797" y="16864"/>
                  </a:lnTo>
                  <a:lnTo>
                    <a:pt x="88101" y="26594"/>
                  </a:lnTo>
                  <a:lnTo>
                    <a:pt x="102784" y="36324"/>
                  </a:lnTo>
                  <a:lnTo>
                    <a:pt x="112405" y="45405"/>
                  </a:lnTo>
                  <a:lnTo>
                    <a:pt x="120000" y="57729"/>
                  </a:lnTo>
                  <a:lnTo>
                    <a:pt x="120000" y="67459"/>
                  </a:lnTo>
                  <a:lnTo>
                    <a:pt x="120000" y="76540"/>
                  </a:lnTo>
                  <a:lnTo>
                    <a:pt x="117974" y="83675"/>
                  </a:lnTo>
                  <a:lnTo>
                    <a:pt x="104810" y="96000"/>
                  </a:lnTo>
                  <a:lnTo>
                    <a:pt x="91645" y="110270"/>
                  </a:lnTo>
                  <a:lnTo>
                    <a:pt x="84050" y="117405"/>
                  </a:lnTo>
                  <a:lnTo>
                    <a:pt x="69367" y="120000"/>
                  </a:lnTo>
                  <a:lnTo>
                    <a:pt x="88101" y="103135"/>
                  </a:lnTo>
                  <a:lnTo>
                    <a:pt x="95696" y="93405"/>
                  </a:lnTo>
                  <a:lnTo>
                    <a:pt x="99240" y="81729"/>
                  </a:lnTo>
                  <a:lnTo>
                    <a:pt x="97215" y="64864"/>
                  </a:lnTo>
                  <a:lnTo>
                    <a:pt x="90126" y="45405"/>
                  </a:lnTo>
                  <a:lnTo>
                    <a:pt x="61772" y="26594"/>
                  </a:lnTo>
                  <a:lnTo>
                    <a:pt x="33924" y="12324"/>
                  </a:lnTo>
                  <a:lnTo>
                    <a:pt x="0" y="0"/>
                  </a:lnTo>
                  <a:lnTo>
                    <a:pt x="1670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Shape 137"/>
            <p:cNvSpPr/>
            <p:nvPr/>
          </p:nvSpPr>
          <p:spPr>
            <a:xfrm>
              <a:off x="410389890" y="16126322"/>
              <a:ext cx="283236080" cy="11422788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1100" y="0"/>
                  </a:moveTo>
                  <a:lnTo>
                    <a:pt x="70183" y="1006"/>
                  </a:lnTo>
                  <a:lnTo>
                    <a:pt x="80366" y="3773"/>
                  </a:lnTo>
                  <a:lnTo>
                    <a:pt x="97706" y="10314"/>
                  </a:lnTo>
                  <a:lnTo>
                    <a:pt x="116146" y="18616"/>
                  </a:lnTo>
                  <a:lnTo>
                    <a:pt x="119174" y="25157"/>
                  </a:lnTo>
                  <a:lnTo>
                    <a:pt x="120000" y="31698"/>
                  </a:lnTo>
                  <a:lnTo>
                    <a:pt x="119174" y="35471"/>
                  </a:lnTo>
                  <a:lnTo>
                    <a:pt x="116146" y="36226"/>
                  </a:lnTo>
                  <a:lnTo>
                    <a:pt x="110917" y="42767"/>
                  </a:lnTo>
                  <a:lnTo>
                    <a:pt x="101834" y="47547"/>
                  </a:lnTo>
                  <a:lnTo>
                    <a:pt x="92752" y="50314"/>
                  </a:lnTo>
                  <a:lnTo>
                    <a:pt x="86422" y="53081"/>
                  </a:lnTo>
                  <a:lnTo>
                    <a:pt x="73211" y="57610"/>
                  </a:lnTo>
                  <a:lnTo>
                    <a:pt x="56972" y="60377"/>
                  </a:lnTo>
                  <a:lnTo>
                    <a:pt x="39633" y="63144"/>
                  </a:lnTo>
                  <a:lnTo>
                    <a:pt x="26422" y="66918"/>
                  </a:lnTo>
                  <a:lnTo>
                    <a:pt x="16238" y="70691"/>
                  </a:lnTo>
                  <a:lnTo>
                    <a:pt x="12385" y="74465"/>
                  </a:lnTo>
                  <a:lnTo>
                    <a:pt x="9082" y="77232"/>
                  </a:lnTo>
                  <a:lnTo>
                    <a:pt x="8256" y="82767"/>
                  </a:lnTo>
                  <a:lnTo>
                    <a:pt x="8256" y="84528"/>
                  </a:lnTo>
                  <a:lnTo>
                    <a:pt x="11284" y="92075"/>
                  </a:lnTo>
                  <a:lnTo>
                    <a:pt x="13211" y="98616"/>
                  </a:lnTo>
                  <a:lnTo>
                    <a:pt x="20366" y="103144"/>
                  </a:lnTo>
                  <a:lnTo>
                    <a:pt x="28623" y="105911"/>
                  </a:lnTo>
                  <a:lnTo>
                    <a:pt x="43761" y="109685"/>
                  </a:lnTo>
                  <a:lnTo>
                    <a:pt x="50917" y="110691"/>
                  </a:lnTo>
                  <a:lnTo>
                    <a:pt x="85596" y="116226"/>
                  </a:lnTo>
                  <a:lnTo>
                    <a:pt x="116972" y="120000"/>
                  </a:lnTo>
                  <a:lnTo>
                    <a:pt x="104862" y="120000"/>
                  </a:lnTo>
                  <a:lnTo>
                    <a:pt x="88623" y="117232"/>
                  </a:lnTo>
                  <a:lnTo>
                    <a:pt x="70183" y="116226"/>
                  </a:lnTo>
                  <a:lnTo>
                    <a:pt x="50917" y="112452"/>
                  </a:lnTo>
                  <a:lnTo>
                    <a:pt x="31651" y="109685"/>
                  </a:lnTo>
                  <a:lnTo>
                    <a:pt x="13211" y="103144"/>
                  </a:lnTo>
                  <a:lnTo>
                    <a:pt x="9082" y="99622"/>
                  </a:lnTo>
                  <a:lnTo>
                    <a:pt x="4128" y="94842"/>
                  </a:lnTo>
                  <a:lnTo>
                    <a:pt x="1100" y="89308"/>
                  </a:lnTo>
                  <a:lnTo>
                    <a:pt x="0" y="84528"/>
                  </a:lnTo>
                  <a:lnTo>
                    <a:pt x="0" y="81006"/>
                  </a:lnTo>
                  <a:lnTo>
                    <a:pt x="1100" y="78238"/>
                  </a:lnTo>
                  <a:lnTo>
                    <a:pt x="5229" y="74465"/>
                  </a:lnTo>
                  <a:lnTo>
                    <a:pt x="9082" y="68930"/>
                  </a:lnTo>
                  <a:lnTo>
                    <a:pt x="15412" y="65157"/>
                  </a:lnTo>
                  <a:lnTo>
                    <a:pt x="24495" y="63144"/>
                  </a:lnTo>
                  <a:lnTo>
                    <a:pt x="38807" y="60377"/>
                  </a:lnTo>
                  <a:lnTo>
                    <a:pt x="46788" y="59622"/>
                  </a:lnTo>
                  <a:lnTo>
                    <a:pt x="63027" y="56855"/>
                  </a:lnTo>
                  <a:lnTo>
                    <a:pt x="73211" y="53836"/>
                  </a:lnTo>
                  <a:lnTo>
                    <a:pt x="84495" y="50314"/>
                  </a:lnTo>
                  <a:lnTo>
                    <a:pt x="92752" y="46540"/>
                  </a:lnTo>
                  <a:lnTo>
                    <a:pt x="100733" y="40000"/>
                  </a:lnTo>
                  <a:lnTo>
                    <a:pt x="101834" y="35471"/>
                  </a:lnTo>
                  <a:lnTo>
                    <a:pt x="103761" y="28930"/>
                  </a:lnTo>
                  <a:lnTo>
                    <a:pt x="101834" y="21383"/>
                  </a:lnTo>
                  <a:lnTo>
                    <a:pt x="96605" y="14842"/>
                  </a:lnTo>
                  <a:lnTo>
                    <a:pt x="91651" y="10314"/>
                  </a:lnTo>
                  <a:lnTo>
                    <a:pt x="81467" y="6540"/>
                  </a:lnTo>
                  <a:lnTo>
                    <a:pt x="70183" y="3773"/>
                  </a:lnTo>
                  <a:lnTo>
                    <a:pt x="67155" y="1761"/>
                  </a:lnTo>
                  <a:lnTo>
                    <a:pt x="56972" y="0"/>
                  </a:lnTo>
                  <a:lnTo>
                    <a:pt x="611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Shape 138"/>
            <p:cNvSpPr/>
            <p:nvPr/>
          </p:nvSpPr>
          <p:spPr>
            <a:xfrm>
              <a:off x="273817308" y="556355131"/>
              <a:ext cx="374733272" cy="6101121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1764"/>
                  </a:moveTo>
                  <a:lnTo>
                    <a:pt x="0" y="46588"/>
                  </a:lnTo>
                  <a:lnTo>
                    <a:pt x="831" y="41411"/>
                  </a:lnTo>
                  <a:lnTo>
                    <a:pt x="3951" y="34352"/>
                  </a:lnTo>
                  <a:lnTo>
                    <a:pt x="10190" y="25882"/>
                  </a:lnTo>
                  <a:lnTo>
                    <a:pt x="23084" y="15529"/>
                  </a:lnTo>
                  <a:lnTo>
                    <a:pt x="40762" y="6588"/>
                  </a:lnTo>
                  <a:lnTo>
                    <a:pt x="60935" y="0"/>
                  </a:lnTo>
                  <a:lnTo>
                    <a:pt x="47001" y="6588"/>
                  </a:lnTo>
                  <a:lnTo>
                    <a:pt x="32443" y="18823"/>
                  </a:lnTo>
                  <a:lnTo>
                    <a:pt x="24748" y="25882"/>
                  </a:lnTo>
                  <a:lnTo>
                    <a:pt x="20173" y="32941"/>
                  </a:lnTo>
                  <a:lnTo>
                    <a:pt x="15389" y="45176"/>
                  </a:lnTo>
                  <a:lnTo>
                    <a:pt x="13102" y="55529"/>
                  </a:lnTo>
                  <a:lnTo>
                    <a:pt x="13102" y="58823"/>
                  </a:lnTo>
                  <a:lnTo>
                    <a:pt x="14766" y="62588"/>
                  </a:lnTo>
                  <a:lnTo>
                    <a:pt x="17885" y="71058"/>
                  </a:lnTo>
                  <a:lnTo>
                    <a:pt x="26204" y="80000"/>
                  </a:lnTo>
                  <a:lnTo>
                    <a:pt x="39306" y="91764"/>
                  </a:lnTo>
                  <a:lnTo>
                    <a:pt x="59272" y="104000"/>
                  </a:lnTo>
                  <a:lnTo>
                    <a:pt x="93171" y="111058"/>
                  </a:lnTo>
                  <a:lnTo>
                    <a:pt x="108561" y="114823"/>
                  </a:lnTo>
                  <a:lnTo>
                    <a:pt x="120000" y="118117"/>
                  </a:lnTo>
                  <a:lnTo>
                    <a:pt x="109185" y="120000"/>
                  </a:lnTo>
                  <a:lnTo>
                    <a:pt x="106273" y="118117"/>
                  </a:lnTo>
                  <a:lnTo>
                    <a:pt x="105441" y="118117"/>
                  </a:lnTo>
                  <a:lnTo>
                    <a:pt x="93171" y="118117"/>
                  </a:lnTo>
                  <a:lnTo>
                    <a:pt x="78613" y="112941"/>
                  </a:lnTo>
                  <a:lnTo>
                    <a:pt x="47001" y="100705"/>
                  </a:lnTo>
                  <a:lnTo>
                    <a:pt x="29324" y="91764"/>
                  </a:lnTo>
                  <a:lnTo>
                    <a:pt x="14766" y="80000"/>
                  </a:lnTo>
                  <a:lnTo>
                    <a:pt x="8526" y="72941"/>
                  </a:lnTo>
                  <a:lnTo>
                    <a:pt x="3951" y="65882"/>
                  </a:lnTo>
                  <a:lnTo>
                    <a:pt x="831" y="58823"/>
                  </a:lnTo>
                  <a:lnTo>
                    <a:pt x="0" y="51764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Shape 139"/>
            <p:cNvSpPr/>
            <p:nvPr/>
          </p:nvSpPr>
          <p:spPr>
            <a:xfrm>
              <a:off x="237487721" y="537542084"/>
              <a:ext cx="317547582" cy="6208614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786" y="95907"/>
                  </a:moveTo>
                  <a:lnTo>
                    <a:pt x="23606" y="87567"/>
                  </a:lnTo>
                  <a:lnTo>
                    <a:pt x="10081" y="77374"/>
                  </a:lnTo>
                  <a:lnTo>
                    <a:pt x="2704" y="65328"/>
                  </a:lnTo>
                  <a:lnTo>
                    <a:pt x="0" y="56525"/>
                  </a:lnTo>
                  <a:lnTo>
                    <a:pt x="0" y="51428"/>
                  </a:lnTo>
                  <a:lnTo>
                    <a:pt x="0" y="44478"/>
                  </a:lnTo>
                  <a:lnTo>
                    <a:pt x="983" y="43088"/>
                  </a:lnTo>
                  <a:lnTo>
                    <a:pt x="4672" y="36138"/>
                  </a:lnTo>
                  <a:lnTo>
                    <a:pt x="8114" y="29189"/>
                  </a:lnTo>
                  <a:lnTo>
                    <a:pt x="20901" y="18996"/>
                  </a:lnTo>
                  <a:lnTo>
                    <a:pt x="34672" y="12046"/>
                  </a:lnTo>
                  <a:lnTo>
                    <a:pt x="49180" y="8803"/>
                  </a:lnTo>
                  <a:lnTo>
                    <a:pt x="75491" y="3706"/>
                  </a:lnTo>
                  <a:lnTo>
                    <a:pt x="85573" y="3706"/>
                  </a:lnTo>
                  <a:lnTo>
                    <a:pt x="92704" y="0"/>
                  </a:lnTo>
                  <a:lnTo>
                    <a:pt x="89016" y="0"/>
                  </a:lnTo>
                  <a:lnTo>
                    <a:pt x="61721" y="8803"/>
                  </a:lnTo>
                  <a:lnTo>
                    <a:pt x="40819" y="17142"/>
                  </a:lnTo>
                  <a:lnTo>
                    <a:pt x="27295" y="25945"/>
                  </a:lnTo>
                  <a:lnTo>
                    <a:pt x="18196" y="36138"/>
                  </a:lnTo>
                  <a:lnTo>
                    <a:pt x="13524" y="44478"/>
                  </a:lnTo>
                  <a:lnTo>
                    <a:pt x="11803" y="49575"/>
                  </a:lnTo>
                  <a:lnTo>
                    <a:pt x="11803" y="54671"/>
                  </a:lnTo>
                  <a:lnTo>
                    <a:pt x="13524" y="61621"/>
                  </a:lnTo>
                  <a:lnTo>
                    <a:pt x="16475" y="68571"/>
                  </a:lnTo>
                  <a:lnTo>
                    <a:pt x="20901" y="75521"/>
                  </a:lnTo>
                  <a:lnTo>
                    <a:pt x="25573" y="80617"/>
                  </a:lnTo>
                  <a:lnTo>
                    <a:pt x="41803" y="90810"/>
                  </a:lnTo>
                  <a:lnTo>
                    <a:pt x="59016" y="101003"/>
                  </a:lnTo>
                  <a:lnTo>
                    <a:pt x="93688" y="113050"/>
                  </a:lnTo>
                  <a:lnTo>
                    <a:pt x="120000" y="120000"/>
                  </a:lnTo>
                  <a:lnTo>
                    <a:pt x="109918" y="120000"/>
                  </a:lnTo>
                  <a:lnTo>
                    <a:pt x="109918" y="116756"/>
                  </a:lnTo>
                  <a:lnTo>
                    <a:pt x="85573" y="113050"/>
                  </a:lnTo>
                  <a:lnTo>
                    <a:pt x="65409" y="106100"/>
                  </a:lnTo>
                  <a:lnTo>
                    <a:pt x="42786" y="95907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>
              <a:off x="319565682" y="16126322"/>
              <a:ext cx="331675970" cy="10804615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529" y="0"/>
                  </a:moveTo>
                  <a:lnTo>
                    <a:pt x="88705" y="1862"/>
                  </a:lnTo>
                  <a:lnTo>
                    <a:pt x="92941" y="3991"/>
                  </a:lnTo>
                  <a:lnTo>
                    <a:pt x="102588" y="7982"/>
                  </a:lnTo>
                  <a:lnTo>
                    <a:pt x="109411" y="11707"/>
                  </a:lnTo>
                  <a:lnTo>
                    <a:pt x="115529" y="15698"/>
                  </a:lnTo>
                  <a:lnTo>
                    <a:pt x="119058" y="22616"/>
                  </a:lnTo>
                  <a:lnTo>
                    <a:pt x="120000" y="30598"/>
                  </a:lnTo>
                  <a:lnTo>
                    <a:pt x="120000" y="37516"/>
                  </a:lnTo>
                  <a:lnTo>
                    <a:pt x="118117" y="42305"/>
                  </a:lnTo>
                  <a:lnTo>
                    <a:pt x="112235" y="48159"/>
                  </a:lnTo>
                  <a:lnTo>
                    <a:pt x="103529" y="53215"/>
                  </a:lnTo>
                  <a:lnTo>
                    <a:pt x="95529" y="56141"/>
                  </a:lnTo>
                  <a:lnTo>
                    <a:pt x="86117" y="58004"/>
                  </a:lnTo>
                  <a:lnTo>
                    <a:pt x="72235" y="63059"/>
                  </a:lnTo>
                  <a:lnTo>
                    <a:pt x="66117" y="63059"/>
                  </a:lnTo>
                  <a:lnTo>
                    <a:pt x="53882" y="64922"/>
                  </a:lnTo>
                  <a:lnTo>
                    <a:pt x="44235" y="68913"/>
                  </a:lnTo>
                  <a:lnTo>
                    <a:pt x="40705" y="72904"/>
                  </a:lnTo>
                  <a:lnTo>
                    <a:pt x="36470" y="76629"/>
                  </a:lnTo>
                  <a:lnTo>
                    <a:pt x="33882" y="81685"/>
                  </a:lnTo>
                  <a:lnTo>
                    <a:pt x="32000" y="85676"/>
                  </a:lnTo>
                  <a:lnTo>
                    <a:pt x="32000" y="89401"/>
                  </a:lnTo>
                  <a:lnTo>
                    <a:pt x="32941" y="94456"/>
                  </a:lnTo>
                  <a:lnTo>
                    <a:pt x="35529" y="100310"/>
                  </a:lnTo>
                  <a:lnTo>
                    <a:pt x="40000" y="105365"/>
                  </a:lnTo>
                  <a:lnTo>
                    <a:pt x="43529" y="109090"/>
                  </a:lnTo>
                  <a:lnTo>
                    <a:pt x="57411" y="116008"/>
                  </a:lnTo>
                  <a:lnTo>
                    <a:pt x="72941" y="120000"/>
                  </a:lnTo>
                  <a:lnTo>
                    <a:pt x="50352" y="117073"/>
                  </a:lnTo>
                  <a:lnTo>
                    <a:pt x="35529" y="113082"/>
                  </a:lnTo>
                  <a:lnTo>
                    <a:pt x="20705" y="108292"/>
                  </a:lnTo>
                  <a:lnTo>
                    <a:pt x="11294" y="104301"/>
                  </a:lnTo>
                  <a:lnTo>
                    <a:pt x="6117" y="100310"/>
                  </a:lnTo>
                  <a:lnTo>
                    <a:pt x="2588" y="97383"/>
                  </a:lnTo>
                  <a:lnTo>
                    <a:pt x="0" y="94456"/>
                  </a:lnTo>
                  <a:lnTo>
                    <a:pt x="0" y="91529"/>
                  </a:lnTo>
                  <a:lnTo>
                    <a:pt x="705" y="86474"/>
                  </a:lnTo>
                  <a:lnTo>
                    <a:pt x="3529" y="82749"/>
                  </a:lnTo>
                  <a:lnTo>
                    <a:pt x="6823" y="78758"/>
                  </a:lnTo>
                  <a:lnTo>
                    <a:pt x="11294" y="75831"/>
                  </a:lnTo>
                  <a:lnTo>
                    <a:pt x="22588" y="70776"/>
                  </a:lnTo>
                  <a:lnTo>
                    <a:pt x="33882" y="66784"/>
                  </a:lnTo>
                  <a:lnTo>
                    <a:pt x="55529" y="60931"/>
                  </a:lnTo>
                  <a:lnTo>
                    <a:pt x="66117" y="60133"/>
                  </a:lnTo>
                  <a:lnTo>
                    <a:pt x="79058" y="56940"/>
                  </a:lnTo>
                  <a:lnTo>
                    <a:pt x="89411" y="53215"/>
                  </a:lnTo>
                  <a:lnTo>
                    <a:pt x="98117" y="48159"/>
                  </a:lnTo>
                  <a:lnTo>
                    <a:pt x="102588" y="41241"/>
                  </a:lnTo>
                  <a:lnTo>
                    <a:pt x="106117" y="37516"/>
                  </a:lnTo>
                  <a:lnTo>
                    <a:pt x="106823" y="31396"/>
                  </a:lnTo>
                  <a:lnTo>
                    <a:pt x="108705" y="27671"/>
                  </a:lnTo>
                  <a:lnTo>
                    <a:pt x="106823" y="20753"/>
                  </a:lnTo>
                  <a:lnTo>
                    <a:pt x="103529" y="16762"/>
                  </a:lnTo>
                  <a:lnTo>
                    <a:pt x="99058" y="11707"/>
                  </a:lnTo>
                  <a:lnTo>
                    <a:pt x="94823" y="8780"/>
                  </a:lnTo>
                  <a:lnTo>
                    <a:pt x="82588" y="1862"/>
                  </a:lnTo>
                  <a:lnTo>
                    <a:pt x="755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475648381" y="16126322"/>
              <a:ext cx="139263671" cy="5402290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084" y="0"/>
                  </a:moveTo>
                  <a:lnTo>
                    <a:pt x="47663" y="2123"/>
                  </a:lnTo>
                  <a:lnTo>
                    <a:pt x="76822" y="13805"/>
                  </a:lnTo>
                  <a:lnTo>
                    <a:pt x="93084" y="21769"/>
                  </a:lnTo>
                  <a:lnTo>
                    <a:pt x="107663" y="31327"/>
                  </a:lnTo>
                  <a:lnTo>
                    <a:pt x="116074" y="41415"/>
                  </a:lnTo>
                  <a:lnTo>
                    <a:pt x="120000" y="55221"/>
                  </a:lnTo>
                  <a:lnTo>
                    <a:pt x="120000" y="62654"/>
                  </a:lnTo>
                  <a:lnTo>
                    <a:pt x="116074" y="74867"/>
                  </a:lnTo>
                  <a:lnTo>
                    <a:pt x="109906" y="82300"/>
                  </a:lnTo>
                  <a:lnTo>
                    <a:pt x="95327" y="92389"/>
                  </a:lnTo>
                  <a:lnTo>
                    <a:pt x="78504" y="104070"/>
                  </a:lnTo>
                  <a:lnTo>
                    <a:pt x="53831" y="112035"/>
                  </a:lnTo>
                  <a:lnTo>
                    <a:pt x="22990" y="115752"/>
                  </a:lnTo>
                  <a:lnTo>
                    <a:pt x="0" y="120000"/>
                  </a:lnTo>
                  <a:lnTo>
                    <a:pt x="30841" y="112035"/>
                  </a:lnTo>
                  <a:lnTo>
                    <a:pt x="47663" y="106194"/>
                  </a:lnTo>
                  <a:lnTo>
                    <a:pt x="62242" y="96106"/>
                  </a:lnTo>
                  <a:lnTo>
                    <a:pt x="72336" y="88141"/>
                  </a:lnTo>
                  <a:lnTo>
                    <a:pt x="78504" y="76460"/>
                  </a:lnTo>
                  <a:lnTo>
                    <a:pt x="80747" y="70619"/>
                  </a:lnTo>
                  <a:lnTo>
                    <a:pt x="80747" y="61061"/>
                  </a:lnTo>
                  <a:lnTo>
                    <a:pt x="78504" y="50973"/>
                  </a:lnTo>
                  <a:lnTo>
                    <a:pt x="72336" y="39292"/>
                  </a:lnTo>
                  <a:lnTo>
                    <a:pt x="51588" y="23362"/>
                  </a:lnTo>
                  <a:lnTo>
                    <a:pt x="29158" y="10088"/>
                  </a:lnTo>
                  <a:lnTo>
                    <a:pt x="0" y="0"/>
                  </a:lnTo>
                  <a:lnTo>
                    <a:pt x="3308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>
              <a:off x="192412315" y="120946137"/>
              <a:ext cx="102933650" cy="4434736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4528" y="118054"/>
                  </a:moveTo>
                  <a:lnTo>
                    <a:pt x="21886" y="120000"/>
                  </a:lnTo>
                  <a:lnTo>
                    <a:pt x="52830" y="103135"/>
                  </a:lnTo>
                  <a:lnTo>
                    <a:pt x="72452" y="94054"/>
                  </a:lnTo>
                  <a:lnTo>
                    <a:pt x="83773" y="79135"/>
                  </a:lnTo>
                  <a:lnTo>
                    <a:pt x="86037" y="62918"/>
                  </a:lnTo>
                  <a:lnTo>
                    <a:pt x="86037" y="48000"/>
                  </a:lnTo>
                  <a:lnTo>
                    <a:pt x="77735" y="43459"/>
                  </a:lnTo>
                  <a:lnTo>
                    <a:pt x="64150" y="29189"/>
                  </a:lnTo>
                  <a:lnTo>
                    <a:pt x="36226" y="12324"/>
                  </a:lnTo>
                  <a:lnTo>
                    <a:pt x="21886" y="7783"/>
                  </a:lnTo>
                  <a:lnTo>
                    <a:pt x="0" y="0"/>
                  </a:lnTo>
                  <a:lnTo>
                    <a:pt x="24905" y="0"/>
                  </a:lnTo>
                  <a:lnTo>
                    <a:pt x="41509" y="2594"/>
                  </a:lnTo>
                  <a:lnTo>
                    <a:pt x="75471" y="12324"/>
                  </a:lnTo>
                  <a:lnTo>
                    <a:pt x="94339" y="22054"/>
                  </a:lnTo>
                  <a:lnTo>
                    <a:pt x="108679" y="33729"/>
                  </a:lnTo>
                  <a:lnTo>
                    <a:pt x="116981" y="48000"/>
                  </a:lnTo>
                  <a:lnTo>
                    <a:pt x="120000" y="64864"/>
                  </a:lnTo>
                  <a:lnTo>
                    <a:pt x="116981" y="72000"/>
                  </a:lnTo>
                  <a:lnTo>
                    <a:pt x="105660" y="88864"/>
                  </a:lnTo>
                  <a:lnTo>
                    <a:pt x="94339" y="98594"/>
                  </a:lnTo>
                  <a:lnTo>
                    <a:pt x="83773" y="108324"/>
                  </a:lnTo>
                  <a:lnTo>
                    <a:pt x="67169" y="112864"/>
                  </a:lnTo>
                  <a:lnTo>
                    <a:pt x="44528" y="118054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Shape 143"/>
            <p:cNvSpPr/>
            <p:nvPr/>
          </p:nvSpPr>
          <p:spPr>
            <a:xfrm>
              <a:off x="254979732" y="158573937"/>
              <a:ext cx="117062038" cy="37896947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8232" y="108679"/>
                  </a:moveTo>
                  <a:lnTo>
                    <a:pt x="51712" y="114716"/>
                  </a:lnTo>
                  <a:lnTo>
                    <a:pt x="0" y="120000"/>
                  </a:lnTo>
                  <a:lnTo>
                    <a:pt x="21878" y="106415"/>
                  </a:lnTo>
                  <a:lnTo>
                    <a:pt x="36464" y="86792"/>
                  </a:lnTo>
                  <a:lnTo>
                    <a:pt x="46408" y="64150"/>
                  </a:lnTo>
                  <a:lnTo>
                    <a:pt x="41767" y="44528"/>
                  </a:lnTo>
                  <a:lnTo>
                    <a:pt x="36464" y="27924"/>
                  </a:lnTo>
                  <a:lnTo>
                    <a:pt x="21878" y="11320"/>
                  </a:lnTo>
                  <a:lnTo>
                    <a:pt x="4640" y="0"/>
                  </a:lnTo>
                  <a:lnTo>
                    <a:pt x="49060" y="11320"/>
                  </a:lnTo>
                  <a:lnTo>
                    <a:pt x="76243" y="19622"/>
                  </a:lnTo>
                  <a:lnTo>
                    <a:pt x="92817" y="30943"/>
                  </a:lnTo>
                  <a:lnTo>
                    <a:pt x="95469" y="33962"/>
                  </a:lnTo>
                  <a:lnTo>
                    <a:pt x="112707" y="50566"/>
                  </a:lnTo>
                  <a:lnTo>
                    <a:pt x="115359" y="61886"/>
                  </a:lnTo>
                  <a:lnTo>
                    <a:pt x="120000" y="64150"/>
                  </a:lnTo>
                  <a:lnTo>
                    <a:pt x="112707" y="80754"/>
                  </a:lnTo>
                  <a:lnTo>
                    <a:pt x="98121" y="95094"/>
                  </a:lnTo>
                  <a:lnTo>
                    <a:pt x="78232" y="108679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Shape 144"/>
            <p:cNvSpPr/>
            <p:nvPr/>
          </p:nvSpPr>
          <p:spPr>
            <a:xfrm>
              <a:off x="220668652" y="115570127"/>
              <a:ext cx="187702705" cy="37896947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416" y="44528"/>
                  </a:moveTo>
                  <a:lnTo>
                    <a:pt x="117083" y="52830"/>
                  </a:lnTo>
                  <a:lnTo>
                    <a:pt x="120000" y="64150"/>
                  </a:lnTo>
                  <a:lnTo>
                    <a:pt x="120000" y="69433"/>
                  </a:lnTo>
                  <a:lnTo>
                    <a:pt x="117083" y="77735"/>
                  </a:lnTo>
                  <a:lnTo>
                    <a:pt x="115416" y="86037"/>
                  </a:lnTo>
                  <a:lnTo>
                    <a:pt x="105000" y="105660"/>
                  </a:lnTo>
                  <a:lnTo>
                    <a:pt x="90833" y="116981"/>
                  </a:lnTo>
                  <a:lnTo>
                    <a:pt x="75416" y="120000"/>
                  </a:lnTo>
                  <a:lnTo>
                    <a:pt x="87916" y="105660"/>
                  </a:lnTo>
                  <a:lnTo>
                    <a:pt x="94166" y="94339"/>
                  </a:lnTo>
                  <a:lnTo>
                    <a:pt x="97083" y="77735"/>
                  </a:lnTo>
                  <a:lnTo>
                    <a:pt x="97083" y="69433"/>
                  </a:lnTo>
                  <a:lnTo>
                    <a:pt x="94166" y="64150"/>
                  </a:lnTo>
                  <a:lnTo>
                    <a:pt x="83333" y="44528"/>
                  </a:lnTo>
                  <a:lnTo>
                    <a:pt x="80000" y="41509"/>
                  </a:lnTo>
                  <a:lnTo>
                    <a:pt x="69583" y="33207"/>
                  </a:lnTo>
                  <a:lnTo>
                    <a:pt x="50833" y="21886"/>
                  </a:lnTo>
                  <a:lnTo>
                    <a:pt x="21666" y="13584"/>
                  </a:lnTo>
                  <a:lnTo>
                    <a:pt x="0" y="2264"/>
                  </a:lnTo>
                  <a:lnTo>
                    <a:pt x="15416" y="0"/>
                  </a:lnTo>
                  <a:lnTo>
                    <a:pt x="27916" y="0"/>
                  </a:lnTo>
                  <a:lnTo>
                    <a:pt x="64583" y="5283"/>
                  </a:lnTo>
                  <a:lnTo>
                    <a:pt x="90833" y="13584"/>
                  </a:lnTo>
                  <a:lnTo>
                    <a:pt x="106250" y="27924"/>
                  </a:lnTo>
                  <a:lnTo>
                    <a:pt x="115416" y="44528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Shape 145"/>
            <p:cNvSpPr/>
            <p:nvPr/>
          </p:nvSpPr>
          <p:spPr>
            <a:xfrm>
              <a:off x="281217990" y="115570127"/>
              <a:ext cx="4709180" cy="26885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1999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Shape 146"/>
            <p:cNvSpPr/>
            <p:nvPr/>
          </p:nvSpPr>
          <p:spPr>
            <a:xfrm>
              <a:off x="259016371" y="16126322"/>
              <a:ext cx="43730281" cy="8063064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3134" y="120000"/>
                  </a:moveTo>
                  <a:lnTo>
                    <a:pt x="14328" y="120000"/>
                  </a:lnTo>
                  <a:lnTo>
                    <a:pt x="39402" y="109090"/>
                  </a:lnTo>
                  <a:lnTo>
                    <a:pt x="46567" y="69090"/>
                  </a:lnTo>
                  <a:lnTo>
                    <a:pt x="39402" y="25454"/>
                  </a:lnTo>
                  <a:lnTo>
                    <a:pt x="0" y="0"/>
                  </a:lnTo>
                  <a:lnTo>
                    <a:pt x="73432" y="0"/>
                  </a:lnTo>
                  <a:lnTo>
                    <a:pt x="73432" y="14545"/>
                  </a:lnTo>
                  <a:lnTo>
                    <a:pt x="112835" y="25454"/>
                  </a:lnTo>
                  <a:lnTo>
                    <a:pt x="120000" y="54545"/>
                  </a:lnTo>
                  <a:lnTo>
                    <a:pt x="112835" y="94545"/>
                  </a:lnTo>
                  <a:lnTo>
                    <a:pt x="93134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293327852" y="16126322"/>
              <a:ext cx="38347697" cy="8063064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7118" y="109090"/>
                  </a:moveTo>
                  <a:lnTo>
                    <a:pt x="8135" y="120000"/>
                  </a:lnTo>
                  <a:lnTo>
                    <a:pt x="30508" y="94545"/>
                  </a:lnTo>
                  <a:lnTo>
                    <a:pt x="38644" y="54545"/>
                  </a:lnTo>
                  <a:lnTo>
                    <a:pt x="30508" y="25454"/>
                  </a:lnTo>
                  <a:lnTo>
                    <a:pt x="0" y="0"/>
                  </a:lnTo>
                  <a:lnTo>
                    <a:pt x="61016" y="0"/>
                  </a:lnTo>
                  <a:lnTo>
                    <a:pt x="105762" y="25454"/>
                  </a:lnTo>
                  <a:lnTo>
                    <a:pt x="120000" y="54545"/>
                  </a:lnTo>
                  <a:lnTo>
                    <a:pt x="113898" y="94545"/>
                  </a:lnTo>
                  <a:lnTo>
                    <a:pt x="67118" y="109090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Shape 148"/>
            <p:cNvSpPr/>
            <p:nvPr/>
          </p:nvSpPr>
          <p:spPr>
            <a:xfrm>
              <a:off x="57858246" y="626236429"/>
              <a:ext cx="261707441" cy="4703511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84" y="61224"/>
                  </a:moveTo>
                  <a:lnTo>
                    <a:pt x="0" y="54489"/>
                  </a:lnTo>
                  <a:lnTo>
                    <a:pt x="2084" y="45306"/>
                  </a:lnTo>
                  <a:lnTo>
                    <a:pt x="3275" y="41020"/>
                  </a:lnTo>
                  <a:lnTo>
                    <a:pt x="7741" y="26938"/>
                  </a:lnTo>
                  <a:lnTo>
                    <a:pt x="16377" y="18367"/>
                  </a:lnTo>
                  <a:lnTo>
                    <a:pt x="29776" y="6734"/>
                  </a:lnTo>
                  <a:lnTo>
                    <a:pt x="49429" y="0"/>
                  </a:lnTo>
                  <a:lnTo>
                    <a:pt x="58362" y="0"/>
                  </a:lnTo>
                  <a:lnTo>
                    <a:pt x="36327" y="11632"/>
                  </a:lnTo>
                  <a:lnTo>
                    <a:pt x="28585" y="18367"/>
                  </a:lnTo>
                  <a:lnTo>
                    <a:pt x="17568" y="26938"/>
                  </a:lnTo>
                  <a:lnTo>
                    <a:pt x="15483" y="36122"/>
                  </a:lnTo>
                  <a:lnTo>
                    <a:pt x="13101" y="42857"/>
                  </a:lnTo>
                  <a:lnTo>
                    <a:pt x="15483" y="54489"/>
                  </a:lnTo>
                  <a:lnTo>
                    <a:pt x="17568" y="63673"/>
                  </a:lnTo>
                  <a:lnTo>
                    <a:pt x="22928" y="74693"/>
                  </a:lnTo>
                  <a:lnTo>
                    <a:pt x="28585" y="83877"/>
                  </a:lnTo>
                  <a:lnTo>
                    <a:pt x="38411" y="93061"/>
                  </a:lnTo>
                  <a:lnTo>
                    <a:pt x="66104" y="106530"/>
                  </a:lnTo>
                  <a:lnTo>
                    <a:pt x="95583" y="117551"/>
                  </a:lnTo>
                  <a:lnTo>
                    <a:pt x="120000" y="119999"/>
                  </a:lnTo>
                  <a:lnTo>
                    <a:pt x="94689" y="117551"/>
                  </a:lnTo>
                  <a:lnTo>
                    <a:pt x="55086" y="110816"/>
                  </a:lnTo>
                  <a:lnTo>
                    <a:pt x="36327" y="101632"/>
                  </a:lnTo>
                  <a:lnTo>
                    <a:pt x="19652" y="93061"/>
                  </a:lnTo>
                  <a:lnTo>
                    <a:pt x="7741" y="77142"/>
                  </a:lnTo>
                  <a:lnTo>
                    <a:pt x="3275" y="70408"/>
                  </a:lnTo>
                  <a:lnTo>
                    <a:pt x="2084" y="61224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Shape 149"/>
            <p:cNvSpPr/>
            <p:nvPr/>
          </p:nvSpPr>
          <p:spPr>
            <a:xfrm>
              <a:off x="91496759" y="16126322"/>
              <a:ext cx="477666898" cy="11422788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8285" y="118238"/>
                  </a:moveTo>
                  <a:lnTo>
                    <a:pt x="91591" y="117232"/>
                  </a:lnTo>
                  <a:lnTo>
                    <a:pt x="62040" y="113459"/>
                  </a:lnTo>
                  <a:lnTo>
                    <a:pt x="53714" y="112452"/>
                  </a:lnTo>
                  <a:lnTo>
                    <a:pt x="36081" y="109685"/>
                  </a:lnTo>
                  <a:lnTo>
                    <a:pt x="25959" y="105911"/>
                  </a:lnTo>
                  <a:lnTo>
                    <a:pt x="16163" y="103144"/>
                  </a:lnTo>
                  <a:lnTo>
                    <a:pt x="8979" y="98616"/>
                  </a:lnTo>
                  <a:lnTo>
                    <a:pt x="4734" y="93081"/>
                  </a:lnTo>
                  <a:lnTo>
                    <a:pt x="2285" y="89308"/>
                  </a:lnTo>
                  <a:lnTo>
                    <a:pt x="489" y="85534"/>
                  </a:lnTo>
                  <a:lnTo>
                    <a:pt x="0" y="81761"/>
                  </a:lnTo>
                  <a:lnTo>
                    <a:pt x="489" y="78993"/>
                  </a:lnTo>
                  <a:lnTo>
                    <a:pt x="1142" y="77232"/>
                  </a:lnTo>
                  <a:lnTo>
                    <a:pt x="7183" y="72452"/>
                  </a:lnTo>
                  <a:lnTo>
                    <a:pt x="12571" y="68930"/>
                  </a:lnTo>
                  <a:lnTo>
                    <a:pt x="27755" y="63144"/>
                  </a:lnTo>
                  <a:lnTo>
                    <a:pt x="28244" y="63144"/>
                  </a:lnTo>
                  <a:lnTo>
                    <a:pt x="39836" y="60377"/>
                  </a:lnTo>
                  <a:lnTo>
                    <a:pt x="51265" y="59622"/>
                  </a:lnTo>
                  <a:lnTo>
                    <a:pt x="57306" y="57610"/>
                  </a:lnTo>
                  <a:lnTo>
                    <a:pt x="68734" y="56855"/>
                  </a:lnTo>
                  <a:lnTo>
                    <a:pt x="75428" y="53836"/>
                  </a:lnTo>
                  <a:lnTo>
                    <a:pt x="81959" y="50314"/>
                  </a:lnTo>
                  <a:lnTo>
                    <a:pt x="86857" y="46540"/>
                  </a:lnTo>
                  <a:lnTo>
                    <a:pt x="89795" y="40000"/>
                  </a:lnTo>
                  <a:lnTo>
                    <a:pt x="92244" y="35471"/>
                  </a:lnTo>
                  <a:lnTo>
                    <a:pt x="92244" y="26163"/>
                  </a:lnTo>
                  <a:lnTo>
                    <a:pt x="91591" y="24150"/>
                  </a:lnTo>
                  <a:lnTo>
                    <a:pt x="89795" y="19622"/>
                  </a:lnTo>
                  <a:lnTo>
                    <a:pt x="87510" y="17610"/>
                  </a:lnTo>
                  <a:lnTo>
                    <a:pt x="85061" y="14088"/>
                  </a:lnTo>
                  <a:lnTo>
                    <a:pt x="79510" y="10314"/>
                  </a:lnTo>
                  <a:lnTo>
                    <a:pt x="71673" y="8301"/>
                  </a:lnTo>
                  <a:lnTo>
                    <a:pt x="62693" y="7547"/>
                  </a:lnTo>
                  <a:lnTo>
                    <a:pt x="59102" y="7547"/>
                  </a:lnTo>
                  <a:lnTo>
                    <a:pt x="60244" y="6540"/>
                  </a:lnTo>
                  <a:lnTo>
                    <a:pt x="60244" y="3773"/>
                  </a:lnTo>
                  <a:lnTo>
                    <a:pt x="59755" y="1006"/>
                  </a:lnTo>
                  <a:lnTo>
                    <a:pt x="57795" y="0"/>
                  </a:lnTo>
                  <a:lnTo>
                    <a:pt x="92244" y="0"/>
                  </a:lnTo>
                  <a:lnTo>
                    <a:pt x="97142" y="1006"/>
                  </a:lnTo>
                  <a:lnTo>
                    <a:pt x="102530" y="3773"/>
                  </a:lnTo>
                  <a:lnTo>
                    <a:pt x="110367" y="10314"/>
                  </a:lnTo>
                  <a:lnTo>
                    <a:pt x="115265" y="15849"/>
                  </a:lnTo>
                  <a:lnTo>
                    <a:pt x="117061" y="18616"/>
                  </a:lnTo>
                  <a:lnTo>
                    <a:pt x="119346" y="24150"/>
                  </a:lnTo>
                  <a:lnTo>
                    <a:pt x="120000" y="28930"/>
                  </a:lnTo>
                  <a:lnTo>
                    <a:pt x="120000" y="33459"/>
                  </a:lnTo>
                  <a:lnTo>
                    <a:pt x="119346" y="36226"/>
                  </a:lnTo>
                  <a:lnTo>
                    <a:pt x="117061" y="41761"/>
                  </a:lnTo>
                  <a:lnTo>
                    <a:pt x="112816" y="45534"/>
                  </a:lnTo>
                  <a:lnTo>
                    <a:pt x="109714" y="49308"/>
                  </a:lnTo>
                  <a:lnTo>
                    <a:pt x="104979" y="51069"/>
                  </a:lnTo>
                  <a:lnTo>
                    <a:pt x="96489" y="53836"/>
                  </a:lnTo>
                  <a:lnTo>
                    <a:pt x="93551" y="54842"/>
                  </a:lnTo>
                  <a:lnTo>
                    <a:pt x="86857" y="54842"/>
                  </a:lnTo>
                  <a:lnTo>
                    <a:pt x="68734" y="57610"/>
                  </a:lnTo>
                  <a:lnTo>
                    <a:pt x="59102" y="60377"/>
                  </a:lnTo>
                  <a:lnTo>
                    <a:pt x="49959" y="64150"/>
                  </a:lnTo>
                  <a:lnTo>
                    <a:pt x="42122" y="70691"/>
                  </a:lnTo>
                  <a:lnTo>
                    <a:pt x="39183" y="72452"/>
                  </a:lnTo>
                  <a:lnTo>
                    <a:pt x="37387" y="77232"/>
                  </a:lnTo>
                  <a:lnTo>
                    <a:pt x="36081" y="78993"/>
                  </a:lnTo>
                  <a:lnTo>
                    <a:pt x="36081" y="81761"/>
                  </a:lnTo>
                  <a:lnTo>
                    <a:pt x="36081" y="85534"/>
                  </a:lnTo>
                  <a:lnTo>
                    <a:pt x="38530" y="92075"/>
                  </a:lnTo>
                  <a:lnTo>
                    <a:pt x="43428" y="96855"/>
                  </a:lnTo>
                  <a:lnTo>
                    <a:pt x="51265" y="103144"/>
                  </a:lnTo>
                  <a:lnTo>
                    <a:pt x="65142" y="107924"/>
                  </a:lnTo>
                  <a:lnTo>
                    <a:pt x="79510" y="112452"/>
                  </a:lnTo>
                  <a:lnTo>
                    <a:pt x="92244" y="116226"/>
                  </a:lnTo>
                  <a:lnTo>
                    <a:pt x="107918" y="120000"/>
                  </a:lnTo>
                  <a:lnTo>
                    <a:pt x="101387" y="120000"/>
                  </a:lnTo>
                  <a:lnTo>
                    <a:pt x="98285" y="118238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Shape 150"/>
            <p:cNvSpPr/>
            <p:nvPr/>
          </p:nvSpPr>
          <p:spPr>
            <a:xfrm>
              <a:off x="158773790" y="1510495721"/>
              <a:ext cx="305437713" cy="5321683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7567"/>
                  </a:moveTo>
                  <a:lnTo>
                    <a:pt x="0" y="65945"/>
                  </a:lnTo>
                  <a:lnTo>
                    <a:pt x="1787" y="57837"/>
                  </a:lnTo>
                  <a:lnTo>
                    <a:pt x="3829" y="49729"/>
                  </a:lnTo>
                  <a:lnTo>
                    <a:pt x="10468" y="41621"/>
                  </a:lnTo>
                  <a:lnTo>
                    <a:pt x="20680" y="29729"/>
                  </a:lnTo>
                  <a:lnTo>
                    <a:pt x="36000" y="21621"/>
                  </a:lnTo>
                  <a:lnTo>
                    <a:pt x="56680" y="17837"/>
                  </a:lnTo>
                  <a:lnTo>
                    <a:pt x="98042" y="5945"/>
                  </a:lnTo>
                  <a:lnTo>
                    <a:pt x="103914" y="3783"/>
                  </a:lnTo>
                  <a:lnTo>
                    <a:pt x="120000" y="0"/>
                  </a:lnTo>
                  <a:lnTo>
                    <a:pt x="111319" y="5945"/>
                  </a:lnTo>
                  <a:lnTo>
                    <a:pt x="107489" y="11891"/>
                  </a:lnTo>
                  <a:lnTo>
                    <a:pt x="103914" y="11891"/>
                  </a:lnTo>
                  <a:lnTo>
                    <a:pt x="59489" y="20000"/>
                  </a:lnTo>
                  <a:lnTo>
                    <a:pt x="46212" y="25945"/>
                  </a:lnTo>
                  <a:lnTo>
                    <a:pt x="31148" y="29729"/>
                  </a:lnTo>
                  <a:lnTo>
                    <a:pt x="20680" y="37837"/>
                  </a:lnTo>
                  <a:lnTo>
                    <a:pt x="14297" y="45945"/>
                  </a:lnTo>
                  <a:lnTo>
                    <a:pt x="12255" y="55675"/>
                  </a:lnTo>
                  <a:lnTo>
                    <a:pt x="10468" y="65945"/>
                  </a:lnTo>
                  <a:lnTo>
                    <a:pt x="12255" y="67567"/>
                  </a:lnTo>
                  <a:lnTo>
                    <a:pt x="16085" y="75675"/>
                  </a:lnTo>
                  <a:lnTo>
                    <a:pt x="20680" y="83783"/>
                  </a:lnTo>
                  <a:lnTo>
                    <a:pt x="33957" y="101621"/>
                  </a:lnTo>
                  <a:lnTo>
                    <a:pt x="50042" y="111891"/>
                  </a:lnTo>
                  <a:lnTo>
                    <a:pt x="67148" y="120000"/>
                  </a:lnTo>
                  <a:lnTo>
                    <a:pt x="51829" y="117837"/>
                  </a:lnTo>
                  <a:lnTo>
                    <a:pt x="30127" y="105945"/>
                  </a:lnTo>
                  <a:lnTo>
                    <a:pt x="19914" y="101621"/>
                  </a:lnTo>
                  <a:lnTo>
                    <a:pt x="10468" y="89729"/>
                  </a:lnTo>
                  <a:lnTo>
                    <a:pt x="3829" y="80000"/>
                  </a:lnTo>
                  <a:lnTo>
                    <a:pt x="1787" y="71891"/>
                  </a:lnTo>
                  <a:lnTo>
                    <a:pt x="0" y="67567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Shape 151"/>
            <p:cNvSpPr/>
            <p:nvPr/>
          </p:nvSpPr>
          <p:spPr>
            <a:xfrm>
              <a:off x="403662176" y="1131527575"/>
              <a:ext cx="131862980" cy="37090540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4975" y="11612"/>
                  </a:moveTo>
                  <a:lnTo>
                    <a:pt x="83349" y="20129"/>
                  </a:lnTo>
                  <a:lnTo>
                    <a:pt x="105221" y="30967"/>
                  </a:lnTo>
                  <a:lnTo>
                    <a:pt x="115862" y="42580"/>
                  </a:lnTo>
                  <a:lnTo>
                    <a:pt x="120000" y="51096"/>
                  </a:lnTo>
                  <a:lnTo>
                    <a:pt x="120000" y="62709"/>
                  </a:lnTo>
                  <a:lnTo>
                    <a:pt x="120000" y="68903"/>
                  </a:lnTo>
                  <a:lnTo>
                    <a:pt x="115862" y="74322"/>
                  </a:lnTo>
                  <a:lnTo>
                    <a:pt x="113497" y="85935"/>
                  </a:lnTo>
                  <a:lnTo>
                    <a:pt x="98128" y="94451"/>
                  </a:lnTo>
                  <a:lnTo>
                    <a:pt x="65615" y="106064"/>
                  </a:lnTo>
                  <a:lnTo>
                    <a:pt x="33103" y="111483"/>
                  </a:lnTo>
                  <a:lnTo>
                    <a:pt x="0" y="120000"/>
                  </a:lnTo>
                  <a:lnTo>
                    <a:pt x="21871" y="111483"/>
                  </a:lnTo>
                  <a:lnTo>
                    <a:pt x="34876" y="97548"/>
                  </a:lnTo>
                  <a:lnTo>
                    <a:pt x="50246" y="79741"/>
                  </a:lnTo>
                  <a:lnTo>
                    <a:pt x="56748" y="74322"/>
                  </a:lnTo>
                  <a:lnTo>
                    <a:pt x="56748" y="62709"/>
                  </a:lnTo>
                  <a:lnTo>
                    <a:pt x="56748" y="51096"/>
                  </a:lnTo>
                  <a:lnTo>
                    <a:pt x="50246" y="40258"/>
                  </a:lnTo>
                  <a:lnTo>
                    <a:pt x="39605" y="25548"/>
                  </a:lnTo>
                  <a:lnTo>
                    <a:pt x="30738" y="13935"/>
                  </a:lnTo>
                  <a:lnTo>
                    <a:pt x="24236" y="11612"/>
                  </a:lnTo>
                  <a:lnTo>
                    <a:pt x="0" y="0"/>
                  </a:lnTo>
                  <a:lnTo>
                    <a:pt x="34876" y="8516"/>
                  </a:lnTo>
                  <a:lnTo>
                    <a:pt x="54975" y="11612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>
              <a:off x="82077978" y="1131527575"/>
              <a:ext cx="383479072" cy="8815701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8527" y="0"/>
                  </a:moveTo>
                  <a:lnTo>
                    <a:pt x="97461" y="1300"/>
                  </a:lnTo>
                  <a:lnTo>
                    <a:pt x="104974" y="3577"/>
                  </a:lnTo>
                  <a:lnTo>
                    <a:pt x="111065" y="5853"/>
                  </a:lnTo>
                  <a:lnTo>
                    <a:pt x="114111" y="10731"/>
                  </a:lnTo>
                  <a:lnTo>
                    <a:pt x="116954" y="16910"/>
                  </a:lnTo>
                  <a:lnTo>
                    <a:pt x="119390" y="21463"/>
                  </a:lnTo>
                  <a:lnTo>
                    <a:pt x="120000" y="26341"/>
                  </a:lnTo>
                  <a:lnTo>
                    <a:pt x="119390" y="31219"/>
                  </a:lnTo>
                  <a:lnTo>
                    <a:pt x="116954" y="33495"/>
                  </a:lnTo>
                  <a:lnTo>
                    <a:pt x="112487" y="40975"/>
                  </a:lnTo>
                  <a:lnTo>
                    <a:pt x="108020" y="45528"/>
                  </a:lnTo>
                  <a:lnTo>
                    <a:pt x="91573" y="51707"/>
                  </a:lnTo>
                  <a:lnTo>
                    <a:pt x="69847" y="56585"/>
                  </a:lnTo>
                  <a:lnTo>
                    <a:pt x="41218" y="63739"/>
                  </a:lnTo>
                  <a:lnTo>
                    <a:pt x="31472" y="64715"/>
                  </a:lnTo>
                  <a:lnTo>
                    <a:pt x="23147" y="69593"/>
                  </a:lnTo>
                  <a:lnTo>
                    <a:pt x="17868" y="73170"/>
                  </a:lnTo>
                  <a:lnTo>
                    <a:pt x="14213" y="78048"/>
                  </a:lnTo>
                  <a:lnTo>
                    <a:pt x="11979" y="82926"/>
                  </a:lnTo>
                  <a:lnTo>
                    <a:pt x="11167" y="86504"/>
                  </a:lnTo>
                  <a:lnTo>
                    <a:pt x="11167" y="91382"/>
                  </a:lnTo>
                  <a:lnTo>
                    <a:pt x="11979" y="94959"/>
                  </a:lnTo>
                  <a:lnTo>
                    <a:pt x="14213" y="100813"/>
                  </a:lnTo>
                  <a:lnTo>
                    <a:pt x="17868" y="105691"/>
                  </a:lnTo>
                  <a:lnTo>
                    <a:pt x="22538" y="109268"/>
                  </a:lnTo>
                  <a:lnTo>
                    <a:pt x="32284" y="115447"/>
                  </a:lnTo>
                  <a:lnTo>
                    <a:pt x="44263" y="120000"/>
                  </a:lnTo>
                  <a:lnTo>
                    <a:pt x="33705" y="117723"/>
                  </a:lnTo>
                  <a:lnTo>
                    <a:pt x="23959" y="112845"/>
                  </a:lnTo>
                  <a:lnTo>
                    <a:pt x="11167" y="104390"/>
                  </a:lnTo>
                  <a:lnTo>
                    <a:pt x="3654" y="96260"/>
                  </a:lnTo>
                  <a:lnTo>
                    <a:pt x="1421" y="94959"/>
                  </a:lnTo>
                  <a:lnTo>
                    <a:pt x="0" y="90081"/>
                  </a:lnTo>
                  <a:lnTo>
                    <a:pt x="609" y="82926"/>
                  </a:lnTo>
                  <a:lnTo>
                    <a:pt x="3654" y="76747"/>
                  </a:lnTo>
                  <a:lnTo>
                    <a:pt x="9746" y="72195"/>
                  </a:lnTo>
                  <a:lnTo>
                    <a:pt x="17258" y="67317"/>
                  </a:lnTo>
                  <a:lnTo>
                    <a:pt x="23959" y="63739"/>
                  </a:lnTo>
                  <a:lnTo>
                    <a:pt x="35329" y="60162"/>
                  </a:lnTo>
                  <a:lnTo>
                    <a:pt x="92182" y="44552"/>
                  </a:lnTo>
                  <a:lnTo>
                    <a:pt x="98274" y="40975"/>
                  </a:lnTo>
                  <a:lnTo>
                    <a:pt x="103553" y="37073"/>
                  </a:lnTo>
                  <a:lnTo>
                    <a:pt x="106598" y="32520"/>
                  </a:lnTo>
                  <a:lnTo>
                    <a:pt x="108020" y="28943"/>
                  </a:lnTo>
                  <a:lnTo>
                    <a:pt x="108020" y="22764"/>
                  </a:lnTo>
                  <a:lnTo>
                    <a:pt x="105786" y="19186"/>
                  </a:lnTo>
                  <a:lnTo>
                    <a:pt x="101928" y="14308"/>
                  </a:lnTo>
                  <a:lnTo>
                    <a:pt x="95228" y="8455"/>
                  </a:lnTo>
                  <a:lnTo>
                    <a:pt x="87715" y="4878"/>
                  </a:lnTo>
                  <a:lnTo>
                    <a:pt x="77969" y="1300"/>
                  </a:lnTo>
                  <a:lnTo>
                    <a:pt x="68223" y="0"/>
                  </a:lnTo>
                  <a:lnTo>
                    <a:pt x="885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Shape 153"/>
            <p:cNvSpPr/>
            <p:nvPr/>
          </p:nvSpPr>
          <p:spPr>
            <a:xfrm>
              <a:off x="0" y="1607254508"/>
              <a:ext cx="9418783" cy="26868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Shape 154"/>
            <p:cNvSpPr/>
            <p:nvPr/>
          </p:nvSpPr>
          <p:spPr>
            <a:xfrm>
              <a:off x="19510127" y="1131527575"/>
              <a:ext cx="189721224" cy="4676625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054" y="94897"/>
                  </a:moveTo>
                  <a:lnTo>
                    <a:pt x="75616" y="83877"/>
                  </a:lnTo>
                  <a:lnTo>
                    <a:pt x="80547" y="74693"/>
                  </a:lnTo>
                  <a:lnTo>
                    <a:pt x="81780" y="67959"/>
                  </a:lnTo>
                  <a:lnTo>
                    <a:pt x="86301" y="54489"/>
                  </a:lnTo>
                  <a:lnTo>
                    <a:pt x="85068" y="42857"/>
                  </a:lnTo>
                  <a:lnTo>
                    <a:pt x="85068" y="33673"/>
                  </a:lnTo>
                  <a:lnTo>
                    <a:pt x="77260" y="20204"/>
                  </a:lnTo>
                  <a:lnTo>
                    <a:pt x="69863" y="11020"/>
                  </a:lnTo>
                  <a:lnTo>
                    <a:pt x="51369" y="0"/>
                  </a:lnTo>
                  <a:lnTo>
                    <a:pt x="71095" y="0"/>
                  </a:lnTo>
                  <a:lnTo>
                    <a:pt x="86301" y="6734"/>
                  </a:lnTo>
                  <a:lnTo>
                    <a:pt x="100273" y="15918"/>
                  </a:lnTo>
                  <a:lnTo>
                    <a:pt x="113835" y="26938"/>
                  </a:lnTo>
                  <a:lnTo>
                    <a:pt x="116712" y="36122"/>
                  </a:lnTo>
                  <a:lnTo>
                    <a:pt x="119999" y="42857"/>
                  </a:lnTo>
                  <a:lnTo>
                    <a:pt x="116712" y="58775"/>
                  </a:lnTo>
                  <a:lnTo>
                    <a:pt x="110958" y="67959"/>
                  </a:lnTo>
                  <a:lnTo>
                    <a:pt x="103150" y="78979"/>
                  </a:lnTo>
                  <a:lnTo>
                    <a:pt x="90821" y="88163"/>
                  </a:lnTo>
                  <a:lnTo>
                    <a:pt x="77260" y="94897"/>
                  </a:lnTo>
                  <a:lnTo>
                    <a:pt x="48493" y="106530"/>
                  </a:lnTo>
                  <a:lnTo>
                    <a:pt x="19726" y="117551"/>
                  </a:lnTo>
                  <a:lnTo>
                    <a:pt x="0" y="119999"/>
                  </a:lnTo>
                  <a:lnTo>
                    <a:pt x="24246" y="113265"/>
                  </a:lnTo>
                  <a:lnTo>
                    <a:pt x="42328" y="104081"/>
                  </a:lnTo>
                  <a:lnTo>
                    <a:pt x="62054" y="94897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Shape 155"/>
            <p:cNvSpPr/>
            <p:nvPr/>
          </p:nvSpPr>
          <p:spPr>
            <a:xfrm>
              <a:off x="148682020" y="1193345286"/>
              <a:ext cx="96206369" cy="31715048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5405" y="0"/>
                  </a:moveTo>
                  <a:lnTo>
                    <a:pt x="86756" y="6315"/>
                  </a:lnTo>
                  <a:lnTo>
                    <a:pt x="102162" y="12631"/>
                  </a:lnTo>
                  <a:lnTo>
                    <a:pt x="111081" y="26165"/>
                  </a:lnTo>
                  <a:lnTo>
                    <a:pt x="114324" y="36090"/>
                  </a:lnTo>
                  <a:lnTo>
                    <a:pt x="120000" y="43308"/>
                  </a:lnTo>
                  <a:lnTo>
                    <a:pt x="120000" y="53233"/>
                  </a:lnTo>
                  <a:lnTo>
                    <a:pt x="111081" y="69473"/>
                  </a:lnTo>
                  <a:lnTo>
                    <a:pt x="98918" y="86616"/>
                  </a:lnTo>
                  <a:lnTo>
                    <a:pt x="77837" y="100150"/>
                  </a:lnTo>
                  <a:lnTo>
                    <a:pt x="63243" y="106466"/>
                  </a:lnTo>
                  <a:lnTo>
                    <a:pt x="21081" y="116390"/>
                  </a:lnTo>
                  <a:lnTo>
                    <a:pt x="0" y="120000"/>
                  </a:lnTo>
                  <a:lnTo>
                    <a:pt x="45405" y="92932"/>
                  </a:lnTo>
                  <a:lnTo>
                    <a:pt x="63243" y="79398"/>
                  </a:lnTo>
                  <a:lnTo>
                    <a:pt x="68918" y="63157"/>
                  </a:lnTo>
                  <a:lnTo>
                    <a:pt x="75405" y="39699"/>
                  </a:lnTo>
                  <a:lnTo>
                    <a:pt x="75405" y="29774"/>
                  </a:lnTo>
                  <a:lnTo>
                    <a:pt x="66486" y="23458"/>
                  </a:lnTo>
                  <a:lnTo>
                    <a:pt x="4540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28256353" y="1085837040"/>
              <a:ext cx="399625563" cy="5214174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6026" y="112293"/>
                  </a:lnTo>
                  <a:lnTo>
                    <a:pt x="25407" y="106238"/>
                  </a:lnTo>
                  <a:lnTo>
                    <a:pt x="35570" y="97981"/>
                  </a:lnTo>
                  <a:lnTo>
                    <a:pt x="40456" y="97981"/>
                  </a:lnTo>
                  <a:lnTo>
                    <a:pt x="50032" y="93577"/>
                  </a:lnTo>
                  <a:lnTo>
                    <a:pt x="54918" y="87522"/>
                  </a:lnTo>
                  <a:lnTo>
                    <a:pt x="59999" y="79816"/>
                  </a:lnTo>
                  <a:lnTo>
                    <a:pt x="63713" y="71559"/>
                  </a:lnTo>
                  <a:lnTo>
                    <a:pt x="65863" y="57247"/>
                  </a:lnTo>
                  <a:lnTo>
                    <a:pt x="65863" y="51192"/>
                  </a:lnTo>
                  <a:lnTo>
                    <a:pt x="65081" y="46788"/>
                  </a:lnTo>
                  <a:lnTo>
                    <a:pt x="63713" y="39082"/>
                  </a:lnTo>
                  <a:lnTo>
                    <a:pt x="60781" y="32477"/>
                  </a:lnTo>
                  <a:lnTo>
                    <a:pt x="57068" y="26422"/>
                  </a:lnTo>
                  <a:lnTo>
                    <a:pt x="52768" y="24770"/>
                  </a:lnTo>
                  <a:lnTo>
                    <a:pt x="47100" y="20366"/>
                  </a:lnTo>
                  <a:lnTo>
                    <a:pt x="47100" y="24770"/>
                  </a:lnTo>
                  <a:lnTo>
                    <a:pt x="46319" y="20366"/>
                  </a:lnTo>
                  <a:lnTo>
                    <a:pt x="39087" y="12660"/>
                  </a:lnTo>
                  <a:lnTo>
                    <a:pt x="31074" y="10458"/>
                  </a:lnTo>
                  <a:lnTo>
                    <a:pt x="21693" y="8256"/>
                  </a:lnTo>
                  <a:lnTo>
                    <a:pt x="21693" y="10458"/>
                  </a:lnTo>
                  <a:lnTo>
                    <a:pt x="13876" y="2201"/>
                  </a:lnTo>
                  <a:lnTo>
                    <a:pt x="5863" y="0"/>
                  </a:lnTo>
                  <a:lnTo>
                    <a:pt x="10162" y="0"/>
                  </a:lnTo>
                  <a:lnTo>
                    <a:pt x="57068" y="8256"/>
                  </a:lnTo>
                  <a:lnTo>
                    <a:pt x="65081" y="10458"/>
                  </a:lnTo>
                  <a:lnTo>
                    <a:pt x="80325" y="10458"/>
                  </a:lnTo>
                  <a:lnTo>
                    <a:pt x="90488" y="16513"/>
                  </a:lnTo>
                  <a:lnTo>
                    <a:pt x="99087" y="18715"/>
                  </a:lnTo>
                  <a:lnTo>
                    <a:pt x="107687" y="26422"/>
                  </a:lnTo>
                  <a:lnTo>
                    <a:pt x="114136" y="34678"/>
                  </a:lnTo>
                  <a:lnTo>
                    <a:pt x="117068" y="42935"/>
                  </a:lnTo>
                  <a:lnTo>
                    <a:pt x="118631" y="48990"/>
                  </a:lnTo>
                  <a:lnTo>
                    <a:pt x="119999" y="59449"/>
                  </a:lnTo>
                  <a:lnTo>
                    <a:pt x="117850" y="65504"/>
                  </a:lnTo>
                  <a:lnTo>
                    <a:pt x="115700" y="71559"/>
                  </a:lnTo>
                  <a:lnTo>
                    <a:pt x="110618" y="79816"/>
                  </a:lnTo>
                  <a:lnTo>
                    <a:pt x="104755" y="81467"/>
                  </a:lnTo>
                  <a:lnTo>
                    <a:pt x="50032" y="110091"/>
                  </a:lnTo>
                  <a:lnTo>
                    <a:pt x="39087" y="116146"/>
                  </a:lnTo>
                  <a:lnTo>
                    <a:pt x="38306" y="116146"/>
                  </a:lnTo>
                  <a:lnTo>
                    <a:pt x="29706" y="118348"/>
                  </a:lnTo>
                  <a:lnTo>
                    <a:pt x="22475" y="120000"/>
                  </a:lnTo>
                  <a:lnTo>
                    <a:pt x="13094" y="118348"/>
                  </a:lnTo>
                  <a:lnTo>
                    <a:pt x="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30947434" y="1572312579"/>
              <a:ext cx="409044358" cy="54023078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710" y="116266"/>
                  </a:moveTo>
                  <a:lnTo>
                    <a:pt x="117710" y="117866"/>
                  </a:lnTo>
                  <a:lnTo>
                    <a:pt x="117710" y="120000"/>
                  </a:lnTo>
                  <a:lnTo>
                    <a:pt x="108553" y="120000"/>
                  </a:lnTo>
                  <a:lnTo>
                    <a:pt x="107217" y="117866"/>
                  </a:lnTo>
                  <a:lnTo>
                    <a:pt x="106454" y="117866"/>
                  </a:lnTo>
                  <a:lnTo>
                    <a:pt x="107217" y="120000"/>
                  </a:lnTo>
                  <a:lnTo>
                    <a:pt x="91001" y="120000"/>
                  </a:lnTo>
                  <a:lnTo>
                    <a:pt x="73449" y="117866"/>
                  </a:lnTo>
                  <a:lnTo>
                    <a:pt x="53608" y="112000"/>
                  </a:lnTo>
                  <a:lnTo>
                    <a:pt x="45214" y="106133"/>
                  </a:lnTo>
                  <a:lnTo>
                    <a:pt x="37392" y="102400"/>
                  </a:lnTo>
                  <a:lnTo>
                    <a:pt x="31669" y="96533"/>
                  </a:lnTo>
                  <a:lnTo>
                    <a:pt x="18314" y="82666"/>
                  </a:lnTo>
                  <a:lnTo>
                    <a:pt x="12019" y="74666"/>
                  </a:lnTo>
                  <a:lnTo>
                    <a:pt x="5723" y="66666"/>
                  </a:lnTo>
                  <a:lnTo>
                    <a:pt x="1526" y="57066"/>
                  </a:lnTo>
                  <a:lnTo>
                    <a:pt x="0" y="52800"/>
                  </a:lnTo>
                  <a:lnTo>
                    <a:pt x="0" y="51200"/>
                  </a:lnTo>
                  <a:lnTo>
                    <a:pt x="0" y="49066"/>
                  </a:lnTo>
                  <a:lnTo>
                    <a:pt x="1526" y="45333"/>
                  </a:lnTo>
                  <a:lnTo>
                    <a:pt x="4197" y="35200"/>
                  </a:lnTo>
                  <a:lnTo>
                    <a:pt x="9920" y="23466"/>
                  </a:lnTo>
                  <a:lnTo>
                    <a:pt x="19077" y="11733"/>
                  </a:lnTo>
                  <a:lnTo>
                    <a:pt x="20413" y="11733"/>
                  </a:lnTo>
                  <a:lnTo>
                    <a:pt x="26899" y="7466"/>
                  </a:lnTo>
                  <a:lnTo>
                    <a:pt x="36057" y="5866"/>
                  </a:lnTo>
                  <a:lnTo>
                    <a:pt x="28998" y="11733"/>
                  </a:lnTo>
                  <a:lnTo>
                    <a:pt x="22511" y="19733"/>
                  </a:lnTo>
                  <a:lnTo>
                    <a:pt x="17742" y="27200"/>
                  </a:lnTo>
                  <a:lnTo>
                    <a:pt x="14880" y="37333"/>
                  </a:lnTo>
                  <a:lnTo>
                    <a:pt x="14880" y="49066"/>
                  </a:lnTo>
                  <a:lnTo>
                    <a:pt x="16216" y="57066"/>
                  </a:lnTo>
                  <a:lnTo>
                    <a:pt x="18314" y="60800"/>
                  </a:lnTo>
                  <a:lnTo>
                    <a:pt x="25373" y="74666"/>
                  </a:lnTo>
                  <a:lnTo>
                    <a:pt x="37392" y="88533"/>
                  </a:lnTo>
                  <a:lnTo>
                    <a:pt x="47313" y="96533"/>
                  </a:lnTo>
                  <a:lnTo>
                    <a:pt x="57806" y="102400"/>
                  </a:lnTo>
                  <a:lnTo>
                    <a:pt x="69825" y="104533"/>
                  </a:lnTo>
                  <a:lnTo>
                    <a:pt x="80508" y="104533"/>
                  </a:lnTo>
                  <a:lnTo>
                    <a:pt x="89666" y="106133"/>
                  </a:lnTo>
                  <a:lnTo>
                    <a:pt x="89666" y="104533"/>
                  </a:lnTo>
                  <a:lnTo>
                    <a:pt x="108553" y="112000"/>
                  </a:lnTo>
                  <a:lnTo>
                    <a:pt x="108553" y="110400"/>
                  </a:lnTo>
                  <a:lnTo>
                    <a:pt x="100158" y="106133"/>
                  </a:lnTo>
                  <a:lnTo>
                    <a:pt x="80508" y="98133"/>
                  </a:lnTo>
                  <a:lnTo>
                    <a:pt x="69825" y="90666"/>
                  </a:lnTo>
                  <a:lnTo>
                    <a:pt x="60667" y="80533"/>
                  </a:lnTo>
                  <a:lnTo>
                    <a:pt x="52273" y="66666"/>
                  </a:lnTo>
                  <a:lnTo>
                    <a:pt x="49411" y="59200"/>
                  </a:lnTo>
                  <a:lnTo>
                    <a:pt x="46550" y="52800"/>
                  </a:lnTo>
                  <a:lnTo>
                    <a:pt x="46550" y="51200"/>
                  </a:lnTo>
                  <a:lnTo>
                    <a:pt x="46550" y="43200"/>
                  </a:lnTo>
                  <a:lnTo>
                    <a:pt x="49411" y="35200"/>
                  </a:lnTo>
                  <a:lnTo>
                    <a:pt x="52845" y="27200"/>
                  </a:lnTo>
                  <a:lnTo>
                    <a:pt x="60667" y="19733"/>
                  </a:lnTo>
                  <a:lnTo>
                    <a:pt x="71923" y="13866"/>
                  </a:lnTo>
                  <a:lnTo>
                    <a:pt x="81844" y="7466"/>
                  </a:lnTo>
                  <a:lnTo>
                    <a:pt x="112178" y="0"/>
                  </a:lnTo>
                  <a:lnTo>
                    <a:pt x="111414" y="0"/>
                  </a:lnTo>
                  <a:lnTo>
                    <a:pt x="107217" y="0"/>
                  </a:lnTo>
                  <a:lnTo>
                    <a:pt x="103020" y="3733"/>
                  </a:lnTo>
                  <a:lnTo>
                    <a:pt x="101494" y="3733"/>
                  </a:lnTo>
                  <a:lnTo>
                    <a:pt x="89666" y="7466"/>
                  </a:lnTo>
                  <a:lnTo>
                    <a:pt x="82607" y="13866"/>
                  </a:lnTo>
                  <a:lnTo>
                    <a:pt x="73449" y="19733"/>
                  </a:lnTo>
                  <a:lnTo>
                    <a:pt x="66391" y="27200"/>
                  </a:lnTo>
                  <a:lnTo>
                    <a:pt x="61430" y="35200"/>
                  </a:lnTo>
                  <a:lnTo>
                    <a:pt x="58569" y="45333"/>
                  </a:lnTo>
                  <a:lnTo>
                    <a:pt x="58569" y="51200"/>
                  </a:lnTo>
                  <a:lnTo>
                    <a:pt x="58569" y="52800"/>
                  </a:lnTo>
                  <a:lnTo>
                    <a:pt x="60667" y="59200"/>
                  </a:lnTo>
                  <a:lnTo>
                    <a:pt x="61430" y="65066"/>
                  </a:lnTo>
                  <a:lnTo>
                    <a:pt x="63529" y="68800"/>
                  </a:lnTo>
                  <a:lnTo>
                    <a:pt x="71160" y="78933"/>
                  </a:lnTo>
                  <a:lnTo>
                    <a:pt x="79745" y="86400"/>
                  </a:lnTo>
                  <a:lnTo>
                    <a:pt x="90238" y="90666"/>
                  </a:lnTo>
                  <a:lnTo>
                    <a:pt x="109316" y="98133"/>
                  </a:lnTo>
                  <a:lnTo>
                    <a:pt x="120000" y="102400"/>
                  </a:lnTo>
                  <a:lnTo>
                    <a:pt x="117710" y="106133"/>
                  </a:lnTo>
                  <a:lnTo>
                    <a:pt x="117710" y="116266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348495014" y="1591128186"/>
              <a:ext cx="100242564" cy="3359638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1741" y="62978"/>
                  </a:moveTo>
                  <a:lnTo>
                    <a:pt x="34064" y="72340"/>
                  </a:lnTo>
                  <a:lnTo>
                    <a:pt x="43354" y="78297"/>
                  </a:lnTo>
                  <a:lnTo>
                    <a:pt x="71225" y="97872"/>
                  </a:lnTo>
                  <a:lnTo>
                    <a:pt x="99870" y="109787"/>
                  </a:lnTo>
                  <a:lnTo>
                    <a:pt x="120000" y="120000"/>
                  </a:lnTo>
                  <a:lnTo>
                    <a:pt x="94451" y="109787"/>
                  </a:lnTo>
                  <a:lnTo>
                    <a:pt x="51870" y="97872"/>
                  </a:lnTo>
                  <a:lnTo>
                    <a:pt x="20129" y="78297"/>
                  </a:lnTo>
                  <a:lnTo>
                    <a:pt x="8516" y="72340"/>
                  </a:lnTo>
                  <a:lnTo>
                    <a:pt x="0" y="59574"/>
                  </a:lnTo>
                  <a:lnTo>
                    <a:pt x="0" y="50212"/>
                  </a:lnTo>
                  <a:lnTo>
                    <a:pt x="0" y="40851"/>
                  </a:lnTo>
                  <a:lnTo>
                    <a:pt x="8516" y="28085"/>
                  </a:lnTo>
                  <a:lnTo>
                    <a:pt x="17032" y="16170"/>
                  </a:lnTo>
                  <a:lnTo>
                    <a:pt x="28645" y="5957"/>
                  </a:lnTo>
                  <a:lnTo>
                    <a:pt x="57290" y="0"/>
                  </a:lnTo>
                  <a:lnTo>
                    <a:pt x="71225" y="0"/>
                  </a:lnTo>
                  <a:lnTo>
                    <a:pt x="62709" y="3404"/>
                  </a:lnTo>
                  <a:lnTo>
                    <a:pt x="43354" y="12765"/>
                  </a:lnTo>
                  <a:lnTo>
                    <a:pt x="34064" y="28085"/>
                  </a:lnTo>
                  <a:lnTo>
                    <a:pt x="31741" y="40851"/>
                  </a:lnTo>
                  <a:lnTo>
                    <a:pt x="28645" y="50212"/>
                  </a:lnTo>
                  <a:lnTo>
                    <a:pt x="31741" y="62978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290636777" y="1626065849"/>
              <a:ext cx="149355008" cy="3440279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9217" y="61666"/>
                  </a:moveTo>
                  <a:lnTo>
                    <a:pt x="32869" y="70833"/>
                  </a:lnTo>
                  <a:lnTo>
                    <a:pt x="44347" y="83333"/>
                  </a:lnTo>
                  <a:lnTo>
                    <a:pt x="67826" y="98333"/>
                  </a:lnTo>
                  <a:lnTo>
                    <a:pt x="96521" y="116666"/>
                  </a:lnTo>
                  <a:lnTo>
                    <a:pt x="120000" y="120000"/>
                  </a:lnTo>
                  <a:lnTo>
                    <a:pt x="88695" y="116666"/>
                  </a:lnTo>
                  <a:lnTo>
                    <a:pt x="52173" y="105000"/>
                  </a:lnTo>
                  <a:lnTo>
                    <a:pt x="32869" y="95000"/>
                  </a:lnTo>
                  <a:lnTo>
                    <a:pt x="17739" y="83333"/>
                  </a:lnTo>
                  <a:lnTo>
                    <a:pt x="4173" y="70833"/>
                  </a:lnTo>
                  <a:lnTo>
                    <a:pt x="0" y="52500"/>
                  </a:lnTo>
                  <a:lnTo>
                    <a:pt x="0" y="45833"/>
                  </a:lnTo>
                  <a:lnTo>
                    <a:pt x="4173" y="30833"/>
                  </a:lnTo>
                  <a:lnTo>
                    <a:pt x="9913" y="18333"/>
                  </a:lnTo>
                  <a:lnTo>
                    <a:pt x="19304" y="12500"/>
                  </a:lnTo>
                  <a:lnTo>
                    <a:pt x="37043" y="3333"/>
                  </a:lnTo>
                  <a:lnTo>
                    <a:pt x="60000" y="0"/>
                  </a:lnTo>
                  <a:lnTo>
                    <a:pt x="48521" y="12500"/>
                  </a:lnTo>
                  <a:lnTo>
                    <a:pt x="46434" y="15000"/>
                  </a:lnTo>
                  <a:lnTo>
                    <a:pt x="38608" y="18333"/>
                  </a:lnTo>
                  <a:lnTo>
                    <a:pt x="32869" y="24166"/>
                  </a:lnTo>
                  <a:lnTo>
                    <a:pt x="31304" y="36666"/>
                  </a:lnTo>
                  <a:lnTo>
                    <a:pt x="29217" y="49166"/>
                  </a:lnTo>
                  <a:lnTo>
                    <a:pt x="29217" y="61666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230760008" y="1599190067"/>
              <a:ext cx="217977584" cy="4327226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000" y="120000"/>
                  </a:moveTo>
                  <a:lnTo>
                    <a:pt x="115000" y="114696"/>
                  </a:lnTo>
                  <a:lnTo>
                    <a:pt x="98928" y="112707"/>
                  </a:lnTo>
                  <a:lnTo>
                    <a:pt x="63214" y="102762"/>
                  </a:lnTo>
                  <a:lnTo>
                    <a:pt x="43571" y="95469"/>
                  </a:lnTo>
                  <a:lnTo>
                    <a:pt x="25000" y="90828"/>
                  </a:lnTo>
                  <a:lnTo>
                    <a:pt x="10714" y="75580"/>
                  </a:lnTo>
                  <a:lnTo>
                    <a:pt x="7857" y="73591"/>
                  </a:lnTo>
                  <a:lnTo>
                    <a:pt x="3928" y="66298"/>
                  </a:lnTo>
                  <a:lnTo>
                    <a:pt x="2500" y="58342"/>
                  </a:lnTo>
                  <a:lnTo>
                    <a:pt x="0" y="56353"/>
                  </a:lnTo>
                  <a:lnTo>
                    <a:pt x="2500" y="49060"/>
                  </a:lnTo>
                  <a:lnTo>
                    <a:pt x="3928" y="39116"/>
                  </a:lnTo>
                  <a:lnTo>
                    <a:pt x="13214" y="29171"/>
                  </a:lnTo>
                  <a:lnTo>
                    <a:pt x="25000" y="19226"/>
                  </a:lnTo>
                  <a:lnTo>
                    <a:pt x="45000" y="9944"/>
                  </a:lnTo>
                  <a:lnTo>
                    <a:pt x="58214" y="7292"/>
                  </a:lnTo>
                  <a:lnTo>
                    <a:pt x="80357" y="0"/>
                  </a:lnTo>
                  <a:lnTo>
                    <a:pt x="75357" y="1988"/>
                  </a:lnTo>
                  <a:lnTo>
                    <a:pt x="58214" y="7292"/>
                  </a:lnTo>
                  <a:lnTo>
                    <a:pt x="46071" y="11933"/>
                  </a:lnTo>
                  <a:lnTo>
                    <a:pt x="38214" y="21878"/>
                  </a:lnTo>
                  <a:lnTo>
                    <a:pt x="34285" y="29171"/>
                  </a:lnTo>
                  <a:lnTo>
                    <a:pt x="30357" y="43756"/>
                  </a:lnTo>
                  <a:lnTo>
                    <a:pt x="30357" y="49060"/>
                  </a:lnTo>
                  <a:lnTo>
                    <a:pt x="34285" y="58342"/>
                  </a:lnTo>
                  <a:lnTo>
                    <a:pt x="38214" y="66298"/>
                  </a:lnTo>
                  <a:lnTo>
                    <a:pt x="48928" y="78232"/>
                  </a:lnTo>
                  <a:lnTo>
                    <a:pt x="63214" y="90828"/>
                  </a:lnTo>
                  <a:lnTo>
                    <a:pt x="79285" y="100110"/>
                  </a:lnTo>
                  <a:lnTo>
                    <a:pt x="108214" y="105414"/>
                  </a:lnTo>
                  <a:lnTo>
                    <a:pt x="120000" y="105414"/>
                  </a:lnTo>
                  <a:lnTo>
                    <a:pt x="11500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329657466" y="1679820825"/>
              <a:ext cx="143299866" cy="3010240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253" y="120000"/>
                  </a:moveTo>
                  <a:lnTo>
                    <a:pt x="104253" y="116190"/>
                  </a:lnTo>
                  <a:lnTo>
                    <a:pt x="92307" y="116190"/>
                  </a:lnTo>
                  <a:lnTo>
                    <a:pt x="59728" y="101904"/>
                  </a:lnTo>
                  <a:lnTo>
                    <a:pt x="39638" y="91428"/>
                  </a:lnTo>
                  <a:lnTo>
                    <a:pt x="21719" y="77142"/>
                  </a:lnTo>
                  <a:lnTo>
                    <a:pt x="7601" y="63809"/>
                  </a:lnTo>
                  <a:lnTo>
                    <a:pt x="0" y="45714"/>
                  </a:lnTo>
                  <a:lnTo>
                    <a:pt x="0" y="35238"/>
                  </a:lnTo>
                  <a:lnTo>
                    <a:pt x="0" y="20952"/>
                  </a:lnTo>
                  <a:lnTo>
                    <a:pt x="5972" y="10476"/>
                  </a:lnTo>
                  <a:lnTo>
                    <a:pt x="9773" y="0"/>
                  </a:lnTo>
                  <a:lnTo>
                    <a:pt x="15746" y="0"/>
                  </a:lnTo>
                  <a:lnTo>
                    <a:pt x="13574" y="20952"/>
                  </a:lnTo>
                  <a:lnTo>
                    <a:pt x="13574" y="31428"/>
                  </a:lnTo>
                  <a:lnTo>
                    <a:pt x="21719" y="52380"/>
                  </a:lnTo>
                  <a:lnTo>
                    <a:pt x="35837" y="63809"/>
                  </a:lnTo>
                  <a:lnTo>
                    <a:pt x="52126" y="77142"/>
                  </a:lnTo>
                  <a:lnTo>
                    <a:pt x="70045" y="87619"/>
                  </a:lnTo>
                  <a:lnTo>
                    <a:pt x="99909" y="101904"/>
                  </a:lnTo>
                  <a:lnTo>
                    <a:pt x="116199" y="105714"/>
                  </a:lnTo>
                  <a:lnTo>
                    <a:pt x="120000" y="105714"/>
                  </a:lnTo>
                  <a:lnTo>
                    <a:pt x="104253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374732844" y="1607254508"/>
              <a:ext cx="112352848" cy="3359638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919" y="116595"/>
                  </a:moveTo>
                  <a:lnTo>
                    <a:pt x="110289" y="120000"/>
                  </a:lnTo>
                  <a:lnTo>
                    <a:pt x="110289" y="116595"/>
                  </a:lnTo>
                  <a:lnTo>
                    <a:pt x="95028" y="114042"/>
                  </a:lnTo>
                  <a:lnTo>
                    <a:pt x="61040" y="97872"/>
                  </a:lnTo>
                  <a:lnTo>
                    <a:pt x="40924" y="91914"/>
                  </a:lnTo>
                  <a:lnTo>
                    <a:pt x="22890" y="79148"/>
                  </a:lnTo>
                  <a:lnTo>
                    <a:pt x="10404" y="69787"/>
                  </a:lnTo>
                  <a:lnTo>
                    <a:pt x="2080" y="53617"/>
                  </a:lnTo>
                  <a:lnTo>
                    <a:pt x="0" y="44255"/>
                  </a:lnTo>
                  <a:lnTo>
                    <a:pt x="0" y="34893"/>
                  </a:lnTo>
                  <a:lnTo>
                    <a:pt x="2080" y="22127"/>
                  </a:lnTo>
                  <a:lnTo>
                    <a:pt x="12485" y="10212"/>
                  </a:lnTo>
                  <a:lnTo>
                    <a:pt x="22890" y="0"/>
                  </a:lnTo>
                  <a:lnTo>
                    <a:pt x="20115" y="12765"/>
                  </a:lnTo>
                  <a:lnTo>
                    <a:pt x="18034" y="25531"/>
                  </a:lnTo>
                  <a:lnTo>
                    <a:pt x="18034" y="38297"/>
                  </a:lnTo>
                  <a:lnTo>
                    <a:pt x="22890" y="57021"/>
                  </a:lnTo>
                  <a:lnTo>
                    <a:pt x="35375" y="72340"/>
                  </a:lnTo>
                  <a:lnTo>
                    <a:pt x="51329" y="82553"/>
                  </a:lnTo>
                  <a:lnTo>
                    <a:pt x="69364" y="91914"/>
                  </a:lnTo>
                  <a:lnTo>
                    <a:pt x="97109" y="107234"/>
                  </a:lnTo>
                  <a:lnTo>
                    <a:pt x="120000" y="114042"/>
                  </a:lnTo>
                  <a:lnTo>
                    <a:pt x="117919" y="116595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391552314" y="1572312579"/>
              <a:ext cx="129844460" cy="3547789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3467" y="120000"/>
                  </a:moveTo>
                  <a:lnTo>
                    <a:pt x="77788" y="113513"/>
                  </a:lnTo>
                  <a:lnTo>
                    <a:pt x="46432" y="98918"/>
                  </a:lnTo>
                  <a:lnTo>
                    <a:pt x="35577" y="90000"/>
                  </a:lnTo>
                  <a:lnTo>
                    <a:pt x="19899" y="80270"/>
                  </a:lnTo>
                  <a:lnTo>
                    <a:pt x="8442" y="65675"/>
                  </a:lnTo>
                  <a:lnTo>
                    <a:pt x="0" y="47837"/>
                  </a:lnTo>
                  <a:lnTo>
                    <a:pt x="1809" y="35675"/>
                  </a:lnTo>
                  <a:lnTo>
                    <a:pt x="4221" y="23513"/>
                  </a:lnTo>
                  <a:lnTo>
                    <a:pt x="10854" y="11351"/>
                  </a:lnTo>
                  <a:lnTo>
                    <a:pt x="19899" y="5675"/>
                  </a:lnTo>
                  <a:lnTo>
                    <a:pt x="35577" y="0"/>
                  </a:lnTo>
                  <a:lnTo>
                    <a:pt x="24120" y="11351"/>
                  </a:lnTo>
                  <a:lnTo>
                    <a:pt x="17487" y="30000"/>
                  </a:lnTo>
                  <a:lnTo>
                    <a:pt x="15075" y="41351"/>
                  </a:lnTo>
                  <a:lnTo>
                    <a:pt x="17487" y="56756"/>
                  </a:lnTo>
                  <a:lnTo>
                    <a:pt x="28944" y="68918"/>
                  </a:lnTo>
                  <a:lnTo>
                    <a:pt x="44623" y="80270"/>
                  </a:lnTo>
                  <a:lnTo>
                    <a:pt x="57889" y="86756"/>
                  </a:lnTo>
                  <a:lnTo>
                    <a:pt x="93467" y="101351"/>
                  </a:lnTo>
                  <a:lnTo>
                    <a:pt x="120000" y="104594"/>
                  </a:lnTo>
                  <a:lnTo>
                    <a:pt x="93467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410389890" y="1193345286"/>
              <a:ext cx="219323109" cy="68805592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1958" y="120000"/>
                  </a:moveTo>
                  <a:lnTo>
                    <a:pt x="51275" y="118333"/>
                  </a:lnTo>
                  <a:lnTo>
                    <a:pt x="29198" y="110833"/>
                  </a:lnTo>
                  <a:lnTo>
                    <a:pt x="16023" y="107500"/>
                  </a:lnTo>
                  <a:lnTo>
                    <a:pt x="10682" y="101666"/>
                  </a:lnTo>
                  <a:lnTo>
                    <a:pt x="1424" y="95416"/>
                  </a:lnTo>
                  <a:lnTo>
                    <a:pt x="0" y="90833"/>
                  </a:lnTo>
                  <a:lnTo>
                    <a:pt x="0" y="87500"/>
                  </a:lnTo>
                  <a:lnTo>
                    <a:pt x="1424" y="82916"/>
                  </a:lnTo>
                  <a:lnTo>
                    <a:pt x="5341" y="75416"/>
                  </a:lnTo>
                  <a:lnTo>
                    <a:pt x="9258" y="69166"/>
                  </a:lnTo>
                  <a:lnTo>
                    <a:pt x="16023" y="64583"/>
                  </a:lnTo>
                  <a:lnTo>
                    <a:pt x="19940" y="60000"/>
                  </a:lnTo>
                  <a:lnTo>
                    <a:pt x="30267" y="55416"/>
                  </a:lnTo>
                  <a:lnTo>
                    <a:pt x="54124" y="52083"/>
                  </a:lnTo>
                  <a:lnTo>
                    <a:pt x="89732" y="41666"/>
                  </a:lnTo>
                  <a:lnTo>
                    <a:pt x="96142" y="35416"/>
                  </a:lnTo>
                  <a:lnTo>
                    <a:pt x="101483" y="30833"/>
                  </a:lnTo>
                  <a:lnTo>
                    <a:pt x="105400" y="24583"/>
                  </a:lnTo>
                  <a:lnTo>
                    <a:pt x="103976" y="18333"/>
                  </a:lnTo>
                  <a:lnTo>
                    <a:pt x="98635" y="13750"/>
                  </a:lnTo>
                  <a:lnTo>
                    <a:pt x="89732" y="10833"/>
                  </a:lnTo>
                  <a:lnTo>
                    <a:pt x="79050" y="2916"/>
                  </a:lnTo>
                  <a:lnTo>
                    <a:pt x="65875" y="0"/>
                  </a:lnTo>
                  <a:lnTo>
                    <a:pt x="86884" y="0"/>
                  </a:lnTo>
                  <a:lnTo>
                    <a:pt x="86884" y="1250"/>
                  </a:lnTo>
                  <a:lnTo>
                    <a:pt x="100059" y="2916"/>
                  </a:lnTo>
                  <a:lnTo>
                    <a:pt x="110741" y="10833"/>
                  </a:lnTo>
                  <a:lnTo>
                    <a:pt x="115727" y="12083"/>
                  </a:lnTo>
                  <a:lnTo>
                    <a:pt x="118575" y="16666"/>
                  </a:lnTo>
                  <a:lnTo>
                    <a:pt x="120000" y="22916"/>
                  </a:lnTo>
                  <a:lnTo>
                    <a:pt x="120000" y="26250"/>
                  </a:lnTo>
                  <a:lnTo>
                    <a:pt x="118575" y="30833"/>
                  </a:lnTo>
                  <a:lnTo>
                    <a:pt x="110741" y="36666"/>
                  </a:lnTo>
                  <a:lnTo>
                    <a:pt x="96142" y="46250"/>
                  </a:lnTo>
                  <a:lnTo>
                    <a:pt x="85459" y="49166"/>
                  </a:lnTo>
                  <a:lnTo>
                    <a:pt x="71216" y="52083"/>
                  </a:lnTo>
                  <a:lnTo>
                    <a:pt x="56617" y="53750"/>
                  </a:lnTo>
                  <a:lnTo>
                    <a:pt x="54124" y="53750"/>
                  </a:lnTo>
                  <a:lnTo>
                    <a:pt x="40949" y="55416"/>
                  </a:lnTo>
                  <a:lnTo>
                    <a:pt x="30267" y="58333"/>
                  </a:lnTo>
                  <a:lnTo>
                    <a:pt x="23857" y="64583"/>
                  </a:lnTo>
                  <a:lnTo>
                    <a:pt x="16023" y="69166"/>
                  </a:lnTo>
                  <a:lnTo>
                    <a:pt x="14599" y="77083"/>
                  </a:lnTo>
                  <a:lnTo>
                    <a:pt x="11750" y="81666"/>
                  </a:lnTo>
                  <a:lnTo>
                    <a:pt x="11750" y="89166"/>
                  </a:lnTo>
                  <a:lnTo>
                    <a:pt x="16023" y="98333"/>
                  </a:lnTo>
                  <a:lnTo>
                    <a:pt x="23857" y="104583"/>
                  </a:lnTo>
                  <a:lnTo>
                    <a:pt x="31691" y="107500"/>
                  </a:lnTo>
                  <a:lnTo>
                    <a:pt x="54124" y="113750"/>
                  </a:lnTo>
                  <a:lnTo>
                    <a:pt x="68367" y="118333"/>
                  </a:lnTo>
                  <a:lnTo>
                    <a:pt x="61958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431918540" y="1510495721"/>
              <a:ext cx="132535534" cy="3628413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705" y="117615"/>
                  </a:moveTo>
                  <a:lnTo>
                    <a:pt x="98235" y="120000"/>
                  </a:lnTo>
                  <a:lnTo>
                    <a:pt x="80588" y="111258"/>
                  </a:lnTo>
                  <a:lnTo>
                    <a:pt x="45882" y="99337"/>
                  </a:lnTo>
                  <a:lnTo>
                    <a:pt x="28823" y="93774"/>
                  </a:lnTo>
                  <a:lnTo>
                    <a:pt x="8823" y="81854"/>
                  </a:lnTo>
                  <a:lnTo>
                    <a:pt x="7058" y="67549"/>
                  </a:lnTo>
                  <a:lnTo>
                    <a:pt x="0" y="52450"/>
                  </a:lnTo>
                  <a:lnTo>
                    <a:pt x="0" y="50066"/>
                  </a:lnTo>
                  <a:lnTo>
                    <a:pt x="4705" y="43708"/>
                  </a:lnTo>
                  <a:lnTo>
                    <a:pt x="8823" y="26225"/>
                  </a:lnTo>
                  <a:lnTo>
                    <a:pt x="20000" y="17483"/>
                  </a:lnTo>
                  <a:lnTo>
                    <a:pt x="30588" y="8741"/>
                  </a:lnTo>
                  <a:lnTo>
                    <a:pt x="48235" y="5562"/>
                  </a:lnTo>
                  <a:lnTo>
                    <a:pt x="70000" y="0"/>
                  </a:lnTo>
                  <a:lnTo>
                    <a:pt x="41764" y="11920"/>
                  </a:lnTo>
                  <a:lnTo>
                    <a:pt x="32941" y="20662"/>
                  </a:lnTo>
                  <a:lnTo>
                    <a:pt x="24117" y="31788"/>
                  </a:lnTo>
                  <a:lnTo>
                    <a:pt x="21764" y="50066"/>
                  </a:lnTo>
                  <a:lnTo>
                    <a:pt x="24117" y="64370"/>
                  </a:lnTo>
                  <a:lnTo>
                    <a:pt x="28823" y="67549"/>
                  </a:lnTo>
                  <a:lnTo>
                    <a:pt x="41764" y="85033"/>
                  </a:lnTo>
                  <a:lnTo>
                    <a:pt x="71764" y="99337"/>
                  </a:lnTo>
                  <a:lnTo>
                    <a:pt x="120000" y="117615"/>
                  </a:lnTo>
                  <a:lnTo>
                    <a:pt x="104705" y="117615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458829365" y="1201407167"/>
              <a:ext cx="192412310" cy="6450519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8918" y="120000"/>
                  </a:moveTo>
                  <a:lnTo>
                    <a:pt x="34459" y="113333"/>
                  </a:lnTo>
                  <a:lnTo>
                    <a:pt x="15000" y="103555"/>
                  </a:lnTo>
                  <a:lnTo>
                    <a:pt x="4459" y="95555"/>
                  </a:lnTo>
                  <a:lnTo>
                    <a:pt x="0" y="92000"/>
                  </a:lnTo>
                  <a:lnTo>
                    <a:pt x="0" y="85777"/>
                  </a:lnTo>
                  <a:lnTo>
                    <a:pt x="3243" y="79111"/>
                  </a:lnTo>
                  <a:lnTo>
                    <a:pt x="6081" y="72444"/>
                  </a:lnTo>
                  <a:lnTo>
                    <a:pt x="15000" y="67555"/>
                  </a:lnTo>
                  <a:lnTo>
                    <a:pt x="31621" y="60888"/>
                  </a:lnTo>
                  <a:lnTo>
                    <a:pt x="51081" y="54222"/>
                  </a:lnTo>
                  <a:lnTo>
                    <a:pt x="67297" y="51111"/>
                  </a:lnTo>
                  <a:lnTo>
                    <a:pt x="79459" y="49333"/>
                  </a:lnTo>
                  <a:lnTo>
                    <a:pt x="96081" y="41333"/>
                  </a:lnTo>
                  <a:lnTo>
                    <a:pt x="105000" y="31555"/>
                  </a:lnTo>
                  <a:lnTo>
                    <a:pt x="107837" y="26666"/>
                  </a:lnTo>
                  <a:lnTo>
                    <a:pt x="107837" y="20000"/>
                  </a:lnTo>
                  <a:lnTo>
                    <a:pt x="106621" y="16444"/>
                  </a:lnTo>
                  <a:lnTo>
                    <a:pt x="101756" y="10222"/>
                  </a:lnTo>
                  <a:lnTo>
                    <a:pt x="94459" y="4888"/>
                  </a:lnTo>
                  <a:lnTo>
                    <a:pt x="79459" y="0"/>
                  </a:lnTo>
                  <a:lnTo>
                    <a:pt x="94459" y="1777"/>
                  </a:lnTo>
                  <a:lnTo>
                    <a:pt x="106621" y="6666"/>
                  </a:lnTo>
                  <a:lnTo>
                    <a:pt x="113918" y="11555"/>
                  </a:lnTo>
                  <a:lnTo>
                    <a:pt x="118378" y="16444"/>
                  </a:lnTo>
                  <a:lnTo>
                    <a:pt x="120000" y="24888"/>
                  </a:lnTo>
                  <a:lnTo>
                    <a:pt x="120000" y="29777"/>
                  </a:lnTo>
                  <a:lnTo>
                    <a:pt x="118378" y="36444"/>
                  </a:lnTo>
                  <a:lnTo>
                    <a:pt x="111081" y="43111"/>
                  </a:lnTo>
                  <a:lnTo>
                    <a:pt x="100540" y="48000"/>
                  </a:lnTo>
                  <a:lnTo>
                    <a:pt x="90000" y="49333"/>
                  </a:lnTo>
                  <a:lnTo>
                    <a:pt x="67297" y="54222"/>
                  </a:lnTo>
                  <a:lnTo>
                    <a:pt x="60000" y="56000"/>
                  </a:lnTo>
                  <a:lnTo>
                    <a:pt x="45000" y="57777"/>
                  </a:lnTo>
                  <a:lnTo>
                    <a:pt x="34459" y="62666"/>
                  </a:lnTo>
                  <a:lnTo>
                    <a:pt x="27162" y="67555"/>
                  </a:lnTo>
                  <a:lnTo>
                    <a:pt x="22702" y="72444"/>
                  </a:lnTo>
                  <a:lnTo>
                    <a:pt x="16621" y="80888"/>
                  </a:lnTo>
                  <a:lnTo>
                    <a:pt x="16621" y="82222"/>
                  </a:lnTo>
                  <a:lnTo>
                    <a:pt x="17837" y="92000"/>
                  </a:lnTo>
                  <a:lnTo>
                    <a:pt x="25540" y="98666"/>
                  </a:lnTo>
                  <a:lnTo>
                    <a:pt x="32837" y="105333"/>
                  </a:lnTo>
                  <a:lnTo>
                    <a:pt x="45000" y="112000"/>
                  </a:lnTo>
                  <a:lnTo>
                    <a:pt x="66081" y="116888"/>
                  </a:lnTo>
                  <a:lnTo>
                    <a:pt x="79459" y="120000"/>
                  </a:lnTo>
                  <a:lnTo>
                    <a:pt x="68918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487085728" y="1166467798"/>
              <a:ext cx="206540270" cy="67999180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lnTo>
                    <a:pt x="60000" y="118732"/>
                  </a:lnTo>
                  <a:lnTo>
                    <a:pt x="50566" y="117042"/>
                  </a:lnTo>
                  <a:lnTo>
                    <a:pt x="27924" y="112394"/>
                  </a:lnTo>
                  <a:lnTo>
                    <a:pt x="18490" y="106056"/>
                  </a:lnTo>
                  <a:lnTo>
                    <a:pt x="8679" y="99718"/>
                  </a:lnTo>
                  <a:lnTo>
                    <a:pt x="3018" y="93380"/>
                  </a:lnTo>
                  <a:lnTo>
                    <a:pt x="0" y="84084"/>
                  </a:lnTo>
                  <a:lnTo>
                    <a:pt x="0" y="82816"/>
                  </a:lnTo>
                  <a:lnTo>
                    <a:pt x="4528" y="76478"/>
                  </a:lnTo>
                  <a:lnTo>
                    <a:pt x="9811" y="71830"/>
                  </a:lnTo>
                  <a:lnTo>
                    <a:pt x="18490" y="67183"/>
                  </a:lnTo>
                  <a:lnTo>
                    <a:pt x="25283" y="63802"/>
                  </a:lnTo>
                  <a:lnTo>
                    <a:pt x="39245" y="60845"/>
                  </a:lnTo>
                  <a:lnTo>
                    <a:pt x="47547" y="59154"/>
                  </a:lnTo>
                  <a:lnTo>
                    <a:pt x="68679" y="54507"/>
                  </a:lnTo>
                  <a:lnTo>
                    <a:pt x="78113" y="51549"/>
                  </a:lnTo>
                  <a:lnTo>
                    <a:pt x="87924" y="46901"/>
                  </a:lnTo>
                  <a:lnTo>
                    <a:pt x="95094" y="40563"/>
                  </a:lnTo>
                  <a:lnTo>
                    <a:pt x="97735" y="34225"/>
                  </a:lnTo>
                  <a:lnTo>
                    <a:pt x="97735" y="29577"/>
                  </a:lnTo>
                  <a:lnTo>
                    <a:pt x="93584" y="21549"/>
                  </a:lnTo>
                  <a:lnTo>
                    <a:pt x="89433" y="16901"/>
                  </a:lnTo>
                  <a:lnTo>
                    <a:pt x="82641" y="10563"/>
                  </a:lnTo>
                  <a:lnTo>
                    <a:pt x="68679" y="5915"/>
                  </a:lnTo>
                  <a:lnTo>
                    <a:pt x="51698" y="4647"/>
                  </a:lnTo>
                  <a:lnTo>
                    <a:pt x="21132" y="1267"/>
                  </a:lnTo>
                  <a:lnTo>
                    <a:pt x="21132" y="4647"/>
                  </a:lnTo>
                  <a:lnTo>
                    <a:pt x="9811" y="0"/>
                  </a:lnTo>
                  <a:lnTo>
                    <a:pt x="46037" y="0"/>
                  </a:lnTo>
                  <a:lnTo>
                    <a:pt x="68679" y="0"/>
                  </a:lnTo>
                  <a:lnTo>
                    <a:pt x="72830" y="0"/>
                  </a:lnTo>
                  <a:lnTo>
                    <a:pt x="97735" y="5915"/>
                  </a:lnTo>
                  <a:lnTo>
                    <a:pt x="110188" y="12253"/>
                  </a:lnTo>
                  <a:lnTo>
                    <a:pt x="115849" y="16901"/>
                  </a:lnTo>
                  <a:lnTo>
                    <a:pt x="118867" y="21549"/>
                  </a:lnTo>
                  <a:lnTo>
                    <a:pt x="120000" y="27887"/>
                  </a:lnTo>
                  <a:lnTo>
                    <a:pt x="118867" y="34225"/>
                  </a:lnTo>
                  <a:lnTo>
                    <a:pt x="115849" y="35915"/>
                  </a:lnTo>
                  <a:lnTo>
                    <a:pt x="110188" y="41830"/>
                  </a:lnTo>
                  <a:lnTo>
                    <a:pt x="93584" y="51549"/>
                  </a:lnTo>
                  <a:lnTo>
                    <a:pt x="60000" y="59154"/>
                  </a:lnTo>
                  <a:lnTo>
                    <a:pt x="40754" y="63802"/>
                  </a:lnTo>
                  <a:lnTo>
                    <a:pt x="27924" y="71830"/>
                  </a:lnTo>
                  <a:lnTo>
                    <a:pt x="23773" y="76478"/>
                  </a:lnTo>
                  <a:lnTo>
                    <a:pt x="19622" y="81126"/>
                  </a:lnTo>
                  <a:lnTo>
                    <a:pt x="18490" y="88732"/>
                  </a:lnTo>
                  <a:lnTo>
                    <a:pt x="19622" y="95070"/>
                  </a:lnTo>
                  <a:lnTo>
                    <a:pt x="21132" y="99718"/>
                  </a:lnTo>
                  <a:lnTo>
                    <a:pt x="27924" y="106056"/>
                  </a:lnTo>
                  <a:lnTo>
                    <a:pt x="44905" y="113661"/>
                  </a:lnTo>
                  <a:lnTo>
                    <a:pt x="68679" y="120000"/>
                  </a:lnTo>
                  <a:lnTo>
                    <a:pt x="6000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521396756" y="1174529679"/>
              <a:ext cx="226050830" cy="6719294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8620" y="120000"/>
                  </a:moveTo>
                  <a:lnTo>
                    <a:pt x="48620" y="118718"/>
                  </a:lnTo>
                  <a:lnTo>
                    <a:pt x="36896" y="117010"/>
                  </a:lnTo>
                  <a:lnTo>
                    <a:pt x="24137" y="113594"/>
                  </a:lnTo>
                  <a:lnTo>
                    <a:pt x="8965" y="105907"/>
                  </a:lnTo>
                  <a:lnTo>
                    <a:pt x="3793" y="96512"/>
                  </a:lnTo>
                  <a:lnTo>
                    <a:pt x="1379" y="94804"/>
                  </a:lnTo>
                  <a:lnTo>
                    <a:pt x="0" y="88398"/>
                  </a:lnTo>
                  <a:lnTo>
                    <a:pt x="0" y="82419"/>
                  </a:lnTo>
                  <a:lnTo>
                    <a:pt x="3793" y="76014"/>
                  </a:lnTo>
                  <a:lnTo>
                    <a:pt x="7586" y="71316"/>
                  </a:lnTo>
                  <a:lnTo>
                    <a:pt x="20344" y="64911"/>
                  </a:lnTo>
                  <a:lnTo>
                    <a:pt x="36896" y="60213"/>
                  </a:lnTo>
                  <a:lnTo>
                    <a:pt x="67586" y="52099"/>
                  </a:lnTo>
                  <a:lnTo>
                    <a:pt x="85517" y="44412"/>
                  </a:lnTo>
                  <a:lnTo>
                    <a:pt x="90689" y="35017"/>
                  </a:lnTo>
                  <a:lnTo>
                    <a:pt x="91724" y="33309"/>
                  </a:lnTo>
                  <a:lnTo>
                    <a:pt x="93103" y="26903"/>
                  </a:lnTo>
                  <a:lnTo>
                    <a:pt x="91724" y="20498"/>
                  </a:lnTo>
                  <a:lnTo>
                    <a:pt x="86896" y="14519"/>
                  </a:lnTo>
                  <a:lnTo>
                    <a:pt x="77931" y="6405"/>
                  </a:lnTo>
                  <a:lnTo>
                    <a:pt x="58620" y="0"/>
                  </a:lnTo>
                  <a:lnTo>
                    <a:pt x="86896" y="4697"/>
                  </a:lnTo>
                  <a:lnTo>
                    <a:pt x="105862" y="9395"/>
                  </a:lnTo>
                  <a:lnTo>
                    <a:pt x="116206" y="15800"/>
                  </a:lnTo>
                  <a:lnTo>
                    <a:pt x="120000" y="20498"/>
                  </a:lnTo>
                  <a:lnTo>
                    <a:pt x="120000" y="23914"/>
                  </a:lnTo>
                  <a:lnTo>
                    <a:pt x="120000" y="26903"/>
                  </a:lnTo>
                  <a:lnTo>
                    <a:pt x="114827" y="35017"/>
                  </a:lnTo>
                  <a:lnTo>
                    <a:pt x="107241" y="40996"/>
                  </a:lnTo>
                  <a:lnTo>
                    <a:pt x="96896" y="46120"/>
                  </a:lnTo>
                  <a:lnTo>
                    <a:pt x="86896" y="50818"/>
                  </a:lnTo>
                  <a:lnTo>
                    <a:pt x="67586" y="56797"/>
                  </a:lnTo>
                  <a:lnTo>
                    <a:pt x="58620" y="56797"/>
                  </a:lnTo>
                  <a:lnTo>
                    <a:pt x="33103" y="64911"/>
                  </a:lnTo>
                  <a:lnTo>
                    <a:pt x="19310" y="74306"/>
                  </a:lnTo>
                  <a:lnTo>
                    <a:pt x="14137" y="80711"/>
                  </a:lnTo>
                  <a:lnTo>
                    <a:pt x="12758" y="82419"/>
                  </a:lnTo>
                  <a:lnTo>
                    <a:pt x="12758" y="90106"/>
                  </a:lnTo>
                  <a:lnTo>
                    <a:pt x="17931" y="96512"/>
                  </a:lnTo>
                  <a:lnTo>
                    <a:pt x="23103" y="104199"/>
                  </a:lnTo>
                  <a:lnTo>
                    <a:pt x="29310" y="110604"/>
                  </a:lnTo>
                  <a:lnTo>
                    <a:pt x="47241" y="117010"/>
                  </a:lnTo>
                  <a:lnTo>
                    <a:pt x="62413" y="120000"/>
                  </a:lnTo>
                  <a:lnTo>
                    <a:pt x="4862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648551004" y="1865273957"/>
              <a:ext cx="2691080" cy="26868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547635467" y="1158403357"/>
              <a:ext cx="271799206" cy="7068692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1435" y="120000"/>
                  </a:moveTo>
                  <a:lnTo>
                    <a:pt x="48803" y="116756"/>
                  </a:lnTo>
                  <a:lnTo>
                    <a:pt x="40191" y="115540"/>
                  </a:lnTo>
                  <a:lnTo>
                    <a:pt x="23253" y="110675"/>
                  </a:lnTo>
                  <a:lnTo>
                    <a:pt x="14928" y="105000"/>
                  </a:lnTo>
                  <a:lnTo>
                    <a:pt x="5167" y="98918"/>
                  </a:lnTo>
                  <a:lnTo>
                    <a:pt x="1148" y="91216"/>
                  </a:lnTo>
                  <a:lnTo>
                    <a:pt x="0" y="86756"/>
                  </a:lnTo>
                  <a:lnTo>
                    <a:pt x="0" y="81081"/>
                  </a:lnTo>
                  <a:lnTo>
                    <a:pt x="0" y="79459"/>
                  </a:lnTo>
                  <a:lnTo>
                    <a:pt x="5167" y="73378"/>
                  </a:lnTo>
                  <a:lnTo>
                    <a:pt x="16937" y="66081"/>
                  </a:lnTo>
                  <a:lnTo>
                    <a:pt x="37033" y="58378"/>
                  </a:lnTo>
                  <a:lnTo>
                    <a:pt x="45645" y="56756"/>
                  </a:lnTo>
                  <a:lnTo>
                    <a:pt x="61435" y="52297"/>
                  </a:lnTo>
                  <a:lnTo>
                    <a:pt x="71196" y="47837"/>
                  </a:lnTo>
                  <a:lnTo>
                    <a:pt x="79521" y="41756"/>
                  </a:lnTo>
                  <a:lnTo>
                    <a:pt x="84976" y="36081"/>
                  </a:lnTo>
                  <a:lnTo>
                    <a:pt x="88995" y="28378"/>
                  </a:lnTo>
                  <a:lnTo>
                    <a:pt x="88995" y="25540"/>
                  </a:lnTo>
                  <a:lnTo>
                    <a:pt x="88133" y="22297"/>
                  </a:lnTo>
                  <a:lnTo>
                    <a:pt x="84976" y="16621"/>
                  </a:lnTo>
                  <a:lnTo>
                    <a:pt x="76363" y="8918"/>
                  </a:lnTo>
                  <a:lnTo>
                    <a:pt x="61435" y="6081"/>
                  </a:lnTo>
                  <a:lnTo>
                    <a:pt x="39330" y="1621"/>
                  </a:lnTo>
                  <a:lnTo>
                    <a:pt x="76363" y="1621"/>
                  </a:lnTo>
                  <a:lnTo>
                    <a:pt x="76363" y="0"/>
                  </a:lnTo>
                  <a:lnTo>
                    <a:pt x="88133" y="1621"/>
                  </a:lnTo>
                  <a:lnTo>
                    <a:pt x="101913" y="6081"/>
                  </a:lnTo>
                  <a:lnTo>
                    <a:pt x="112535" y="11756"/>
                  </a:lnTo>
                  <a:lnTo>
                    <a:pt x="116555" y="17837"/>
                  </a:lnTo>
                  <a:lnTo>
                    <a:pt x="119999" y="22297"/>
                  </a:lnTo>
                  <a:lnTo>
                    <a:pt x="119999" y="28378"/>
                  </a:lnTo>
                  <a:lnTo>
                    <a:pt x="116555" y="34459"/>
                  </a:lnTo>
                  <a:lnTo>
                    <a:pt x="113397" y="40540"/>
                  </a:lnTo>
                  <a:lnTo>
                    <a:pt x="108229" y="45000"/>
                  </a:lnTo>
                  <a:lnTo>
                    <a:pt x="99617" y="46621"/>
                  </a:lnTo>
                  <a:lnTo>
                    <a:pt x="76363" y="53918"/>
                  </a:lnTo>
                  <a:lnTo>
                    <a:pt x="44497" y="60000"/>
                  </a:lnTo>
                  <a:lnTo>
                    <a:pt x="32727" y="64459"/>
                  </a:lnTo>
                  <a:lnTo>
                    <a:pt x="23253" y="68918"/>
                  </a:lnTo>
                  <a:lnTo>
                    <a:pt x="16937" y="75000"/>
                  </a:lnTo>
                  <a:lnTo>
                    <a:pt x="14928" y="79459"/>
                  </a:lnTo>
                  <a:lnTo>
                    <a:pt x="12631" y="82297"/>
                  </a:lnTo>
                  <a:lnTo>
                    <a:pt x="12631" y="85540"/>
                  </a:lnTo>
                  <a:lnTo>
                    <a:pt x="15789" y="94459"/>
                  </a:lnTo>
                  <a:lnTo>
                    <a:pt x="21244" y="101756"/>
                  </a:lnTo>
                  <a:lnTo>
                    <a:pt x="28708" y="107837"/>
                  </a:lnTo>
                  <a:lnTo>
                    <a:pt x="37033" y="110675"/>
                  </a:lnTo>
                  <a:lnTo>
                    <a:pt x="55119" y="115540"/>
                  </a:lnTo>
                  <a:lnTo>
                    <a:pt x="67751" y="116756"/>
                  </a:lnTo>
                  <a:lnTo>
                    <a:pt x="61435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429900007" y="537542084"/>
              <a:ext cx="485067589" cy="13089156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9490" y="120000"/>
                  </a:moveTo>
                  <a:lnTo>
                    <a:pt x="64825" y="119341"/>
                  </a:lnTo>
                  <a:lnTo>
                    <a:pt x="54048" y="116709"/>
                  </a:lnTo>
                  <a:lnTo>
                    <a:pt x="47453" y="116051"/>
                  </a:lnTo>
                  <a:lnTo>
                    <a:pt x="42788" y="112760"/>
                  </a:lnTo>
                  <a:lnTo>
                    <a:pt x="38605" y="107934"/>
                  </a:lnTo>
                  <a:lnTo>
                    <a:pt x="37962" y="106179"/>
                  </a:lnTo>
                  <a:lnTo>
                    <a:pt x="37479" y="103107"/>
                  </a:lnTo>
                  <a:lnTo>
                    <a:pt x="37479" y="101352"/>
                  </a:lnTo>
                  <a:lnTo>
                    <a:pt x="37962" y="99817"/>
                  </a:lnTo>
                  <a:lnTo>
                    <a:pt x="39731" y="97404"/>
                  </a:lnTo>
                  <a:lnTo>
                    <a:pt x="42788" y="94990"/>
                  </a:lnTo>
                  <a:lnTo>
                    <a:pt x="47453" y="92577"/>
                  </a:lnTo>
                  <a:lnTo>
                    <a:pt x="54691" y="90822"/>
                  </a:lnTo>
                  <a:lnTo>
                    <a:pt x="72546" y="87531"/>
                  </a:lnTo>
                  <a:lnTo>
                    <a:pt x="85576" y="82705"/>
                  </a:lnTo>
                  <a:lnTo>
                    <a:pt x="90402" y="81170"/>
                  </a:lnTo>
                  <a:lnTo>
                    <a:pt x="92654" y="78756"/>
                  </a:lnTo>
                  <a:lnTo>
                    <a:pt x="95067" y="75466"/>
                  </a:lnTo>
                  <a:lnTo>
                    <a:pt x="96353" y="73053"/>
                  </a:lnTo>
                  <a:lnTo>
                    <a:pt x="96836" y="68884"/>
                  </a:lnTo>
                  <a:lnTo>
                    <a:pt x="94423" y="65813"/>
                  </a:lnTo>
                  <a:lnTo>
                    <a:pt x="91528" y="61645"/>
                  </a:lnTo>
                  <a:lnTo>
                    <a:pt x="85576" y="58354"/>
                  </a:lnTo>
                  <a:lnTo>
                    <a:pt x="78498" y="56819"/>
                  </a:lnTo>
                  <a:lnTo>
                    <a:pt x="61126" y="55283"/>
                  </a:lnTo>
                  <a:lnTo>
                    <a:pt x="43431" y="51992"/>
                  </a:lnTo>
                  <a:lnTo>
                    <a:pt x="24932" y="48702"/>
                  </a:lnTo>
                  <a:lnTo>
                    <a:pt x="20750" y="47824"/>
                  </a:lnTo>
                  <a:lnTo>
                    <a:pt x="13029" y="44533"/>
                  </a:lnTo>
                  <a:lnTo>
                    <a:pt x="8364" y="41462"/>
                  </a:lnTo>
                  <a:lnTo>
                    <a:pt x="4182" y="36636"/>
                  </a:lnTo>
                  <a:lnTo>
                    <a:pt x="2412" y="32468"/>
                  </a:lnTo>
                  <a:lnTo>
                    <a:pt x="0" y="25886"/>
                  </a:lnTo>
                  <a:lnTo>
                    <a:pt x="0" y="24351"/>
                  </a:lnTo>
                  <a:lnTo>
                    <a:pt x="1769" y="20402"/>
                  </a:lnTo>
                  <a:lnTo>
                    <a:pt x="2412" y="17111"/>
                  </a:lnTo>
                  <a:lnTo>
                    <a:pt x="5951" y="13820"/>
                  </a:lnTo>
                  <a:lnTo>
                    <a:pt x="11260" y="10530"/>
                  </a:lnTo>
                  <a:lnTo>
                    <a:pt x="18337" y="8117"/>
                  </a:lnTo>
                  <a:lnTo>
                    <a:pt x="27345" y="5703"/>
                  </a:lnTo>
                  <a:lnTo>
                    <a:pt x="36193" y="4168"/>
                  </a:lnTo>
                  <a:lnTo>
                    <a:pt x="44557" y="0"/>
                  </a:lnTo>
                  <a:lnTo>
                    <a:pt x="42144" y="4168"/>
                  </a:lnTo>
                  <a:lnTo>
                    <a:pt x="42144" y="5703"/>
                  </a:lnTo>
                  <a:lnTo>
                    <a:pt x="42144" y="7239"/>
                  </a:lnTo>
                  <a:lnTo>
                    <a:pt x="33780" y="8117"/>
                  </a:lnTo>
                  <a:lnTo>
                    <a:pt x="28471" y="8994"/>
                  </a:lnTo>
                  <a:lnTo>
                    <a:pt x="24289" y="11407"/>
                  </a:lnTo>
                  <a:lnTo>
                    <a:pt x="20750" y="13820"/>
                  </a:lnTo>
                  <a:lnTo>
                    <a:pt x="17211" y="17111"/>
                  </a:lnTo>
                  <a:lnTo>
                    <a:pt x="15442" y="19524"/>
                  </a:lnTo>
                  <a:lnTo>
                    <a:pt x="13029" y="24351"/>
                  </a:lnTo>
                  <a:lnTo>
                    <a:pt x="13672" y="29177"/>
                  </a:lnTo>
                  <a:lnTo>
                    <a:pt x="15442" y="32468"/>
                  </a:lnTo>
                  <a:lnTo>
                    <a:pt x="17855" y="35758"/>
                  </a:lnTo>
                  <a:lnTo>
                    <a:pt x="24932" y="39049"/>
                  </a:lnTo>
                  <a:lnTo>
                    <a:pt x="30884" y="42120"/>
                  </a:lnTo>
                  <a:lnTo>
                    <a:pt x="33780" y="42120"/>
                  </a:lnTo>
                  <a:lnTo>
                    <a:pt x="48739" y="45411"/>
                  </a:lnTo>
                  <a:lnTo>
                    <a:pt x="62412" y="47824"/>
                  </a:lnTo>
                  <a:lnTo>
                    <a:pt x="76729" y="48702"/>
                  </a:lnTo>
                  <a:lnTo>
                    <a:pt x="83163" y="48702"/>
                  </a:lnTo>
                  <a:lnTo>
                    <a:pt x="96836" y="50237"/>
                  </a:lnTo>
                  <a:lnTo>
                    <a:pt x="104075" y="51115"/>
                  </a:lnTo>
                  <a:lnTo>
                    <a:pt x="111796" y="53528"/>
                  </a:lnTo>
                  <a:lnTo>
                    <a:pt x="116461" y="55283"/>
                  </a:lnTo>
                  <a:lnTo>
                    <a:pt x="119517" y="58354"/>
                  </a:lnTo>
                  <a:lnTo>
                    <a:pt x="119999" y="61645"/>
                  </a:lnTo>
                  <a:lnTo>
                    <a:pt x="119999" y="64058"/>
                  </a:lnTo>
                  <a:lnTo>
                    <a:pt x="119999" y="67349"/>
                  </a:lnTo>
                  <a:lnTo>
                    <a:pt x="117747" y="70639"/>
                  </a:lnTo>
                  <a:lnTo>
                    <a:pt x="114691" y="73930"/>
                  </a:lnTo>
                  <a:lnTo>
                    <a:pt x="110509" y="76343"/>
                  </a:lnTo>
                  <a:lnTo>
                    <a:pt x="104075" y="78756"/>
                  </a:lnTo>
                  <a:lnTo>
                    <a:pt x="96836" y="81170"/>
                  </a:lnTo>
                  <a:lnTo>
                    <a:pt x="87345" y="84460"/>
                  </a:lnTo>
                  <a:lnTo>
                    <a:pt x="83806" y="85118"/>
                  </a:lnTo>
                  <a:lnTo>
                    <a:pt x="82680" y="85996"/>
                  </a:lnTo>
                  <a:lnTo>
                    <a:pt x="78498" y="87531"/>
                  </a:lnTo>
                  <a:lnTo>
                    <a:pt x="71903" y="89287"/>
                  </a:lnTo>
                  <a:lnTo>
                    <a:pt x="63538" y="90822"/>
                  </a:lnTo>
                  <a:lnTo>
                    <a:pt x="57587" y="91700"/>
                  </a:lnTo>
                  <a:lnTo>
                    <a:pt x="52278" y="94113"/>
                  </a:lnTo>
                  <a:lnTo>
                    <a:pt x="45683" y="98062"/>
                  </a:lnTo>
                  <a:lnTo>
                    <a:pt x="42788" y="101352"/>
                  </a:lnTo>
                  <a:lnTo>
                    <a:pt x="42144" y="103107"/>
                  </a:lnTo>
                  <a:lnTo>
                    <a:pt x="42144" y="106179"/>
                  </a:lnTo>
                  <a:lnTo>
                    <a:pt x="42788" y="107934"/>
                  </a:lnTo>
                  <a:lnTo>
                    <a:pt x="45201" y="110347"/>
                  </a:lnTo>
                  <a:lnTo>
                    <a:pt x="48739" y="112760"/>
                  </a:lnTo>
                  <a:lnTo>
                    <a:pt x="56461" y="116709"/>
                  </a:lnTo>
                  <a:lnTo>
                    <a:pt x="64825" y="118464"/>
                  </a:lnTo>
                  <a:lnTo>
                    <a:pt x="71903" y="119341"/>
                  </a:lnTo>
                  <a:lnTo>
                    <a:pt x="6949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785796127" y="1085837040"/>
              <a:ext cx="182320545" cy="3735922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291" y="34615"/>
                  </a:moveTo>
                  <a:lnTo>
                    <a:pt x="120000" y="40000"/>
                  </a:lnTo>
                  <a:lnTo>
                    <a:pt x="120000" y="48461"/>
                  </a:lnTo>
                  <a:lnTo>
                    <a:pt x="120000" y="56923"/>
                  </a:lnTo>
                  <a:lnTo>
                    <a:pt x="111886" y="71538"/>
                  </a:lnTo>
                  <a:lnTo>
                    <a:pt x="100782" y="83076"/>
                  </a:lnTo>
                  <a:lnTo>
                    <a:pt x="77295" y="102307"/>
                  </a:lnTo>
                  <a:lnTo>
                    <a:pt x="59786" y="111538"/>
                  </a:lnTo>
                  <a:lnTo>
                    <a:pt x="52099" y="111538"/>
                  </a:lnTo>
                  <a:lnTo>
                    <a:pt x="52099" y="113846"/>
                  </a:lnTo>
                  <a:lnTo>
                    <a:pt x="32882" y="113846"/>
                  </a:lnTo>
                  <a:lnTo>
                    <a:pt x="0" y="120000"/>
                  </a:lnTo>
                  <a:lnTo>
                    <a:pt x="25195" y="108461"/>
                  </a:lnTo>
                  <a:lnTo>
                    <a:pt x="42704" y="102307"/>
                  </a:lnTo>
                  <a:lnTo>
                    <a:pt x="59786" y="93846"/>
                  </a:lnTo>
                  <a:lnTo>
                    <a:pt x="72597" y="83076"/>
                  </a:lnTo>
                  <a:lnTo>
                    <a:pt x="81992" y="76923"/>
                  </a:lnTo>
                  <a:lnTo>
                    <a:pt x="84982" y="60000"/>
                  </a:lnTo>
                  <a:lnTo>
                    <a:pt x="88398" y="48461"/>
                  </a:lnTo>
                  <a:lnTo>
                    <a:pt x="88398" y="40000"/>
                  </a:lnTo>
                  <a:lnTo>
                    <a:pt x="84982" y="28461"/>
                  </a:lnTo>
                  <a:lnTo>
                    <a:pt x="79003" y="17692"/>
                  </a:lnTo>
                  <a:lnTo>
                    <a:pt x="66192" y="11538"/>
                  </a:lnTo>
                  <a:lnTo>
                    <a:pt x="34590" y="0"/>
                  </a:lnTo>
                  <a:lnTo>
                    <a:pt x="66192" y="0"/>
                  </a:lnTo>
                  <a:lnTo>
                    <a:pt x="88398" y="6153"/>
                  </a:lnTo>
                  <a:lnTo>
                    <a:pt x="102491" y="14615"/>
                  </a:lnTo>
                  <a:lnTo>
                    <a:pt x="113594" y="23076"/>
                  </a:lnTo>
                  <a:lnTo>
                    <a:pt x="118291" y="34615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874601855" y="1104650087"/>
              <a:ext cx="122444197" cy="3359655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1914" y="31714"/>
                  </a:moveTo>
                  <a:lnTo>
                    <a:pt x="79787" y="12857"/>
                  </a:lnTo>
                  <a:lnTo>
                    <a:pt x="54255" y="0"/>
                  </a:lnTo>
                  <a:lnTo>
                    <a:pt x="75319" y="6000"/>
                  </a:lnTo>
                  <a:lnTo>
                    <a:pt x="96382" y="12857"/>
                  </a:lnTo>
                  <a:lnTo>
                    <a:pt x="108510" y="22285"/>
                  </a:lnTo>
                  <a:lnTo>
                    <a:pt x="117446" y="31714"/>
                  </a:lnTo>
                  <a:lnTo>
                    <a:pt x="120000" y="43714"/>
                  </a:lnTo>
                  <a:lnTo>
                    <a:pt x="117446" y="54000"/>
                  </a:lnTo>
                  <a:lnTo>
                    <a:pt x="115531" y="60000"/>
                  </a:lnTo>
                  <a:lnTo>
                    <a:pt x="101489" y="78857"/>
                  </a:lnTo>
                  <a:lnTo>
                    <a:pt x="84893" y="95142"/>
                  </a:lnTo>
                  <a:lnTo>
                    <a:pt x="70212" y="107142"/>
                  </a:lnTo>
                  <a:lnTo>
                    <a:pt x="47234" y="114000"/>
                  </a:lnTo>
                  <a:lnTo>
                    <a:pt x="0" y="120000"/>
                  </a:lnTo>
                  <a:lnTo>
                    <a:pt x="18510" y="114000"/>
                  </a:lnTo>
                  <a:lnTo>
                    <a:pt x="44680" y="104571"/>
                  </a:lnTo>
                  <a:lnTo>
                    <a:pt x="70212" y="85714"/>
                  </a:lnTo>
                  <a:lnTo>
                    <a:pt x="82340" y="72857"/>
                  </a:lnTo>
                  <a:lnTo>
                    <a:pt x="91914" y="56571"/>
                  </a:lnTo>
                  <a:lnTo>
                    <a:pt x="96382" y="47142"/>
                  </a:lnTo>
                  <a:lnTo>
                    <a:pt x="96382" y="37714"/>
                  </a:lnTo>
                  <a:lnTo>
                    <a:pt x="91914" y="31714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602802629" y="1502431280"/>
              <a:ext cx="199812574" cy="3359655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3648" y="120000"/>
                  </a:moveTo>
                  <a:lnTo>
                    <a:pt x="83648" y="116595"/>
                  </a:lnTo>
                  <a:lnTo>
                    <a:pt x="76612" y="120000"/>
                  </a:lnTo>
                  <a:lnTo>
                    <a:pt x="63713" y="116595"/>
                  </a:lnTo>
                  <a:lnTo>
                    <a:pt x="39087" y="109787"/>
                  </a:lnTo>
                  <a:lnTo>
                    <a:pt x="16026" y="94468"/>
                  </a:lnTo>
                  <a:lnTo>
                    <a:pt x="7035" y="85106"/>
                  </a:lnTo>
                  <a:lnTo>
                    <a:pt x="1563" y="72340"/>
                  </a:lnTo>
                  <a:lnTo>
                    <a:pt x="0" y="62978"/>
                  </a:lnTo>
                  <a:lnTo>
                    <a:pt x="0" y="59574"/>
                  </a:lnTo>
                  <a:lnTo>
                    <a:pt x="1563" y="50212"/>
                  </a:lnTo>
                  <a:lnTo>
                    <a:pt x="10162" y="37446"/>
                  </a:lnTo>
                  <a:lnTo>
                    <a:pt x="25798" y="25531"/>
                  </a:lnTo>
                  <a:lnTo>
                    <a:pt x="50423" y="12765"/>
                  </a:lnTo>
                  <a:lnTo>
                    <a:pt x="87947" y="0"/>
                  </a:lnTo>
                  <a:lnTo>
                    <a:pt x="78175" y="12765"/>
                  </a:lnTo>
                  <a:lnTo>
                    <a:pt x="70749" y="22127"/>
                  </a:lnTo>
                  <a:lnTo>
                    <a:pt x="64885" y="37446"/>
                  </a:lnTo>
                  <a:lnTo>
                    <a:pt x="64885" y="50212"/>
                  </a:lnTo>
                  <a:lnTo>
                    <a:pt x="64885" y="68936"/>
                  </a:lnTo>
                  <a:lnTo>
                    <a:pt x="69185" y="75744"/>
                  </a:lnTo>
                  <a:lnTo>
                    <a:pt x="75048" y="85106"/>
                  </a:lnTo>
                  <a:lnTo>
                    <a:pt x="87947" y="97872"/>
                  </a:lnTo>
                  <a:lnTo>
                    <a:pt x="105537" y="109787"/>
                  </a:lnTo>
                  <a:lnTo>
                    <a:pt x="119999" y="109787"/>
                  </a:lnTo>
                  <a:lnTo>
                    <a:pt x="105537" y="109787"/>
                  </a:lnTo>
                  <a:lnTo>
                    <a:pt x="83648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711118447" y="1058959552"/>
              <a:ext cx="319566101" cy="7525601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8780" y="120000"/>
                  </a:moveTo>
                  <a:lnTo>
                    <a:pt x="31707" y="120000"/>
                  </a:lnTo>
                  <a:lnTo>
                    <a:pt x="20000" y="117324"/>
                  </a:lnTo>
                  <a:lnTo>
                    <a:pt x="8292" y="108917"/>
                  </a:lnTo>
                  <a:lnTo>
                    <a:pt x="4634" y="104713"/>
                  </a:lnTo>
                  <a:lnTo>
                    <a:pt x="975" y="98980"/>
                  </a:lnTo>
                  <a:lnTo>
                    <a:pt x="0" y="93248"/>
                  </a:lnTo>
                  <a:lnTo>
                    <a:pt x="975" y="87515"/>
                  </a:lnTo>
                  <a:lnTo>
                    <a:pt x="3658" y="84840"/>
                  </a:lnTo>
                  <a:lnTo>
                    <a:pt x="10000" y="76433"/>
                  </a:lnTo>
                  <a:lnTo>
                    <a:pt x="16341" y="70700"/>
                  </a:lnTo>
                  <a:lnTo>
                    <a:pt x="24390" y="66496"/>
                  </a:lnTo>
                  <a:lnTo>
                    <a:pt x="34390" y="63821"/>
                  </a:lnTo>
                  <a:lnTo>
                    <a:pt x="46829" y="60764"/>
                  </a:lnTo>
                  <a:lnTo>
                    <a:pt x="65853" y="60764"/>
                  </a:lnTo>
                  <a:lnTo>
                    <a:pt x="82195" y="59617"/>
                  </a:lnTo>
                  <a:lnTo>
                    <a:pt x="89268" y="55031"/>
                  </a:lnTo>
                  <a:lnTo>
                    <a:pt x="93902" y="50828"/>
                  </a:lnTo>
                  <a:lnTo>
                    <a:pt x="101951" y="43949"/>
                  </a:lnTo>
                  <a:lnTo>
                    <a:pt x="106341" y="36687"/>
                  </a:lnTo>
                  <a:lnTo>
                    <a:pt x="107317" y="31337"/>
                  </a:lnTo>
                  <a:lnTo>
                    <a:pt x="107317" y="26751"/>
                  </a:lnTo>
                  <a:lnTo>
                    <a:pt x="106341" y="21401"/>
                  </a:lnTo>
                  <a:lnTo>
                    <a:pt x="102926" y="15668"/>
                  </a:lnTo>
                  <a:lnTo>
                    <a:pt x="98292" y="11464"/>
                  </a:lnTo>
                  <a:lnTo>
                    <a:pt x="90243" y="7261"/>
                  </a:lnTo>
                  <a:lnTo>
                    <a:pt x="74878" y="4203"/>
                  </a:lnTo>
                  <a:lnTo>
                    <a:pt x="59512" y="4203"/>
                  </a:lnTo>
                  <a:lnTo>
                    <a:pt x="44146" y="4203"/>
                  </a:lnTo>
                  <a:lnTo>
                    <a:pt x="21707" y="0"/>
                  </a:lnTo>
                  <a:lnTo>
                    <a:pt x="44146" y="1528"/>
                  </a:lnTo>
                  <a:lnTo>
                    <a:pt x="62195" y="1528"/>
                  </a:lnTo>
                  <a:lnTo>
                    <a:pt x="81219" y="4203"/>
                  </a:lnTo>
                  <a:lnTo>
                    <a:pt x="95609" y="7261"/>
                  </a:lnTo>
                  <a:lnTo>
                    <a:pt x="106341" y="11464"/>
                  </a:lnTo>
                  <a:lnTo>
                    <a:pt x="112682" y="18343"/>
                  </a:lnTo>
                  <a:lnTo>
                    <a:pt x="117317" y="24076"/>
                  </a:lnTo>
                  <a:lnTo>
                    <a:pt x="120000" y="32484"/>
                  </a:lnTo>
                  <a:lnTo>
                    <a:pt x="120000" y="36687"/>
                  </a:lnTo>
                  <a:lnTo>
                    <a:pt x="120000" y="42420"/>
                  </a:lnTo>
                  <a:lnTo>
                    <a:pt x="116341" y="49681"/>
                  </a:lnTo>
                  <a:lnTo>
                    <a:pt x="109268" y="55031"/>
                  </a:lnTo>
                  <a:lnTo>
                    <a:pt x="99268" y="59617"/>
                  </a:lnTo>
                  <a:lnTo>
                    <a:pt x="89268" y="63821"/>
                  </a:lnTo>
                  <a:lnTo>
                    <a:pt x="72195" y="64968"/>
                  </a:lnTo>
                  <a:lnTo>
                    <a:pt x="64146" y="64968"/>
                  </a:lnTo>
                  <a:lnTo>
                    <a:pt x="48780" y="66496"/>
                  </a:lnTo>
                  <a:lnTo>
                    <a:pt x="37073" y="69171"/>
                  </a:lnTo>
                  <a:lnTo>
                    <a:pt x="28048" y="72229"/>
                  </a:lnTo>
                  <a:lnTo>
                    <a:pt x="21707" y="76433"/>
                  </a:lnTo>
                  <a:lnTo>
                    <a:pt x="18048" y="80636"/>
                  </a:lnTo>
                  <a:lnTo>
                    <a:pt x="16341" y="84840"/>
                  </a:lnTo>
                  <a:lnTo>
                    <a:pt x="14390" y="87515"/>
                  </a:lnTo>
                  <a:lnTo>
                    <a:pt x="13658" y="93248"/>
                  </a:lnTo>
                  <a:lnTo>
                    <a:pt x="13658" y="97452"/>
                  </a:lnTo>
                  <a:lnTo>
                    <a:pt x="16341" y="103184"/>
                  </a:lnTo>
                  <a:lnTo>
                    <a:pt x="18048" y="107388"/>
                  </a:lnTo>
                  <a:lnTo>
                    <a:pt x="27073" y="113121"/>
                  </a:lnTo>
                  <a:lnTo>
                    <a:pt x="44146" y="120000"/>
                  </a:lnTo>
                  <a:lnTo>
                    <a:pt x="3878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749466540" y="1475553792"/>
              <a:ext cx="163482968" cy="3359655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7619" y="120000"/>
                  </a:moveTo>
                  <a:lnTo>
                    <a:pt x="63333" y="120000"/>
                  </a:lnTo>
                  <a:lnTo>
                    <a:pt x="31904" y="104571"/>
                  </a:lnTo>
                  <a:lnTo>
                    <a:pt x="12380" y="91714"/>
                  </a:lnTo>
                  <a:lnTo>
                    <a:pt x="5238" y="78857"/>
                  </a:lnTo>
                  <a:lnTo>
                    <a:pt x="0" y="69428"/>
                  </a:lnTo>
                  <a:lnTo>
                    <a:pt x="0" y="60000"/>
                  </a:lnTo>
                  <a:lnTo>
                    <a:pt x="3809" y="47142"/>
                  </a:lnTo>
                  <a:lnTo>
                    <a:pt x="5238" y="41142"/>
                  </a:lnTo>
                  <a:lnTo>
                    <a:pt x="10952" y="35142"/>
                  </a:lnTo>
                  <a:lnTo>
                    <a:pt x="17619" y="25714"/>
                  </a:lnTo>
                  <a:lnTo>
                    <a:pt x="26666" y="18857"/>
                  </a:lnTo>
                  <a:lnTo>
                    <a:pt x="44285" y="9428"/>
                  </a:lnTo>
                  <a:lnTo>
                    <a:pt x="67142" y="6000"/>
                  </a:lnTo>
                  <a:lnTo>
                    <a:pt x="97142" y="0"/>
                  </a:lnTo>
                  <a:lnTo>
                    <a:pt x="120000" y="0"/>
                  </a:lnTo>
                  <a:lnTo>
                    <a:pt x="93333" y="6000"/>
                  </a:lnTo>
                  <a:lnTo>
                    <a:pt x="67142" y="12857"/>
                  </a:lnTo>
                  <a:lnTo>
                    <a:pt x="45714" y="31714"/>
                  </a:lnTo>
                  <a:lnTo>
                    <a:pt x="39047" y="44571"/>
                  </a:lnTo>
                  <a:lnTo>
                    <a:pt x="33809" y="57428"/>
                  </a:lnTo>
                  <a:lnTo>
                    <a:pt x="33809" y="60000"/>
                  </a:lnTo>
                  <a:lnTo>
                    <a:pt x="37142" y="72857"/>
                  </a:lnTo>
                  <a:lnTo>
                    <a:pt x="40476" y="85714"/>
                  </a:lnTo>
                  <a:lnTo>
                    <a:pt x="47619" y="95142"/>
                  </a:lnTo>
                  <a:lnTo>
                    <a:pt x="60000" y="108000"/>
                  </a:lnTo>
                  <a:lnTo>
                    <a:pt x="79523" y="117428"/>
                  </a:lnTo>
                  <a:lnTo>
                    <a:pt x="77619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799924122" y="1085837040"/>
              <a:ext cx="345803942" cy="7176185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308" y="65200"/>
                  </a:moveTo>
                  <a:lnTo>
                    <a:pt x="66766" y="65200"/>
                  </a:lnTo>
                  <a:lnTo>
                    <a:pt x="30000" y="71200"/>
                  </a:lnTo>
                  <a:lnTo>
                    <a:pt x="20751" y="75600"/>
                  </a:lnTo>
                  <a:lnTo>
                    <a:pt x="15789" y="80000"/>
                  </a:lnTo>
                  <a:lnTo>
                    <a:pt x="12406" y="84400"/>
                  </a:lnTo>
                  <a:lnTo>
                    <a:pt x="9924" y="87200"/>
                  </a:lnTo>
                  <a:lnTo>
                    <a:pt x="8345" y="93200"/>
                  </a:lnTo>
                  <a:lnTo>
                    <a:pt x="8345" y="96400"/>
                  </a:lnTo>
                  <a:lnTo>
                    <a:pt x="8345" y="99200"/>
                  </a:lnTo>
                  <a:lnTo>
                    <a:pt x="12406" y="103600"/>
                  </a:lnTo>
                  <a:lnTo>
                    <a:pt x="19172" y="109600"/>
                  </a:lnTo>
                  <a:lnTo>
                    <a:pt x="34962" y="115600"/>
                  </a:lnTo>
                  <a:lnTo>
                    <a:pt x="23458" y="120000"/>
                  </a:lnTo>
                  <a:lnTo>
                    <a:pt x="20751" y="120000"/>
                  </a:lnTo>
                  <a:lnTo>
                    <a:pt x="12406" y="115600"/>
                  </a:lnTo>
                  <a:lnTo>
                    <a:pt x="6766" y="109600"/>
                  </a:lnTo>
                  <a:lnTo>
                    <a:pt x="1578" y="103600"/>
                  </a:lnTo>
                  <a:lnTo>
                    <a:pt x="0" y="99200"/>
                  </a:lnTo>
                  <a:lnTo>
                    <a:pt x="0" y="93200"/>
                  </a:lnTo>
                  <a:lnTo>
                    <a:pt x="0" y="92000"/>
                  </a:lnTo>
                  <a:lnTo>
                    <a:pt x="902" y="86000"/>
                  </a:lnTo>
                  <a:lnTo>
                    <a:pt x="4060" y="81600"/>
                  </a:lnTo>
                  <a:lnTo>
                    <a:pt x="12406" y="75600"/>
                  </a:lnTo>
                  <a:lnTo>
                    <a:pt x="22556" y="69600"/>
                  </a:lnTo>
                  <a:lnTo>
                    <a:pt x="32481" y="68000"/>
                  </a:lnTo>
                  <a:lnTo>
                    <a:pt x="52556" y="65200"/>
                  </a:lnTo>
                  <a:lnTo>
                    <a:pt x="60902" y="65200"/>
                  </a:lnTo>
                  <a:lnTo>
                    <a:pt x="67443" y="63600"/>
                  </a:lnTo>
                  <a:lnTo>
                    <a:pt x="70150" y="65200"/>
                  </a:lnTo>
                  <a:lnTo>
                    <a:pt x="80075" y="63600"/>
                  </a:lnTo>
                  <a:lnTo>
                    <a:pt x="89323" y="59200"/>
                  </a:lnTo>
                  <a:lnTo>
                    <a:pt x="95864" y="56400"/>
                  </a:lnTo>
                  <a:lnTo>
                    <a:pt x="102631" y="48800"/>
                  </a:lnTo>
                  <a:lnTo>
                    <a:pt x="110977" y="41600"/>
                  </a:lnTo>
                  <a:lnTo>
                    <a:pt x="112556" y="35600"/>
                  </a:lnTo>
                  <a:lnTo>
                    <a:pt x="114135" y="28400"/>
                  </a:lnTo>
                  <a:lnTo>
                    <a:pt x="112556" y="19200"/>
                  </a:lnTo>
                  <a:lnTo>
                    <a:pt x="109172" y="13600"/>
                  </a:lnTo>
                  <a:lnTo>
                    <a:pt x="105112" y="7600"/>
                  </a:lnTo>
                  <a:lnTo>
                    <a:pt x="94962" y="0"/>
                  </a:lnTo>
                  <a:lnTo>
                    <a:pt x="104210" y="3200"/>
                  </a:lnTo>
                  <a:lnTo>
                    <a:pt x="110977" y="7600"/>
                  </a:lnTo>
                  <a:lnTo>
                    <a:pt x="115037" y="13600"/>
                  </a:lnTo>
                  <a:lnTo>
                    <a:pt x="118421" y="18000"/>
                  </a:lnTo>
                  <a:lnTo>
                    <a:pt x="120000" y="23600"/>
                  </a:lnTo>
                  <a:lnTo>
                    <a:pt x="120000" y="29600"/>
                  </a:lnTo>
                  <a:lnTo>
                    <a:pt x="120000" y="31200"/>
                  </a:lnTo>
                  <a:lnTo>
                    <a:pt x="115939" y="40000"/>
                  </a:lnTo>
                  <a:lnTo>
                    <a:pt x="110977" y="47600"/>
                  </a:lnTo>
                  <a:lnTo>
                    <a:pt x="102631" y="53200"/>
                  </a:lnTo>
                  <a:lnTo>
                    <a:pt x="94962" y="58000"/>
                  </a:lnTo>
                  <a:lnTo>
                    <a:pt x="80075" y="63600"/>
                  </a:lnTo>
                  <a:lnTo>
                    <a:pt x="73308" y="65200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723228310" y="819752296"/>
              <a:ext cx="458829357" cy="65580297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0368" y="38978"/>
                  </a:moveTo>
                  <a:lnTo>
                    <a:pt x="82266" y="40729"/>
                  </a:lnTo>
                  <a:lnTo>
                    <a:pt x="91614" y="43795"/>
                  </a:lnTo>
                  <a:lnTo>
                    <a:pt x="99773" y="45547"/>
                  </a:lnTo>
                  <a:lnTo>
                    <a:pt x="106062" y="48613"/>
                  </a:lnTo>
                  <a:lnTo>
                    <a:pt x="111161" y="52116"/>
                  </a:lnTo>
                  <a:lnTo>
                    <a:pt x="114220" y="58686"/>
                  </a:lnTo>
                  <a:lnTo>
                    <a:pt x="116770" y="63503"/>
                  </a:lnTo>
                  <a:lnTo>
                    <a:pt x="118640" y="69635"/>
                  </a:lnTo>
                  <a:lnTo>
                    <a:pt x="120000" y="76204"/>
                  </a:lnTo>
                  <a:lnTo>
                    <a:pt x="120000" y="82773"/>
                  </a:lnTo>
                  <a:lnTo>
                    <a:pt x="118640" y="89343"/>
                  </a:lnTo>
                  <a:lnTo>
                    <a:pt x="116260" y="98978"/>
                  </a:lnTo>
                  <a:lnTo>
                    <a:pt x="113031" y="105547"/>
                  </a:lnTo>
                  <a:lnTo>
                    <a:pt x="107422" y="110364"/>
                  </a:lnTo>
                  <a:lnTo>
                    <a:pt x="101813" y="113430"/>
                  </a:lnTo>
                  <a:lnTo>
                    <a:pt x="90424" y="118248"/>
                  </a:lnTo>
                  <a:lnTo>
                    <a:pt x="79716" y="120000"/>
                  </a:lnTo>
                  <a:lnTo>
                    <a:pt x="87875" y="116934"/>
                  </a:lnTo>
                  <a:lnTo>
                    <a:pt x="97393" y="110364"/>
                  </a:lnTo>
                  <a:lnTo>
                    <a:pt x="101813" y="105547"/>
                  </a:lnTo>
                  <a:lnTo>
                    <a:pt x="106062" y="98978"/>
                  </a:lnTo>
                  <a:lnTo>
                    <a:pt x="109291" y="92408"/>
                  </a:lnTo>
                  <a:lnTo>
                    <a:pt x="111161" y="82773"/>
                  </a:lnTo>
                  <a:lnTo>
                    <a:pt x="111161" y="79708"/>
                  </a:lnTo>
                  <a:lnTo>
                    <a:pt x="111161" y="71386"/>
                  </a:lnTo>
                  <a:lnTo>
                    <a:pt x="109291" y="68321"/>
                  </a:lnTo>
                  <a:lnTo>
                    <a:pt x="106742" y="61751"/>
                  </a:lnTo>
                  <a:lnTo>
                    <a:pt x="102322" y="55182"/>
                  </a:lnTo>
                  <a:lnTo>
                    <a:pt x="95524" y="50364"/>
                  </a:lnTo>
                  <a:lnTo>
                    <a:pt x="86685" y="48613"/>
                  </a:lnTo>
                  <a:lnTo>
                    <a:pt x="86685" y="48613"/>
                  </a:lnTo>
                  <a:lnTo>
                    <a:pt x="94164" y="52116"/>
                  </a:lnTo>
                  <a:lnTo>
                    <a:pt x="101133" y="61751"/>
                  </a:lnTo>
                  <a:lnTo>
                    <a:pt x="103682" y="64817"/>
                  </a:lnTo>
                  <a:lnTo>
                    <a:pt x="104872" y="71386"/>
                  </a:lnTo>
                  <a:lnTo>
                    <a:pt x="104872" y="79708"/>
                  </a:lnTo>
                  <a:lnTo>
                    <a:pt x="104192" y="87591"/>
                  </a:lnTo>
                  <a:lnTo>
                    <a:pt x="102322" y="92408"/>
                  </a:lnTo>
                  <a:lnTo>
                    <a:pt x="96713" y="102043"/>
                  </a:lnTo>
                  <a:lnTo>
                    <a:pt x="92294" y="106861"/>
                  </a:lnTo>
                  <a:lnTo>
                    <a:pt x="87365" y="113430"/>
                  </a:lnTo>
                  <a:lnTo>
                    <a:pt x="80396" y="116934"/>
                  </a:lnTo>
                  <a:lnTo>
                    <a:pt x="72917" y="118248"/>
                  </a:lnTo>
                  <a:lnTo>
                    <a:pt x="71558" y="118248"/>
                  </a:lnTo>
                  <a:lnTo>
                    <a:pt x="79716" y="113430"/>
                  </a:lnTo>
                  <a:lnTo>
                    <a:pt x="85325" y="106861"/>
                  </a:lnTo>
                  <a:lnTo>
                    <a:pt x="89745" y="100729"/>
                  </a:lnTo>
                  <a:lnTo>
                    <a:pt x="92294" y="92408"/>
                  </a:lnTo>
                  <a:lnTo>
                    <a:pt x="92974" y="82773"/>
                  </a:lnTo>
                  <a:lnTo>
                    <a:pt x="92974" y="76204"/>
                  </a:lnTo>
                  <a:lnTo>
                    <a:pt x="92294" y="69635"/>
                  </a:lnTo>
                  <a:lnTo>
                    <a:pt x="90424" y="63503"/>
                  </a:lnTo>
                  <a:lnTo>
                    <a:pt x="89235" y="56934"/>
                  </a:lnTo>
                  <a:lnTo>
                    <a:pt x="82946" y="48613"/>
                  </a:lnTo>
                  <a:lnTo>
                    <a:pt x="75977" y="45547"/>
                  </a:lnTo>
                  <a:lnTo>
                    <a:pt x="69008" y="43795"/>
                  </a:lnTo>
                  <a:lnTo>
                    <a:pt x="56430" y="40729"/>
                  </a:lnTo>
                  <a:lnTo>
                    <a:pt x="50141" y="43795"/>
                  </a:lnTo>
                  <a:lnTo>
                    <a:pt x="35694" y="40729"/>
                  </a:lnTo>
                  <a:lnTo>
                    <a:pt x="23796" y="37226"/>
                  </a:lnTo>
                  <a:lnTo>
                    <a:pt x="16317" y="32408"/>
                  </a:lnTo>
                  <a:lnTo>
                    <a:pt x="11218" y="27591"/>
                  </a:lnTo>
                  <a:lnTo>
                    <a:pt x="8668" y="24525"/>
                  </a:lnTo>
                  <a:lnTo>
                    <a:pt x="8158" y="19708"/>
                  </a:lnTo>
                  <a:lnTo>
                    <a:pt x="8158" y="17956"/>
                  </a:lnTo>
                  <a:lnTo>
                    <a:pt x="8668" y="13138"/>
                  </a:lnTo>
                  <a:lnTo>
                    <a:pt x="10708" y="6569"/>
                  </a:lnTo>
                  <a:lnTo>
                    <a:pt x="13087" y="1751"/>
                  </a:lnTo>
                  <a:lnTo>
                    <a:pt x="11898" y="0"/>
                  </a:lnTo>
                  <a:lnTo>
                    <a:pt x="9348" y="6569"/>
                  </a:lnTo>
                  <a:lnTo>
                    <a:pt x="8158" y="13138"/>
                  </a:lnTo>
                  <a:lnTo>
                    <a:pt x="6798" y="19708"/>
                  </a:lnTo>
                  <a:lnTo>
                    <a:pt x="8668" y="26277"/>
                  </a:lnTo>
                  <a:lnTo>
                    <a:pt x="11898" y="31094"/>
                  </a:lnTo>
                  <a:lnTo>
                    <a:pt x="16997" y="34160"/>
                  </a:lnTo>
                  <a:lnTo>
                    <a:pt x="23796" y="38978"/>
                  </a:lnTo>
                  <a:lnTo>
                    <a:pt x="35694" y="43795"/>
                  </a:lnTo>
                  <a:lnTo>
                    <a:pt x="50141" y="45547"/>
                  </a:lnTo>
                  <a:lnTo>
                    <a:pt x="56430" y="43795"/>
                  </a:lnTo>
                  <a:lnTo>
                    <a:pt x="69008" y="43795"/>
                  </a:lnTo>
                  <a:lnTo>
                    <a:pt x="75977" y="48613"/>
                  </a:lnTo>
                  <a:lnTo>
                    <a:pt x="82946" y="50364"/>
                  </a:lnTo>
                  <a:lnTo>
                    <a:pt x="87875" y="58686"/>
                  </a:lnTo>
                  <a:lnTo>
                    <a:pt x="89745" y="64817"/>
                  </a:lnTo>
                  <a:lnTo>
                    <a:pt x="91614" y="71386"/>
                  </a:lnTo>
                  <a:lnTo>
                    <a:pt x="92294" y="76204"/>
                  </a:lnTo>
                  <a:lnTo>
                    <a:pt x="92294" y="82773"/>
                  </a:lnTo>
                  <a:lnTo>
                    <a:pt x="91614" y="89343"/>
                  </a:lnTo>
                  <a:lnTo>
                    <a:pt x="89745" y="98978"/>
                  </a:lnTo>
                  <a:lnTo>
                    <a:pt x="84815" y="105547"/>
                  </a:lnTo>
                  <a:lnTo>
                    <a:pt x="77167" y="113430"/>
                  </a:lnTo>
                  <a:lnTo>
                    <a:pt x="65949" y="118248"/>
                  </a:lnTo>
                  <a:lnTo>
                    <a:pt x="53371" y="118248"/>
                  </a:lnTo>
                  <a:lnTo>
                    <a:pt x="61529" y="116934"/>
                  </a:lnTo>
                  <a:lnTo>
                    <a:pt x="70368" y="112116"/>
                  </a:lnTo>
                  <a:lnTo>
                    <a:pt x="77167" y="102043"/>
                  </a:lnTo>
                  <a:lnTo>
                    <a:pt x="79716" y="98978"/>
                  </a:lnTo>
                  <a:lnTo>
                    <a:pt x="81076" y="92408"/>
                  </a:lnTo>
                  <a:lnTo>
                    <a:pt x="81076" y="85839"/>
                  </a:lnTo>
                  <a:lnTo>
                    <a:pt x="80396" y="79708"/>
                  </a:lnTo>
                  <a:lnTo>
                    <a:pt x="78526" y="71386"/>
                  </a:lnTo>
                  <a:lnTo>
                    <a:pt x="75977" y="63503"/>
                  </a:lnTo>
                  <a:lnTo>
                    <a:pt x="70878" y="56934"/>
                  </a:lnTo>
                  <a:lnTo>
                    <a:pt x="63399" y="50364"/>
                  </a:lnTo>
                  <a:lnTo>
                    <a:pt x="53371" y="48613"/>
                  </a:lnTo>
                  <a:lnTo>
                    <a:pt x="46402" y="45547"/>
                  </a:lnTo>
                  <a:lnTo>
                    <a:pt x="29405" y="43795"/>
                  </a:lnTo>
                  <a:lnTo>
                    <a:pt x="16997" y="38978"/>
                  </a:lnTo>
                  <a:lnTo>
                    <a:pt x="8668" y="32408"/>
                  </a:lnTo>
                  <a:lnTo>
                    <a:pt x="2549" y="27591"/>
                  </a:lnTo>
                  <a:lnTo>
                    <a:pt x="1189" y="19708"/>
                  </a:lnTo>
                  <a:lnTo>
                    <a:pt x="0" y="13138"/>
                  </a:lnTo>
                  <a:lnTo>
                    <a:pt x="1869" y="8321"/>
                  </a:lnTo>
                  <a:lnTo>
                    <a:pt x="4419" y="3503"/>
                  </a:lnTo>
                  <a:lnTo>
                    <a:pt x="8668" y="0"/>
                  </a:lnTo>
                  <a:lnTo>
                    <a:pt x="14447" y="0"/>
                  </a:lnTo>
                  <a:lnTo>
                    <a:pt x="18866" y="1751"/>
                  </a:lnTo>
                  <a:lnTo>
                    <a:pt x="15637" y="3503"/>
                  </a:lnTo>
                  <a:lnTo>
                    <a:pt x="13087" y="10072"/>
                  </a:lnTo>
                  <a:lnTo>
                    <a:pt x="13087" y="14890"/>
                  </a:lnTo>
                  <a:lnTo>
                    <a:pt x="13087" y="17956"/>
                  </a:lnTo>
                  <a:lnTo>
                    <a:pt x="14447" y="24525"/>
                  </a:lnTo>
                  <a:lnTo>
                    <a:pt x="16317" y="27591"/>
                  </a:lnTo>
                  <a:lnTo>
                    <a:pt x="23116" y="34160"/>
                  </a:lnTo>
                  <a:lnTo>
                    <a:pt x="32634" y="38978"/>
                  </a:lnTo>
                  <a:lnTo>
                    <a:pt x="41983" y="40729"/>
                  </a:lnTo>
                  <a:lnTo>
                    <a:pt x="60849" y="40729"/>
                  </a:lnTo>
                  <a:lnTo>
                    <a:pt x="70368" y="38978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824143846" y="838567903"/>
              <a:ext cx="148682453" cy="1935159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820" y="38518"/>
                  </a:moveTo>
                  <a:lnTo>
                    <a:pt x="33013" y="48888"/>
                  </a:lnTo>
                  <a:lnTo>
                    <a:pt x="36681" y="60740"/>
                  </a:lnTo>
                  <a:lnTo>
                    <a:pt x="56069" y="81481"/>
                  </a:lnTo>
                  <a:lnTo>
                    <a:pt x="77554" y="97777"/>
                  </a:lnTo>
                  <a:lnTo>
                    <a:pt x="119999" y="120000"/>
                  </a:lnTo>
                  <a:lnTo>
                    <a:pt x="102707" y="120000"/>
                  </a:lnTo>
                  <a:lnTo>
                    <a:pt x="71790" y="103703"/>
                  </a:lnTo>
                  <a:lnTo>
                    <a:pt x="46637" y="97777"/>
                  </a:lnTo>
                  <a:lnTo>
                    <a:pt x="21484" y="77037"/>
                  </a:lnTo>
                  <a:lnTo>
                    <a:pt x="5764" y="60740"/>
                  </a:lnTo>
                  <a:lnTo>
                    <a:pt x="0" y="54814"/>
                  </a:lnTo>
                  <a:lnTo>
                    <a:pt x="0" y="48888"/>
                  </a:lnTo>
                  <a:lnTo>
                    <a:pt x="0" y="32592"/>
                  </a:lnTo>
                  <a:lnTo>
                    <a:pt x="5764" y="16296"/>
                  </a:lnTo>
                  <a:lnTo>
                    <a:pt x="19388" y="0"/>
                  </a:lnTo>
                  <a:lnTo>
                    <a:pt x="42445" y="0"/>
                  </a:lnTo>
                  <a:lnTo>
                    <a:pt x="35109" y="16296"/>
                  </a:lnTo>
                  <a:lnTo>
                    <a:pt x="33013" y="22222"/>
                  </a:lnTo>
                  <a:lnTo>
                    <a:pt x="28820" y="38518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1159856400" y="1058959552"/>
              <a:ext cx="173574745" cy="4703494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258" y="34285"/>
                  </a:moveTo>
                  <a:lnTo>
                    <a:pt x="118202" y="42857"/>
                  </a:lnTo>
                  <a:lnTo>
                    <a:pt x="120000" y="50204"/>
                  </a:lnTo>
                  <a:lnTo>
                    <a:pt x="120000" y="58775"/>
                  </a:lnTo>
                  <a:lnTo>
                    <a:pt x="118202" y="67959"/>
                  </a:lnTo>
                  <a:lnTo>
                    <a:pt x="116404" y="72857"/>
                  </a:lnTo>
                  <a:lnTo>
                    <a:pt x="101573" y="88163"/>
                  </a:lnTo>
                  <a:lnTo>
                    <a:pt x="86741" y="97346"/>
                  </a:lnTo>
                  <a:lnTo>
                    <a:pt x="68314" y="106530"/>
                  </a:lnTo>
                  <a:lnTo>
                    <a:pt x="30112" y="115714"/>
                  </a:lnTo>
                  <a:lnTo>
                    <a:pt x="0" y="119999"/>
                  </a:lnTo>
                  <a:lnTo>
                    <a:pt x="18426" y="113265"/>
                  </a:lnTo>
                  <a:lnTo>
                    <a:pt x="36853" y="106530"/>
                  </a:lnTo>
                  <a:lnTo>
                    <a:pt x="56629" y="95510"/>
                  </a:lnTo>
                  <a:lnTo>
                    <a:pt x="78202" y="77142"/>
                  </a:lnTo>
                  <a:lnTo>
                    <a:pt x="84943" y="63673"/>
                  </a:lnTo>
                  <a:lnTo>
                    <a:pt x="88089" y="54489"/>
                  </a:lnTo>
                  <a:lnTo>
                    <a:pt x="88089" y="38571"/>
                  </a:lnTo>
                  <a:lnTo>
                    <a:pt x="84943" y="27551"/>
                  </a:lnTo>
                  <a:lnTo>
                    <a:pt x="75056" y="15918"/>
                  </a:lnTo>
                  <a:lnTo>
                    <a:pt x="60224" y="6734"/>
                  </a:lnTo>
                  <a:lnTo>
                    <a:pt x="38202" y="0"/>
                  </a:lnTo>
                  <a:lnTo>
                    <a:pt x="68314" y="6734"/>
                  </a:lnTo>
                  <a:lnTo>
                    <a:pt x="91685" y="11632"/>
                  </a:lnTo>
                  <a:lnTo>
                    <a:pt x="104719" y="20816"/>
                  </a:lnTo>
                  <a:lnTo>
                    <a:pt x="113258" y="34285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1642905968" y="919198661"/>
              <a:ext cx="136572157" cy="4569115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3125"/>
                  </a:moveTo>
                  <a:lnTo>
                    <a:pt x="120000" y="58125"/>
                  </a:lnTo>
                  <a:lnTo>
                    <a:pt x="116018" y="76250"/>
                  </a:lnTo>
                  <a:lnTo>
                    <a:pt x="109763" y="88125"/>
                  </a:lnTo>
                  <a:lnTo>
                    <a:pt x="101232" y="96875"/>
                  </a:lnTo>
                  <a:lnTo>
                    <a:pt x="86445" y="108750"/>
                  </a:lnTo>
                  <a:lnTo>
                    <a:pt x="69383" y="118125"/>
                  </a:lnTo>
                  <a:lnTo>
                    <a:pt x="50616" y="120000"/>
                  </a:lnTo>
                  <a:lnTo>
                    <a:pt x="63127" y="111250"/>
                  </a:lnTo>
                  <a:lnTo>
                    <a:pt x="80189" y="99375"/>
                  </a:lnTo>
                  <a:lnTo>
                    <a:pt x="92701" y="80625"/>
                  </a:lnTo>
                  <a:lnTo>
                    <a:pt x="98957" y="66875"/>
                  </a:lnTo>
                  <a:lnTo>
                    <a:pt x="98957" y="58125"/>
                  </a:lnTo>
                  <a:lnTo>
                    <a:pt x="94976" y="48750"/>
                  </a:lnTo>
                  <a:lnTo>
                    <a:pt x="80189" y="36875"/>
                  </a:lnTo>
                  <a:lnTo>
                    <a:pt x="67677" y="27500"/>
                  </a:lnTo>
                  <a:lnTo>
                    <a:pt x="52890" y="18750"/>
                  </a:lnTo>
                  <a:lnTo>
                    <a:pt x="29573" y="5000"/>
                  </a:lnTo>
                  <a:lnTo>
                    <a:pt x="0" y="0"/>
                  </a:lnTo>
                  <a:lnTo>
                    <a:pt x="31848" y="2500"/>
                  </a:lnTo>
                  <a:lnTo>
                    <a:pt x="69383" y="13750"/>
                  </a:lnTo>
                  <a:lnTo>
                    <a:pt x="86445" y="20625"/>
                  </a:lnTo>
                  <a:lnTo>
                    <a:pt x="103507" y="30000"/>
                  </a:lnTo>
                  <a:lnTo>
                    <a:pt x="116018" y="43750"/>
                  </a:lnTo>
                  <a:lnTo>
                    <a:pt x="120000" y="53125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1548717663" y="865443685"/>
              <a:ext cx="202503647" cy="55635554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636" y="79828"/>
                  </a:moveTo>
                  <a:lnTo>
                    <a:pt x="104180" y="70557"/>
                  </a:lnTo>
                  <a:lnTo>
                    <a:pt x="107266" y="62832"/>
                  </a:lnTo>
                  <a:lnTo>
                    <a:pt x="104180" y="55107"/>
                  </a:lnTo>
                  <a:lnTo>
                    <a:pt x="97234" y="43776"/>
                  </a:lnTo>
                  <a:lnTo>
                    <a:pt x="87202" y="36051"/>
                  </a:lnTo>
                  <a:lnTo>
                    <a:pt x="75627" y="26781"/>
                  </a:lnTo>
                  <a:lnTo>
                    <a:pt x="62893" y="19055"/>
                  </a:lnTo>
                  <a:lnTo>
                    <a:pt x="32797" y="7725"/>
                  </a:lnTo>
                  <a:lnTo>
                    <a:pt x="0" y="0"/>
                  </a:lnTo>
                  <a:lnTo>
                    <a:pt x="37041" y="5665"/>
                  </a:lnTo>
                  <a:lnTo>
                    <a:pt x="62893" y="13390"/>
                  </a:lnTo>
                  <a:lnTo>
                    <a:pt x="82958" y="22660"/>
                  </a:lnTo>
                  <a:lnTo>
                    <a:pt x="98392" y="33991"/>
                  </a:lnTo>
                  <a:lnTo>
                    <a:pt x="109967" y="43776"/>
                  </a:lnTo>
                  <a:lnTo>
                    <a:pt x="116913" y="51502"/>
                  </a:lnTo>
                  <a:lnTo>
                    <a:pt x="120000" y="59227"/>
                  </a:lnTo>
                  <a:lnTo>
                    <a:pt x="120000" y="70557"/>
                  </a:lnTo>
                  <a:lnTo>
                    <a:pt x="116913" y="79828"/>
                  </a:lnTo>
                  <a:lnTo>
                    <a:pt x="109967" y="87553"/>
                  </a:lnTo>
                  <a:lnTo>
                    <a:pt x="102636" y="98884"/>
                  </a:lnTo>
                  <a:lnTo>
                    <a:pt x="89903" y="108669"/>
                  </a:lnTo>
                  <a:lnTo>
                    <a:pt x="82958" y="114334"/>
                  </a:lnTo>
                  <a:lnTo>
                    <a:pt x="62893" y="120000"/>
                  </a:lnTo>
                  <a:lnTo>
                    <a:pt x="75627" y="110214"/>
                  </a:lnTo>
                  <a:lnTo>
                    <a:pt x="89903" y="103004"/>
                  </a:lnTo>
                  <a:lnTo>
                    <a:pt x="97234" y="93218"/>
                  </a:lnTo>
                  <a:lnTo>
                    <a:pt x="102636" y="79828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1527861582" y="927260542"/>
              <a:ext cx="136572585" cy="49453995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8957" y="57971"/>
                  </a:moveTo>
                  <a:lnTo>
                    <a:pt x="98957" y="51594"/>
                  </a:lnTo>
                  <a:lnTo>
                    <a:pt x="92701" y="40579"/>
                  </a:lnTo>
                  <a:lnTo>
                    <a:pt x="84170" y="34202"/>
                  </a:lnTo>
                  <a:lnTo>
                    <a:pt x="65402" y="19130"/>
                  </a:lnTo>
                  <a:lnTo>
                    <a:pt x="33554" y="8695"/>
                  </a:lnTo>
                  <a:lnTo>
                    <a:pt x="0" y="0"/>
                  </a:lnTo>
                  <a:lnTo>
                    <a:pt x="35829" y="6376"/>
                  </a:lnTo>
                  <a:lnTo>
                    <a:pt x="65402" y="10434"/>
                  </a:lnTo>
                  <a:lnTo>
                    <a:pt x="84170" y="19130"/>
                  </a:lnTo>
                  <a:lnTo>
                    <a:pt x="98957" y="27826"/>
                  </a:lnTo>
                  <a:lnTo>
                    <a:pt x="111469" y="38260"/>
                  </a:lnTo>
                  <a:lnTo>
                    <a:pt x="115450" y="40579"/>
                  </a:lnTo>
                  <a:lnTo>
                    <a:pt x="120000" y="46956"/>
                  </a:lnTo>
                  <a:lnTo>
                    <a:pt x="120000" y="55652"/>
                  </a:lnTo>
                  <a:lnTo>
                    <a:pt x="120000" y="66086"/>
                  </a:lnTo>
                  <a:lnTo>
                    <a:pt x="113744" y="74782"/>
                  </a:lnTo>
                  <a:lnTo>
                    <a:pt x="98957" y="96231"/>
                  </a:lnTo>
                  <a:lnTo>
                    <a:pt x="79620" y="108985"/>
                  </a:lnTo>
                  <a:lnTo>
                    <a:pt x="60853" y="120000"/>
                  </a:lnTo>
                  <a:lnTo>
                    <a:pt x="81895" y="100869"/>
                  </a:lnTo>
                  <a:lnTo>
                    <a:pt x="92701" y="83478"/>
                  </a:lnTo>
                  <a:lnTo>
                    <a:pt x="98957" y="68405"/>
                  </a:lnTo>
                  <a:lnTo>
                    <a:pt x="98957" y="57971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1347559105" y="892321173"/>
              <a:ext cx="235469600" cy="5671065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408" y="70886"/>
                  </a:moveTo>
                  <a:lnTo>
                    <a:pt x="104088" y="52658"/>
                  </a:lnTo>
                  <a:lnTo>
                    <a:pt x="101767" y="48607"/>
                  </a:lnTo>
                  <a:lnTo>
                    <a:pt x="96795" y="41012"/>
                  </a:lnTo>
                  <a:lnTo>
                    <a:pt x="88176" y="35443"/>
                  </a:lnTo>
                  <a:lnTo>
                    <a:pt x="74585" y="24303"/>
                  </a:lnTo>
                  <a:lnTo>
                    <a:pt x="56353" y="16708"/>
                  </a:lnTo>
                  <a:lnTo>
                    <a:pt x="31823" y="7594"/>
                  </a:lnTo>
                  <a:lnTo>
                    <a:pt x="0" y="0"/>
                  </a:lnTo>
                  <a:lnTo>
                    <a:pt x="31823" y="5569"/>
                  </a:lnTo>
                  <a:lnTo>
                    <a:pt x="67292" y="15189"/>
                  </a:lnTo>
                  <a:lnTo>
                    <a:pt x="84530" y="22278"/>
                  </a:lnTo>
                  <a:lnTo>
                    <a:pt x="99116" y="31898"/>
                  </a:lnTo>
                  <a:lnTo>
                    <a:pt x="111381" y="41012"/>
                  </a:lnTo>
                  <a:lnTo>
                    <a:pt x="120000" y="52658"/>
                  </a:lnTo>
                  <a:lnTo>
                    <a:pt x="120000" y="59746"/>
                  </a:lnTo>
                  <a:lnTo>
                    <a:pt x="120000" y="70886"/>
                  </a:lnTo>
                  <a:lnTo>
                    <a:pt x="116353" y="80506"/>
                  </a:lnTo>
                  <a:lnTo>
                    <a:pt x="111381" y="93670"/>
                  </a:lnTo>
                  <a:lnTo>
                    <a:pt x="104088" y="101265"/>
                  </a:lnTo>
                  <a:lnTo>
                    <a:pt x="94143" y="112405"/>
                  </a:lnTo>
                  <a:lnTo>
                    <a:pt x="84530" y="120000"/>
                  </a:lnTo>
                  <a:lnTo>
                    <a:pt x="91823" y="112405"/>
                  </a:lnTo>
                  <a:lnTo>
                    <a:pt x="98121" y="101265"/>
                  </a:lnTo>
                  <a:lnTo>
                    <a:pt x="102762" y="86075"/>
                  </a:lnTo>
                  <a:lnTo>
                    <a:pt x="106408" y="70886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>
              <a:off x="1284991715" y="1846459204"/>
              <a:ext cx="2018099" cy="1881505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>
              <a:off x="0" y="2112543094"/>
              <a:ext cx="38347697" cy="349398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35" y="0"/>
                  </a:moveTo>
                  <a:lnTo>
                    <a:pt x="0" y="0"/>
                  </a:lnTo>
                  <a:lnTo>
                    <a:pt x="0" y="64000"/>
                  </a:lnTo>
                  <a:lnTo>
                    <a:pt x="89491" y="120000"/>
                  </a:lnTo>
                  <a:lnTo>
                    <a:pt x="120000" y="120000"/>
                  </a:lnTo>
                  <a:lnTo>
                    <a:pt x="813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1311229518" y="989079960"/>
              <a:ext cx="110334329" cy="4757248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352" y="118190"/>
                  </a:moveTo>
                  <a:lnTo>
                    <a:pt x="21176" y="120000"/>
                  </a:lnTo>
                  <a:lnTo>
                    <a:pt x="33882" y="118190"/>
                  </a:lnTo>
                  <a:lnTo>
                    <a:pt x="62823" y="109145"/>
                  </a:lnTo>
                  <a:lnTo>
                    <a:pt x="96705" y="93467"/>
                  </a:lnTo>
                  <a:lnTo>
                    <a:pt x="110117" y="80201"/>
                  </a:lnTo>
                  <a:lnTo>
                    <a:pt x="117882" y="68743"/>
                  </a:lnTo>
                  <a:lnTo>
                    <a:pt x="120000" y="62110"/>
                  </a:lnTo>
                  <a:lnTo>
                    <a:pt x="117882" y="53065"/>
                  </a:lnTo>
                  <a:lnTo>
                    <a:pt x="107294" y="35577"/>
                  </a:lnTo>
                  <a:lnTo>
                    <a:pt x="99529" y="28944"/>
                  </a:lnTo>
                  <a:lnTo>
                    <a:pt x="78352" y="19899"/>
                  </a:lnTo>
                  <a:lnTo>
                    <a:pt x="47294" y="8442"/>
                  </a:lnTo>
                  <a:lnTo>
                    <a:pt x="24000" y="1809"/>
                  </a:lnTo>
                  <a:lnTo>
                    <a:pt x="0" y="0"/>
                  </a:lnTo>
                  <a:lnTo>
                    <a:pt x="0" y="1809"/>
                  </a:lnTo>
                  <a:lnTo>
                    <a:pt x="24000" y="4221"/>
                  </a:lnTo>
                  <a:lnTo>
                    <a:pt x="47294" y="10854"/>
                  </a:lnTo>
                  <a:lnTo>
                    <a:pt x="78352" y="24120"/>
                  </a:lnTo>
                  <a:lnTo>
                    <a:pt x="96705" y="33165"/>
                  </a:lnTo>
                  <a:lnTo>
                    <a:pt x="102352" y="35577"/>
                  </a:lnTo>
                  <a:lnTo>
                    <a:pt x="117882" y="53065"/>
                  </a:lnTo>
                  <a:lnTo>
                    <a:pt x="117882" y="62110"/>
                  </a:lnTo>
                  <a:lnTo>
                    <a:pt x="112235" y="68743"/>
                  </a:lnTo>
                  <a:lnTo>
                    <a:pt x="107294" y="80201"/>
                  </a:lnTo>
                  <a:lnTo>
                    <a:pt x="96705" y="89246"/>
                  </a:lnTo>
                  <a:lnTo>
                    <a:pt x="62823" y="104321"/>
                  </a:lnTo>
                  <a:lnTo>
                    <a:pt x="31764" y="113366"/>
                  </a:lnTo>
                  <a:lnTo>
                    <a:pt x="18352" y="118190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>
              <a:off x="0" y="2050726237"/>
              <a:ext cx="209231344" cy="967571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0434" y="55609"/>
                  </a:moveTo>
                  <a:lnTo>
                    <a:pt x="37267" y="64390"/>
                  </a:lnTo>
                  <a:lnTo>
                    <a:pt x="37267" y="76097"/>
                  </a:lnTo>
                  <a:lnTo>
                    <a:pt x="0" y="0"/>
                  </a:lnTo>
                  <a:lnTo>
                    <a:pt x="35776" y="99512"/>
                  </a:lnTo>
                  <a:lnTo>
                    <a:pt x="35776" y="108292"/>
                  </a:lnTo>
                  <a:lnTo>
                    <a:pt x="0" y="32195"/>
                  </a:lnTo>
                  <a:lnTo>
                    <a:pt x="0" y="55609"/>
                  </a:lnTo>
                  <a:lnTo>
                    <a:pt x="35776" y="108292"/>
                  </a:lnTo>
                  <a:lnTo>
                    <a:pt x="33167" y="120000"/>
                  </a:lnTo>
                  <a:lnTo>
                    <a:pt x="35776" y="120000"/>
                  </a:lnTo>
                  <a:lnTo>
                    <a:pt x="38757" y="76097"/>
                  </a:lnTo>
                  <a:lnTo>
                    <a:pt x="70434" y="64390"/>
                  </a:lnTo>
                  <a:lnTo>
                    <a:pt x="84223" y="64390"/>
                  </a:lnTo>
                  <a:lnTo>
                    <a:pt x="95031" y="76097"/>
                  </a:lnTo>
                  <a:lnTo>
                    <a:pt x="115900" y="120000"/>
                  </a:lnTo>
                  <a:lnTo>
                    <a:pt x="120000" y="120000"/>
                  </a:lnTo>
                  <a:lnTo>
                    <a:pt x="99130" y="76097"/>
                  </a:lnTo>
                  <a:lnTo>
                    <a:pt x="85341" y="55609"/>
                  </a:lnTo>
                  <a:lnTo>
                    <a:pt x="70434" y="55609"/>
                  </a:lnTo>
                  <a:close/>
                </a:path>
              </a:pathLst>
            </a:custGeom>
            <a:noFill/>
            <a:ln w="9525" cap="flat" cmpd="sng">
              <a:solidFill>
                <a:srgbClr val="B3C0F4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" name="Shape 189"/>
          <p:cNvSpPr/>
          <p:nvPr/>
        </p:nvSpPr>
        <p:spPr>
          <a:xfrm>
            <a:off x="3929062" y="0"/>
            <a:ext cx="5214937" cy="33829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755" y="0"/>
                </a:moveTo>
                <a:lnTo>
                  <a:pt x="114244" y="198"/>
                </a:lnTo>
                <a:lnTo>
                  <a:pt x="114919" y="1239"/>
                </a:lnTo>
                <a:lnTo>
                  <a:pt x="115723" y="1833"/>
                </a:lnTo>
                <a:lnTo>
                  <a:pt x="116527" y="2874"/>
                </a:lnTo>
                <a:lnTo>
                  <a:pt x="116655" y="4114"/>
                </a:lnTo>
                <a:lnTo>
                  <a:pt x="116655" y="4758"/>
                </a:lnTo>
                <a:lnTo>
                  <a:pt x="116527" y="5353"/>
                </a:lnTo>
                <a:lnTo>
                  <a:pt x="116109" y="5997"/>
                </a:lnTo>
                <a:lnTo>
                  <a:pt x="115562" y="6195"/>
                </a:lnTo>
                <a:lnTo>
                  <a:pt x="113440" y="7434"/>
                </a:lnTo>
                <a:lnTo>
                  <a:pt x="105401" y="8228"/>
                </a:lnTo>
                <a:lnTo>
                  <a:pt x="99646" y="9467"/>
                </a:lnTo>
                <a:lnTo>
                  <a:pt x="97395" y="10111"/>
                </a:lnTo>
                <a:lnTo>
                  <a:pt x="96045" y="10904"/>
                </a:lnTo>
                <a:lnTo>
                  <a:pt x="95659" y="11152"/>
                </a:lnTo>
                <a:lnTo>
                  <a:pt x="94308" y="12143"/>
                </a:lnTo>
                <a:lnTo>
                  <a:pt x="93118" y="13581"/>
                </a:lnTo>
                <a:lnTo>
                  <a:pt x="92829" y="14423"/>
                </a:lnTo>
                <a:lnTo>
                  <a:pt x="92572" y="15662"/>
                </a:lnTo>
                <a:lnTo>
                  <a:pt x="92829" y="15861"/>
                </a:lnTo>
                <a:lnTo>
                  <a:pt x="93762" y="17100"/>
                </a:lnTo>
                <a:lnTo>
                  <a:pt x="94694" y="17942"/>
                </a:lnTo>
                <a:lnTo>
                  <a:pt x="96045" y="18537"/>
                </a:lnTo>
                <a:lnTo>
                  <a:pt x="97909" y="19182"/>
                </a:lnTo>
                <a:lnTo>
                  <a:pt x="100192" y="19380"/>
                </a:lnTo>
                <a:lnTo>
                  <a:pt x="109549" y="19975"/>
                </a:lnTo>
                <a:lnTo>
                  <a:pt x="116527" y="19975"/>
                </a:lnTo>
                <a:lnTo>
                  <a:pt x="118778" y="19975"/>
                </a:lnTo>
                <a:lnTo>
                  <a:pt x="120000" y="19776"/>
                </a:lnTo>
                <a:lnTo>
                  <a:pt x="120000" y="69888"/>
                </a:lnTo>
                <a:lnTo>
                  <a:pt x="120000" y="120000"/>
                </a:lnTo>
                <a:lnTo>
                  <a:pt x="115980" y="118513"/>
                </a:lnTo>
                <a:lnTo>
                  <a:pt x="111961" y="117075"/>
                </a:lnTo>
                <a:lnTo>
                  <a:pt x="107266" y="115043"/>
                </a:lnTo>
                <a:lnTo>
                  <a:pt x="102861" y="112118"/>
                </a:lnTo>
                <a:lnTo>
                  <a:pt x="100868" y="110483"/>
                </a:lnTo>
                <a:lnTo>
                  <a:pt x="99260" y="108847"/>
                </a:lnTo>
                <a:lnTo>
                  <a:pt x="97781" y="107013"/>
                </a:lnTo>
                <a:lnTo>
                  <a:pt x="96848" y="104931"/>
                </a:lnTo>
                <a:lnTo>
                  <a:pt x="96173" y="102651"/>
                </a:lnTo>
                <a:lnTo>
                  <a:pt x="96173" y="101610"/>
                </a:lnTo>
                <a:lnTo>
                  <a:pt x="96173" y="100619"/>
                </a:lnTo>
                <a:lnTo>
                  <a:pt x="96173" y="99975"/>
                </a:lnTo>
                <a:lnTo>
                  <a:pt x="96463" y="98736"/>
                </a:lnTo>
                <a:lnTo>
                  <a:pt x="96591" y="97496"/>
                </a:lnTo>
                <a:lnTo>
                  <a:pt x="97106" y="96059"/>
                </a:lnTo>
                <a:lnTo>
                  <a:pt x="98199" y="94423"/>
                </a:lnTo>
                <a:lnTo>
                  <a:pt x="99517" y="92540"/>
                </a:lnTo>
                <a:lnTo>
                  <a:pt x="101254" y="91102"/>
                </a:lnTo>
                <a:lnTo>
                  <a:pt x="101543" y="90508"/>
                </a:lnTo>
                <a:lnTo>
                  <a:pt x="102186" y="89268"/>
                </a:lnTo>
                <a:lnTo>
                  <a:pt x="102347" y="88426"/>
                </a:lnTo>
                <a:lnTo>
                  <a:pt x="102347" y="87633"/>
                </a:lnTo>
                <a:lnTo>
                  <a:pt x="102347" y="86394"/>
                </a:lnTo>
                <a:lnTo>
                  <a:pt x="101929" y="84907"/>
                </a:lnTo>
                <a:lnTo>
                  <a:pt x="101543" y="83469"/>
                </a:lnTo>
                <a:lnTo>
                  <a:pt x="101254" y="82032"/>
                </a:lnTo>
                <a:lnTo>
                  <a:pt x="100450" y="80000"/>
                </a:lnTo>
                <a:lnTo>
                  <a:pt x="99646" y="78116"/>
                </a:lnTo>
                <a:lnTo>
                  <a:pt x="98456" y="76282"/>
                </a:lnTo>
                <a:lnTo>
                  <a:pt x="96848" y="75241"/>
                </a:lnTo>
                <a:lnTo>
                  <a:pt x="94855" y="74200"/>
                </a:lnTo>
                <a:lnTo>
                  <a:pt x="93118" y="73804"/>
                </a:lnTo>
                <a:lnTo>
                  <a:pt x="91221" y="72763"/>
                </a:lnTo>
                <a:lnTo>
                  <a:pt x="89356" y="71325"/>
                </a:lnTo>
                <a:lnTo>
                  <a:pt x="87491" y="69690"/>
                </a:lnTo>
                <a:lnTo>
                  <a:pt x="86688" y="68649"/>
                </a:lnTo>
                <a:lnTo>
                  <a:pt x="86141" y="67608"/>
                </a:lnTo>
                <a:lnTo>
                  <a:pt x="85755" y="66369"/>
                </a:lnTo>
                <a:lnTo>
                  <a:pt x="85337" y="64931"/>
                </a:lnTo>
                <a:lnTo>
                  <a:pt x="85337" y="63494"/>
                </a:lnTo>
                <a:lnTo>
                  <a:pt x="85755" y="61660"/>
                </a:lnTo>
                <a:lnTo>
                  <a:pt x="85755" y="60421"/>
                </a:lnTo>
                <a:lnTo>
                  <a:pt x="85755" y="59182"/>
                </a:lnTo>
                <a:lnTo>
                  <a:pt x="85337" y="57496"/>
                </a:lnTo>
                <a:lnTo>
                  <a:pt x="84823" y="56059"/>
                </a:lnTo>
                <a:lnTo>
                  <a:pt x="83601" y="54820"/>
                </a:lnTo>
                <a:lnTo>
                  <a:pt x="82122" y="54027"/>
                </a:lnTo>
                <a:lnTo>
                  <a:pt x="79742" y="53581"/>
                </a:lnTo>
                <a:lnTo>
                  <a:pt x="79067" y="53382"/>
                </a:lnTo>
                <a:lnTo>
                  <a:pt x="76527" y="53382"/>
                </a:lnTo>
                <a:lnTo>
                  <a:pt x="71704" y="54027"/>
                </a:lnTo>
                <a:lnTo>
                  <a:pt x="64469" y="55464"/>
                </a:lnTo>
                <a:lnTo>
                  <a:pt x="62604" y="55464"/>
                </a:lnTo>
                <a:lnTo>
                  <a:pt x="60868" y="55018"/>
                </a:lnTo>
                <a:lnTo>
                  <a:pt x="59003" y="54622"/>
                </a:lnTo>
                <a:lnTo>
                  <a:pt x="57781" y="54027"/>
                </a:lnTo>
                <a:lnTo>
                  <a:pt x="56848" y="52986"/>
                </a:lnTo>
                <a:lnTo>
                  <a:pt x="56045" y="52143"/>
                </a:lnTo>
                <a:lnTo>
                  <a:pt x="55241" y="50706"/>
                </a:lnTo>
                <a:lnTo>
                  <a:pt x="54726" y="49268"/>
                </a:lnTo>
                <a:lnTo>
                  <a:pt x="54308" y="47434"/>
                </a:lnTo>
                <a:lnTo>
                  <a:pt x="54180" y="45353"/>
                </a:lnTo>
                <a:lnTo>
                  <a:pt x="54308" y="43073"/>
                </a:lnTo>
                <a:lnTo>
                  <a:pt x="54565" y="41635"/>
                </a:lnTo>
                <a:lnTo>
                  <a:pt x="54726" y="39801"/>
                </a:lnTo>
                <a:lnTo>
                  <a:pt x="54565" y="38364"/>
                </a:lnTo>
                <a:lnTo>
                  <a:pt x="54308" y="36480"/>
                </a:lnTo>
                <a:lnTo>
                  <a:pt x="53633" y="35043"/>
                </a:lnTo>
                <a:lnTo>
                  <a:pt x="52990" y="34448"/>
                </a:lnTo>
                <a:lnTo>
                  <a:pt x="52315" y="34200"/>
                </a:lnTo>
                <a:lnTo>
                  <a:pt x="51221" y="34200"/>
                </a:lnTo>
                <a:lnTo>
                  <a:pt x="50160" y="34200"/>
                </a:lnTo>
                <a:lnTo>
                  <a:pt x="49646" y="34200"/>
                </a:lnTo>
                <a:lnTo>
                  <a:pt x="48295" y="33804"/>
                </a:lnTo>
                <a:lnTo>
                  <a:pt x="47620" y="33605"/>
                </a:lnTo>
                <a:lnTo>
                  <a:pt x="46945" y="32961"/>
                </a:lnTo>
                <a:lnTo>
                  <a:pt x="46559" y="32168"/>
                </a:lnTo>
                <a:lnTo>
                  <a:pt x="46141" y="30929"/>
                </a:lnTo>
                <a:lnTo>
                  <a:pt x="45755" y="30731"/>
                </a:lnTo>
                <a:lnTo>
                  <a:pt x="44533" y="30086"/>
                </a:lnTo>
                <a:lnTo>
                  <a:pt x="43215" y="29690"/>
                </a:lnTo>
                <a:lnTo>
                  <a:pt x="42540" y="30086"/>
                </a:lnTo>
                <a:lnTo>
                  <a:pt x="41736" y="30285"/>
                </a:lnTo>
                <a:lnTo>
                  <a:pt x="41607" y="30731"/>
                </a:lnTo>
                <a:lnTo>
                  <a:pt x="41189" y="30929"/>
                </a:lnTo>
                <a:lnTo>
                  <a:pt x="40257" y="31325"/>
                </a:lnTo>
                <a:lnTo>
                  <a:pt x="38263" y="30731"/>
                </a:lnTo>
                <a:lnTo>
                  <a:pt x="37331" y="29690"/>
                </a:lnTo>
                <a:lnTo>
                  <a:pt x="35048" y="28054"/>
                </a:lnTo>
                <a:lnTo>
                  <a:pt x="33569" y="27410"/>
                </a:lnTo>
                <a:lnTo>
                  <a:pt x="32250" y="27410"/>
                </a:lnTo>
                <a:lnTo>
                  <a:pt x="30900" y="27608"/>
                </a:lnTo>
                <a:lnTo>
                  <a:pt x="30225" y="28054"/>
                </a:lnTo>
                <a:lnTo>
                  <a:pt x="29839" y="28649"/>
                </a:lnTo>
                <a:lnTo>
                  <a:pt x="29292" y="29491"/>
                </a:lnTo>
                <a:lnTo>
                  <a:pt x="28231" y="31325"/>
                </a:lnTo>
                <a:lnTo>
                  <a:pt x="27813" y="32366"/>
                </a:lnTo>
                <a:lnTo>
                  <a:pt x="27170" y="33605"/>
                </a:lnTo>
                <a:lnTo>
                  <a:pt x="27009" y="34845"/>
                </a:lnTo>
                <a:lnTo>
                  <a:pt x="27170" y="35885"/>
                </a:lnTo>
                <a:lnTo>
                  <a:pt x="27427" y="37125"/>
                </a:lnTo>
                <a:lnTo>
                  <a:pt x="27427" y="40198"/>
                </a:lnTo>
                <a:lnTo>
                  <a:pt x="27427" y="41833"/>
                </a:lnTo>
                <a:lnTo>
                  <a:pt x="27009" y="43717"/>
                </a:lnTo>
                <a:lnTo>
                  <a:pt x="26623" y="45154"/>
                </a:lnTo>
                <a:lnTo>
                  <a:pt x="25819" y="46394"/>
                </a:lnTo>
                <a:lnTo>
                  <a:pt x="23408" y="48674"/>
                </a:lnTo>
                <a:lnTo>
                  <a:pt x="20868" y="50508"/>
                </a:lnTo>
                <a:lnTo>
                  <a:pt x="19549" y="50904"/>
                </a:lnTo>
                <a:lnTo>
                  <a:pt x="18070" y="51548"/>
                </a:lnTo>
                <a:lnTo>
                  <a:pt x="16334" y="51945"/>
                </a:lnTo>
                <a:lnTo>
                  <a:pt x="14726" y="51945"/>
                </a:lnTo>
                <a:lnTo>
                  <a:pt x="13247" y="51350"/>
                </a:lnTo>
                <a:lnTo>
                  <a:pt x="11768" y="50111"/>
                </a:lnTo>
                <a:lnTo>
                  <a:pt x="10450" y="48674"/>
                </a:lnTo>
                <a:lnTo>
                  <a:pt x="9228" y="46394"/>
                </a:lnTo>
                <a:lnTo>
                  <a:pt x="8295" y="43073"/>
                </a:lnTo>
                <a:lnTo>
                  <a:pt x="7491" y="38959"/>
                </a:lnTo>
                <a:lnTo>
                  <a:pt x="7363" y="37719"/>
                </a:lnTo>
                <a:lnTo>
                  <a:pt x="7106" y="35043"/>
                </a:lnTo>
                <a:lnTo>
                  <a:pt x="7363" y="33407"/>
                </a:lnTo>
                <a:lnTo>
                  <a:pt x="7749" y="31524"/>
                </a:lnTo>
                <a:lnTo>
                  <a:pt x="8295" y="29690"/>
                </a:lnTo>
                <a:lnTo>
                  <a:pt x="9228" y="28252"/>
                </a:lnTo>
                <a:lnTo>
                  <a:pt x="9646" y="27410"/>
                </a:lnTo>
                <a:lnTo>
                  <a:pt x="10160" y="25377"/>
                </a:lnTo>
                <a:lnTo>
                  <a:pt x="10160" y="24138"/>
                </a:lnTo>
                <a:lnTo>
                  <a:pt x="9774" y="23296"/>
                </a:lnTo>
                <a:lnTo>
                  <a:pt x="9228" y="22453"/>
                </a:lnTo>
                <a:lnTo>
                  <a:pt x="7909" y="21858"/>
                </a:lnTo>
                <a:lnTo>
                  <a:pt x="6688" y="20619"/>
                </a:lnTo>
                <a:lnTo>
                  <a:pt x="5755" y="19975"/>
                </a:lnTo>
                <a:lnTo>
                  <a:pt x="4694" y="18339"/>
                </a:lnTo>
                <a:lnTo>
                  <a:pt x="3762" y="16505"/>
                </a:lnTo>
                <a:lnTo>
                  <a:pt x="3472" y="15266"/>
                </a:lnTo>
                <a:lnTo>
                  <a:pt x="3344" y="14225"/>
                </a:lnTo>
                <a:lnTo>
                  <a:pt x="3472" y="12986"/>
                </a:lnTo>
                <a:lnTo>
                  <a:pt x="3762" y="11548"/>
                </a:lnTo>
                <a:lnTo>
                  <a:pt x="4276" y="10309"/>
                </a:lnTo>
                <a:lnTo>
                  <a:pt x="5080" y="8872"/>
                </a:lnTo>
                <a:lnTo>
                  <a:pt x="5209" y="8228"/>
                </a:lnTo>
                <a:lnTo>
                  <a:pt x="5209" y="7633"/>
                </a:lnTo>
                <a:lnTo>
                  <a:pt x="5080" y="6988"/>
                </a:lnTo>
                <a:lnTo>
                  <a:pt x="4823" y="6195"/>
                </a:lnTo>
                <a:lnTo>
                  <a:pt x="4276" y="5551"/>
                </a:lnTo>
                <a:lnTo>
                  <a:pt x="3344" y="4956"/>
                </a:lnTo>
                <a:lnTo>
                  <a:pt x="1736" y="4758"/>
                </a:lnTo>
                <a:lnTo>
                  <a:pt x="1350" y="4114"/>
                </a:lnTo>
                <a:lnTo>
                  <a:pt x="418" y="2874"/>
                </a:lnTo>
                <a:lnTo>
                  <a:pt x="257" y="2280"/>
                </a:lnTo>
                <a:lnTo>
                  <a:pt x="0" y="1437"/>
                </a:lnTo>
                <a:lnTo>
                  <a:pt x="418" y="842"/>
                </a:lnTo>
                <a:lnTo>
                  <a:pt x="1061" y="198"/>
                </a:lnTo>
                <a:lnTo>
                  <a:pt x="5755" y="0"/>
                </a:lnTo>
                <a:close/>
              </a:path>
            </a:pathLst>
          </a:custGeom>
          <a:solidFill>
            <a:srgbClr val="FFFFFF">
              <a:alpha val="19607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0" name="Shape 190"/>
          <p:cNvGrpSpPr/>
          <p:nvPr/>
        </p:nvGrpSpPr>
        <p:grpSpPr>
          <a:xfrm>
            <a:off x="4000499" y="0"/>
            <a:ext cx="5143499" cy="2000250"/>
            <a:chOff x="3441700" y="0"/>
            <a:chExt cx="5676900" cy="2197100"/>
          </a:xfrm>
        </p:grpSpPr>
        <p:sp>
          <p:nvSpPr>
            <p:cNvPr id="191" name="Shape 191"/>
            <p:cNvSpPr/>
            <p:nvPr/>
          </p:nvSpPr>
          <p:spPr>
            <a:xfrm>
              <a:off x="8604250" y="1655761"/>
              <a:ext cx="514350" cy="425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444" y="49411"/>
                  </a:moveTo>
                  <a:lnTo>
                    <a:pt x="0" y="54705"/>
                  </a:lnTo>
                  <a:lnTo>
                    <a:pt x="0" y="65294"/>
                  </a:lnTo>
                  <a:lnTo>
                    <a:pt x="0" y="67058"/>
                  </a:lnTo>
                  <a:lnTo>
                    <a:pt x="1481" y="72352"/>
                  </a:lnTo>
                  <a:lnTo>
                    <a:pt x="5925" y="77647"/>
                  </a:lnTo>
                  <a:lnTo>
                    <a:pt x="19259" y="88235"/>
                  </a:lnTo>
                  <a:lnTo>
                    <a:pt x="38518" y="98823"/>
                  </a:lnTo>
                  <a:lnTo>
                    <a:pt x="57777" y="107647"/>
                  </a:lnTo>
                  <a:lnTo>
                    <a:pt x="96296" y="114705"/>
                  </a:lnTo>
                  <a:lnTo>
                    <a:pt x="114074" y="118235"/>
                  </a:lnTo>
                  <a:lnTo>
                    <a:pt x="120000" y="120000"/>
                  </a:lnTo>
                  <a:lnTo>
                    <a:pt x="120000" y="118235"/>
                  </a:lnTo>
                  <a:lnTo>
                    <a:pt x="114074" y="118235"/>
                  </a:lnTo>
                  <a:lnTo>
                    <a:pt x="97777" y="112941"/>
                  </a:lnTo>
                  <a:lnTo>
                    <a:pt x="60740" y="104117"/>
                  </a:lnTo>
                  <a:lnTo>
                    <a:pt x="40000" y="97058"/>
                  </a:lnTo>
                  <a:lnTo>
                    <a:pt x="22222" y="88235"/>
                  </a:lnTo>
                  <a:lnTo>
                    <a:pt x="8888" y="77647"/>
                  </a:lnTo>
                  <a:lnTo>
                    <a:pt x="4444" y="72352"/>
                  </a:lnTo>
                  <a:lnTo>
                    <a:pt x="0" y="65294"/>
                  </a:lnTo>
                  <a:lnTo>
                    <a:pt x="1481" y="54705"/>
                  </a:lnTo>
                  <a:lnTo>
                    <a:pt x="5925" y="49411"/>
                  </a:lnTo>
                  <a:lnTo>
                    <a:pt x="13333" y="40588"/>
                  </a:lnTo>
                  <a:lnTo>
                    <a:pt x="23703" y="33529"/>
                  </a:lnTo>
                  <a:lnTo>
                    <a:pt x="51851" y="19411"/>
                  </a:lnTo>
                  <a:lnTo>
                    <a:pt x="84444" y="8823"/>
                  </a:lnTo>
                  <a:lnTo>
                    <a:pt x="120000" y="0"/>
                  </a:lnTo>
                  <a:lnTo>
                    <a:pt x="87407" y="5294"/>
                  </a:lnTo>
                  <a:lnTo>
                    <a:pt x="51851" y="15882"/>
                  </a:lnTo>
                  <a:lnTo>
                    <a:pt x="23703" y="33529"/>
                  </a:lnTo>
                  <a:lnTo>
                    <a:pt x="13333" y="40588"/>
                  </a:lnTo>
                  <a:lnTo>
                    <a:pt x="5925" y="49411"/>
                  </a:lnTo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Shape 192"/>
            <p:cNvSpPr/>
            <p:nvPr/>
          </p:nvSpPr>
          <p:spPr>
            <a:xfrm>
              <a:off x="3695700" y="0"/>
              <a:ext cx="469899" cy="38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702" y="40000"/>
                  </a:moveTo>
                  <a:lnTo>
                    <a:pt x="50270" y="60000"/>
                  </a:lnTo>
                  <a:lnTo>
                    <a:pt x="50270" y="40000"/>
                  </a:lnTo>
                  <a:lnTo>
                    <a:pt x="74594" y="60000"/>
                  </a:lnTo>
                  <a:lnTo>
                    <a:pt x="120000" y="120000"/>
                  </a:lnTo>
                  <a:lnTo>
                    <a:pt x="103783" y="100000"/>
                  </a:lnTo>
                  <a:lnTo>
                    <a:pt x="64864" y="0"/>
                  </a:lnTo>
                  <a:lnTo>
                    <a:pt x="55135" y="0"/>
                  </a:lnTo>
                  <a:lnTo>
                    <a:pt x="66486" y="40000"/>
                  </a:lnTo>
                  <a:lnTo>
                    <a:pt x="42162" y="0"/>
                  </a:lnTo>
                  <a:lnTo>
                    <a:pt x="29189" y="0"/>
                  </a:lnTo>
                  <a:lnTo>
                    <a:pt x="40540" y="40000"/>
                  </a:lnTo>
                  <a:lnTo>
                    <a:pt x="24324" y="0"/>
                  </a:lnTo>
                  <a:lnTo>
                    <a:pt x="0" y="0"/>
                  </a:lnTo>
                  <a:lnTo>
                    <a:pt x="22702" y="4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Shape 193"/>
            <p:cNvSpPr/>
            <p:nvPr/>
          </p:nvSpPr>
          <p:spPr>
            <a:xfrm>
              <a:off x="4578350" y="0"/>
              <a:ext cx="558799" cy="266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94285"/>
                  </a:moveTo>
                  <a:lnTo>
                    <a:pt x="107727" y="117142"/>
                  </a:lnTo>
                  <a:lnTo>
                    <a:pt x="107727" y="111428"/>
                  </a:lnTo>
                  <a:lnTo>
                    <a:pt x="120000" y="120000"/>
                  </a:lnTo>
                  <a:lnTo>
                    <a:pt x="120000" y="117142"/>
                  </a:lnTo>
                  <a:lnTo>
                    <a:pt x="106363" y="108571"/>
                  </a:lnTo>
                  <a:lnTo>
                    <a:pt x="75000" y="91428"/>
                  </a:lnTo>
                  <a:lnTo>
                    <a:pt x="58636" y="77142"/>
                  </a:lnTo>
                  <a:lnTo>
                    <a:pt x="43636" y="60000"/>
                  </a:lnTo>
                  <a:lnTo>
                    <a:pt x="31363" y="40000"/>
                  </a:lnTo>
                  <a:lnTo>
                    <a:pt x="27272" y="25714"/>
                  </a:lnTo>
                  <a:lnTo>
                    <a:pt x="25909" y="14285"/>
                  </a:lnTo>
                  <a:lnTo>
                    <a:pt x="27272" y="0"/>
                  </a:lnTo>
                  <a:lnTo>
                    <a:pt x="25909" y="0"/>
                  </a:lnTo>
                  <a:lnTo>
                    <a:pt x="23181" y="14285"/>
                  </a:lnTo>
                  <a:lnTo>
                    <a:pt x="27272" y="31428"/>
                  </a:lnTo>
                  <a:lnTo>
                    <a:pt x="31363" y="42857"/>
                  </a:lnTo>
                  <a:lnTo>
                    <a:pt x="43636" y="65714"/>
                  </a:lnTo>
                  <a:lnTo>
                    <a:pt x="60000" y="85714"/>
                  </a:lnTo>
                  <a:lnTo>
                    <a:pt x="80454" y="100000"/>
                  </a:lnTo>
                  <a:lnTo>
                    <a:pt x="60000" y="91428"/>
                  </a:lnTo>
                  <a:lnTo>
                    <a:pt x="35454" y="74285"/>
                  </a:lnTo>
                  <a:lnTo>
                    <a:pt x="17727" y="60000"/>
                  </a:lnTo>
                  <a:lnTo>
                    <a:pt x="6818" y="42857"/>
                  </a:lnTo>
                  <a:lnTo>
                    <a:pt x="2727" y="31428"/>
                  </a:lnTo>
                  <a:lnTo>
                    <a:pt x="0" y="17142"/>
                  </a:lnTo>
                  <a:lnTo>
                    <a:pt x="2727" y="14285"/>
                  </a:lnTo>
                  <a:lnTo>
                    <a:pt x="4090" y="0"/>
                  </a:lnTo>
                  <a:lnTo>
                    <a:pt x="2727" y="0"/>
                  </a:lnTo>
                  <a:lnTo>
                    <a:pt x="0" y="8571"/>
                  </a:lnTo>
                  <a:lnTo>
                    <a:pt x="0" y="17142"/>
                  </a:lnTo>
                  <a:lnTo>
                    <a:pt x="0" y="31428"/>
                  </a:lnTo>
                  <a:lnTo>
                    <a:pt x="4090" y="42857"/>
                  </a:lnTo>
                  <a:lnTo>
                    <a:pt x="17727" y="60000"/>
                  </a:lnTo>
                  <a:lnTo>
                    <a:pt x="34090" y="77142"/>
                  </a:lnTo>
                  <a:lnTo>
                    <a:pt x="60000" y="9428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Shape 194"/>
            <p:cNvSpPr/>
            <p:nvPr/>
          </p:nvSpPr>
          <p:spPr>
            <a:xfrm>
              <a:off x="8737600" y="1708150"/>
              <a:ext cx="381000" cy="3381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1111"/>
                  </a:moveTo>
                  <a:lnTo>
                    <a:pt x="10000" y="80000"/>
                  </a:lnTo>
                  <a:lnTo>
                    <a:pt x="24000" y="91111"/>
                  </a:lnTo>
                  <a:lnTo>
                    <a:pt x="40000" y="100000"/>
                  </a:lnTo>
                  <a:lnTo>
                    <a:pt x="58000" y="106666"/>
                  </a:lnTo>
                  <a:lnTo>
                    <a:pt x="94000" y="113333"/>
                  </a:lnTo>
                  <a:lnTo>
                    <a:pt x="120000" y="120000"/>
                  </a:lnTo>
                  <a:lnTo>
                    <a:pt x="120000" y="117777"/>
                  </a:lnTo>
                  <a:lnTo>
                    <a:pt x="94000" y="113333"/>
                  </a:lnTo>
                  <a:lnTo>
                    <a:pt x="58000" y="104444"/>
                  </a:lnTo>
                  <a:lnTo>
                    <a:pt x="24000" y="91111"/>
                  </a:lnTo>
                  <a:lnTo>
                    <a:pt x="12000" y="80000"/>
                  </a:lnTo>
                  <a:lnTo>
                    <a:pt x="4000" y="71111"/>
                  </a:lnTo>
                  <a:lnTo>
                    <a:pt x="4000" y="53333"/>
                  </a:lnTo>
                  <a:lnTo>
                    <a:pt x="10000" y="40000"/>
                  </a:lnTo>
                  <a:lnTo>
                    <a:pt x="16000" y="37777"/>
                  </a:lnTo>
                  <a:lnTo>
                    <a:pt x="36000" y="24444"/>
                  </a:lnTo>
                  <a:lnTo>
                    <a:pt x="72000" y="8888"/>
                  </a:lnTo>
                  <a:lnTo>
                    <a:pt x="120000" y="0"/>
                  </a:lnTo>
                  <a:lnTo>
                    <a:pt x="72000" y="8888"/>
                  </a:lnTo>
                  <a:lnTo>
                    <a:pt x="36000" y="24444"/>
                  </a:lnTo>
                  <a:lnTo>
                    <a:pt x="16000" y="33333"/>
                  </a:lnTo>
                  <a:lnTo>
                    <a:pt x="6000" y="40000"/>
                  </a:lnTo>
                  <a:lnTo>
                    <a:pt x="0" y="53333"/>
                  </a:lnTo>
                  <a:lnTo>
                    <a:pt x="0" y="64444"/>
                  </a:lnTo>
                  <a:lnTo>
                    <a:pt x="0" y="71111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Shape 195"/>
            <p:cNvSpPr/>
            <p:nvPr/>
          </p:nvSpPr>
          <p:spPr>
            <a:xfrm>
              <a:off x="9112250" y="1873250"/>
              <a:ext cx="6349" cy="571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80000"/>
                  </a:lnTo>
                  <a:lnTo>
                    <a:pt x="120000" y="40000"/>
                  </a:lnTo>
                  <a:lnTo>
                    <a:pt x="120000" y="0"/>
                  </a:lnTo>
                  <a:lnTo>
                    <a:pt x="0" y="13333"/>
                  </a:lnTo>
                  <a:lnTo>
                    <a:pt x="0" y="80000"/>
                  </a:lnTo>
                  <a:lnTo>
                    <a:pt x="12000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9080500" y="1841500"/>
              <a:ext cx="38099" cy="1079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42352"/>
                  </a:moveTo>
                  <a:lnTo>
                    <a:pt x="0" y="77647"/>
                  </a:lnTo>
                  <a:lnTo>
                    <a:pt x="40000" y="98823"/>
                  </a:lnTo>
                  <a:lnTo>
                    <a:pt x="120000" y="120000"/>
                  </a:lnTo>
                  <a:lnTo>
                    <a:pt x="120000" y="105882"/>
                  </a:lnTo>
                  <a:lnTo>
                    <a:pt x="60000" y="84705"/>
                  </a:lnTo>
                  <a:lnTo>
                    <a:pt x="40000" y="77647"/>
                  </a:lnTo>
                  <a:lnTo>
                    <a:pt x="40000" y="42352"/>
                  </a:lnTo>
                  <a:lnTo>
                    <a:pt x="60000" y="35294"/>
                  </a:lnTo>
                  <a:lnTo>
                    <a:pt x="120000" y="14117"/>
                  </a:lnTo>
                  <a:lnTo>
                    <a:pt x="120000" y="0"/>
                  </a:lnTo>
                  <a:lnTo>
                    <a:pt x="40000" y="35294"/>
                  </a:lnTo>
                  <a:lnTo>
                    <a:pt x="40000" y="4235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8978900" y="1778000"/>
              <a:ext cx="139699" cy="209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5454"/>
                  </a:moveTo>
                  <a:lnTo>
                    <a:pt x="16363" y="87272"/>
                  </a:lnTo>
                  <a:lnTo>
                    <a:pt x="38181" y="101818"/>
                  </a:lnTo>
                  <a:lnTo>
                    <a:pt x="81818" y="112727"/>
                  </a:lnTo>
                  <a:lnTo>
                    <a:pt x="120000" y="120000"/>
                  </a:lnTo>
                  <a:lnTo>
                    <a:pt x="81818" y="109090"/>
                  </a:lnTo>
                  <a:lnTo>
                    <a:pt x="49090" y="98181"/>
                  </a:lnTo>
                  <a:lnTo>
                    <a:pt x="21818" y="80000"/>
                  </a:lnTo>
                  <a:lnTo>
                    <a:pt x="5454" y="65454"/>
                  </a:lnTo>
                  <a:lnTo>
                    <a:pt x="5454" y="54545"/>
                  </a:lnTo>
                  <a:lnTo>
                    <a:pt x="16363" y="43636"/>
                  </a:lnTo>
                  <a:lnTo>
                    <a:pt x="32727" y="32727"/>
                  </a:lnTo>
                  <a:lnTo>
                    <a:pt x="65454" y="14545"/>
                  </a:lnTo>
                  <a:lnTo>
                    <a:pt x="120000" y="3636"/>
                  </a:lnTo>
                  <a:lnTo>
                    <a:pt x="120000" y="0"/>
                  </a:lnTo>
                  <a:lnTo>
                    <a:pt x="65454" y="14545"/>
                  </a:lnTo>
                  <a:lnTo>
                    <a:pt x="21818" y="32727"/>
                  </a:lnTo>
                  <a:lnTo>
                    <a:pt x="16363" y="43636"/>
                  </a:lnTo>
                  <a:lnTo>
                    <a:pt x="5454" y="47272"/>
                  </a:lnTo>
                  <a:lnTo>
                    <a:pt x="0" y="65454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9004300" y="50800"/>
              <a:ext cx="114300" cy="114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0" y="80000"/>
                  </a:lnTo>
                  <a:lnTo>
                    <a:pt x="20000" y="100000"/>
                  </a:lnTo>
                  <a:lnTo>
                    <a:pt x="53333" y="106666"/>
                  </a:lnTo>
                  <a:lnTo>
                    <a:pt x="120000" y="120000"/>
                  </a:lnTo>
                  <a:lnTo>
                    <a:pt x="53333" y="100000"/>
                  </a:lnTo>
                  <a:lnTo>
                    <a:pt x="13333" y="80000"/>
                  </a:lnTo>
                  <a:lnTo>
                    <a:pt x="0" y="60000"/>
                  </a:lnTo>
                  <a:lnTo>
                    <a:pt x="33333" y="40000"/>
                  </a:lnTo>
                  <a:lnTo>
                    <a:pt x="73333" y="20000"/>
                  </a:lnTo>
                  <a:lnTo>
                    <a:pt x="120000" y="6666"/>
                  </a:lnTo>
                  <a:lnTo>
                    <a:pt x="120000" y="0"/>
                  </a:lnTo>
                  <a:lnTo>
                    <a:pt x="60000" y="20000"/>
                  </a:lnTo>
                  <a:lnTo>
                    <a:pt x="20000" y="26666"/>
                  </a:lnTo>
                  <a:lnTo>
                    <a:pt x="0" y="6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8891586" y="0"/>
              <a:ext cx="227012" cy="2047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666" y="0"/>
                  </a:moveTo>
                  <a:lnTo>
                    <a:pt x="70000" y="7500"/>
                  </a:lnTo>
                  <a:lnTo>
                    <a:pt x="46666" y="11250"/>
                  </a:lnTo>
                  <a:lnTo>
                    <a:pt x="16666" y="30000"/>
                  </a:lnTo>
                  <a:lnTo>
                    <a:pt x="6666" y="45000"/>
                  </a:lnTo>
                  <a:lnTo>
                    <a:pt x="0" y="56250"/>
                  </a:lnTo>
                  <a:lnTo>
                    <a:pt x="6666" y="67500"/>
                  </a:lnTo>
                  <a:lnTo>
                    <a:pt x="16666" y="86250"/>
                  </a:lnTo>
                  <a:lnTo>
                    <a:pt x="46666" y="101250"/>
                  </a:lnTo>
                  <a:lnTo>
                    <a:pt x="86666" y="112500"/>
                  </a:lnTo>
                  <a:lnTo>
                    <a:pt x="120000" y="120000"/>
                  </a:lnTo>
                  <a:lnTo>
                    <a:pt x="90000" y="108750"/>
                  </a:lnTo>
                  <a:lnTo>
                    <a:pt x="50000" y="97500"/>
                  </a:lnTo>
                  <a:lnTo>
                    <a:pt x="16666" y="78750"/>
                  </a:lnTo>
                  <a:lnTo>
                    <a:pt x="10000" y="67500"/>
                  </a:lnTo>
                  <a:lnTo>
                    <a:pt x="6666" y="56250"/>
                  </a:lnTo>
                  <a:lnTo>
                    <a:pt x="10000" y="52500"/>
                  </a:lnTo>
                  <a:lnTo>
                    <a:pt x="20000" y="33750"/>
                  </a:lnTo>
                  <a:lnTo>
                    <a:pt x="36666" y="22500"/>
                  </a:lnTo>
                  <a:lnTo>
                    <a:pt x="56666" y="18750"/>
                  </a:lnTo>
                  <a:lnTo>
                    <a:pt x="86666" y="7500"/>
                  </a:lnTo>
                  <a:lnTo>
                    <a:pt x="120000" y="7500"/>
                  </a:lnTo>
                  <a:lnTo>
                    <a:pt x="120000" y="0"/>
                  </a:lnTo>
                  <a:lnTo>
                    <a:pt x="10666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3441700" y="0"/>
              <a:ext cx="5676900" cy="219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51" y="7283"/>
                  </a:moveTo>
                  <a:lnTo>
                    <a:pt x="112617" y="6242"/>
                  </a:lnTo>
                  <a:lnTo>
                    <a:pt x="112617" y="5202"/>
                  </a:lnTo>
                  <a:lnTo>
                    <a:pt x="112751" y="4855"/>
                  </a:lnTo>
                  <a:lnTo>
                    <a:pt x="113422" y="3121"/>
                  </a:lnTo>
                  <a:lnTo>
                    <a:pt x="114630" y="1734"/>
                  </a:lnTo>
                  <a:lnTo>
                    <a:pt x="116778" y="0"/>
                  </a:lnTo>
                  <a:lnTo>
                    <a:pt x="115838" y="0"/>
                  </a:lnTo>
                  <a:lnTo>
                    <a:pt x="113959" y="1734"/>
                  </a:lnTo>
                  <a:lnTo>
                    <a:pt x="113020" y="3121"/>
                  </a:lnTo>
                  <a:lnTo>
                    <a:pt x="112617" y="4855"/>
                  </a:lnTo>
                  <a:lnTo>
                    <a:pt x="112617" y="5202"/>
                  </a:lnTo>
                  <a:lnTo>
                    <a:pt x="112617" y="6242"/>
                  </a:lnTo>
                  <a:lnTo>
                    <a:pt x="112617" y="7283"/>
                  </a:lnTo>
                  <a:lnTo>
                    <a:pt x="113154" y="8323"/>
                  </a:lnTo>
                  <a:lnTo>
                    <a:pt x="113825" y="9364"/>
                  </a:lnTo>
                  <a:lnTo>
                    <a:pt x="115436" y="11098"/>
                  </a:lnTo>
                  <a:lnTo>
                    <a:pt x="118389" y="12485"/>
                  </a:lnTo>
                  <a:lnTo>
                    <a:pt x="117583" y="13179"/>
                  </a:lnTo>
                  <a:lnTo>
                    <a:pt x="117583" y="12485"/>
                  </a:lnTo>
                  <a:lnTo>
                    <a:pt x="116644" y="12485"/>
                  </a:lnTo>
                  <a:lnTo>
                    <a:pt x="114228" y="11445"/>
                  </a:lnTo>
                  <a:lnTo>
                    <a:pt x="111812" y="10057"/>
                  </a:lnTo>
                  <a:lnTo>
                    <a:pt x="110738" y="8323"/>
                  </a:lnTo>
                  <a:lnTo>
                    <a:pt x="109932" y="6936"/>
                  </a:lnTo>
                  <a:lnTo>
                    <a:pt x="109664" y="5895"/>
                  </a:lnTo>
                  <a:lnTo>
                    <a:pt x="109664" y="4161"/>
                  </a:lnTo>
                  <a:lnTo>
                    <a:pt x="110067" y="2774"/>
                  </a:lnTo>
                  <a:lnTo>
                    <a:pt x="110738" y="1734"/>
                  </a:lnTo>
                  <a:lnTo>
                    <a:pt x="111946" y="0"/>
                  </a:lnTo>
                  <a:lnTo>
                    <a:pt x="111275" y="0"/>
                  </a:lnTo>
                  <a:lnTo>
                    <a:pt x="110335" y="1734"/>
                  </a:lnTo>
                  <a:lnTo>
                    <a:pt x="109932" y="2774"/>
                  </a:lnTo>
                  <a:lnTo>
                    <a:pt x="109530" y="4161"/>
                  </a:lnTo>
                  <a:lnTo>
                    <a:pt x="109530" y="5895"/>
                  </a:lnTo>
                  <a:lnTo>
                    <a:pt x="109932" y="7283"/>
                  </a:lnTo>
                  <a:lnTo>
                    <a:pt x="110335" y="8323"/>
                  </a:lnTo>
                  <a:lnTo>
                    <a:pt x="111275" y="10057"/>
                  </a:lnTo>
                  <a:lnTo>
                    <a:pt x="113422" y="11445"/>
                  </a:lnTo>
                  <a:lnTo>
                    <a:pt x="115570" y="12485"/>
                  </a:lnTo>
                  <a:lnTo>
                    <a:pt x="117046" y="13179"/>
                  </a:lnTo>
                  <a:lnTo>
                    <a:pt x="115570" y="13526"/>
                  </a:lnTo>
                  <a:lnTo>
                    <a:pt x="113959" y="12485"/>
                  </a:lnTo>
                  <a:lnTo>
                    <a:pt x="111543" y="11445"/>
                  </a:lnTo>
                  <a:lnTo>
                    <a:pt x="109127" y="9364"/>
                  </a:lnTo>
                  <a:lnTo>
                    <a:pt x="108322" y="7976"/>
                  </a:lnTo>
                  <a:lnTo>
                    <a:pt x="107651" y="6242"/>
                  </a:lnTo>
                  <a:lnTo>
                    <a:pt x="107516" y="5895"/>
                  </a:lnTo>
                  <a:lnTo>
                    <a:pt x="107516" y="4855"/>
                  </a:lnTo>
                  <a:lnTo>
                    <a:pt x="107919" y="3121"/>
                  </a:lnTo>
                  <a:lnTo>
                    <a:pt x="108456" y="1734"/>
                  </a:lnTo>
                  <a:lnTo>
                    <a:pt x="109530" y="0"/>
                  </a:lnTo>
                  <a:lnTo>
                    <a:pt x="109127" y="0"/>
                  </a:lnTo>
                  <a:lnTo>
                    <a:pt x="108322" y="1734"/>
                  </a:lnTo>
                  <a:lnTo>
                    <a:pt x="107651" y="3121"/>
                  </a:lnTo>
                  <a:lnTo>
                    <a:pt x="107248" y="4161"/>
                  </a:lnTo>
                  <a:lnTo>
                    <a:pt x="107248" y="5895"/>
                  </a:lnTo>
                  <a:lnTo>
                    <a:pt x="107516" y="6936"/>
                  </a:lnTo>
                  <a:lnTo>
                    <a:pt x="108053" y="7976"/>
                  </a:lnTo>
                  <a:lnTo>
                    <a:pt x="108724" y="9364"/>
                  </a:lnTo>
                  <a:lnTo>
                    <a:pt x="110872" y="11445"/>
                  </a:lnTo>
                  <a:lnTo>
                    <a:pt x="113154" y="12485"/>
                  </a:lnTo>
                  <a:lnTo>
                    <a:pt x="115033" y="13526"/>
                  </a:lnTo>
                  <a:lnTo>
                    <a:pt x="113557" y="13526"/>
                  </a:lnTo>
                  <a:lnTo>
                    <a:pt x="112617" y="13526"/>
                  </a:lnTo>
                  <a:lnTo>
                    <a:pt x="110067" y="12138"/>
                  </a:lnTo>
                  <a:lnTo>
                    <a:pt x="107248" y="10057"/>
                  </a:lnTo>
                  <a:lnTo>
                    <a:pt x="106308" y="9017"/>
                  </a:lnTo>
                  <a:lnTo>
                    <a:pt x="105503" y="7283"/>
                  </a:lnTo>
                  <a:lnTo>
                    <a:pt x="105234" y="5895"/>
                  </a:lnTo>
                  <a:lnTo>
                    <a:pt x="105100" y="4855"/>
                  </a:lnTo>
                  <a:lnTo>
                    <a:pt x="105503" y="3121"/>
                  </a:lnTo>
                  <a:lnTo>
                    <a:pt x="105906" y="1734"/>
                  </a:lnTo>
                  <a:lnTo>
                    <a:pt x="106711" y="0"/>
                  </a:lnTo>
                  <a:lnTo>
                    <a:pt x="106308" y="0"/>
                  </a:lnTo>
                  <a:lnTo>
                    <a:pt x="105637" y="1734"/>
                  </a:lnTo>
                  <a:lnTo>
                    <a:pt x="105234" y="3121"/>
                  </a:lnTo>
                  <a:lnTo>
                    <a:pt x="105100" y="4855"/>
                  </a:lnTo>
                  <a:lnTo>
                    <a:pt x="105100" y="6242"/>
                  </a:lnTo>
                  <a:lnTo>
                    <a:pt x="105234" y="7283"/>
                  </a:lnTo>
                  <a:lnTo>
                    <a:pt x="105906" y="9017"/>
                  </a:lnTo>
                  <a:lnTo>
                    <a:pt x="106711" y="10057"/>
                  </a:lnTo>
                  <a:lnTo>
                    <a:pt x="108859" y="12138"/>
                  </a:lnTo>
                  <a:lnTo>
                    <a:pt x="111140" y="13179"/>
                  </a:lnTo>
                  <a:lnTo>
                    <a:pt x="112751" y="14219"/>
                  </a:lnTo>
                  <a:lnTo>
                    <a:pt x="110872" y="14219"/>
                  </a:lnTo>
                  <a:lnTo>
                    <a:pt x="109261" y="13526"/>
                  </a:lnTo>
                  <a:lnTo>
                    <a:pt x="105637" y="12138"/>
                  </a:lnTo>
                  <a:lnTo>
                    <a:pt x="103624" y="10404"/>
                  </a:lnTo>
                  <a:lnTo>
                    <a:pt x="101744" y="9364"/>
                  </a:lnTo>
                  <a:lnTo>
                    <a:pt x="100402" y="7283"/>
                  </a:lnTo>
                  <a:lnTo>
                    <a:pt x="99328" y="5895"/>
                  </a:lnTo>
                  <a:lnTo>
                    <a:pt x="99194" y="4855"/>
                  </a:lnTo>
                  <a:lnTo>
                    <a:pt x="99194" y="3815"/>
                  </a:lnTo>
                  <a:lnTo>
                    <a:pt x="99328" y="2774"/>
                  </a:lnTo>
                  <a:lnTo>
                    <a:pt x="100000" y="1734"/>
                  </a:lnTo>
                  <a:lnTo>
                    <a:pt x="100536" y="0"/>
                  </a:lnTo>
                  <a:lnTo>
                    <a:pt x="100134" y="0"/>
                  </a:lnTo>
                  <a:lnTo>
                    <a:pt x="99328" y="2774"/>
                  </a:lnTo>
                  <a:lnTo>
                    <a:pt x="98926" y="3815"/>
                  </a:lnTo>
                  <a:lnTo>
                    <a:pt x="98926" y="4855"/>
                  </a:lnTo>
                  <a:lnTo>
                    <a:pt x="99194" y="5895"/>
                  </a:lnTo>
                  <a:lnTo>
                    <a:pt x="100000" y="7283"/>
                  </a:lnTo>
                  <a:lnTo>
                    <a:pt x="101208" y="9017"/>
                  </a:lnTo>
                  <a:lnTo>
                    <a:pt x="104295" y="11445"/>
                  </a:lnTo>
                  <a:lnTo>
                    <a:pt x="107651" y="13179"/>
                  </a:lnTo>
                  <a:lnTo>
                    <a:pt x="110067" y="14219"/>
                  </a:lnTo>
                  <a:lnTo>
                    <a:pt x="109664" y="14219"/>
                  </a:lnTo>
                  <a:lnTo>
                    <a:pt x="108859" y="14219"/>
                  </a:lnTo>
                  <a:lnTo>
                    <a:pt x="108724" y="14219"/>
                  </a:lnTo>
                  <a:lnTo>
                    <a:pt x="104832" y="12485"/>
                  </a:lnTo>
                  <a:lnTo>
                    <a:pt x="102416" y="11098"/>
                  </a:lnTo>
                  <a:lnTo>
                    <a:pt x="100805" y="10057"/>
                  </a:lnTo>
                  <a:lnTo>
                    <a:pt x="99194" y="8323"/>
                  </a:lnTo>
                  <a:lnTo>
                    <a:pt x="98120" y="6242"/>
                  </a:lnTo>
                  <a:lnTo>
                    <a:pt x="97718" y="5202"/>
                  </a:lnTo>
                  <a:lnTo>
                    <a:pt x="97718" y="4161"/>
                  </a:lnTo>
                  <a:lnTo>
                    <a:pt x="97718" y="3121"/>
                  </a:lnTo>
                  <a:lnTo>
                    <a:pt x="98120" y="2080"/>
                  </a:lnTo>
                  <a:lnTo>
                    <a:pt x="98926" y="0"/>
                  </a:lnTo>
                  <a:lnTo>
                    <a:pt x="98523" y="0"/>
                  </a:lnTo>
                  <a:lnTo>
                    <a:pt x="97986" y="2080"/>
                  </a:lnTo>
                  <a:lnTo>
                    <a:pt x="97583" y="3121"/>
                  </a:lnTo>
                  <a:lnTo>
                    <a:pt x="97583" y="4161"/>
                  </a:lnTo>
                  <a:lnTo>
                    <a:pt x="97718" y="5895"/>
                  </a:lnTo>
                  <a:lnTo>
                    <a:pt x="97986" y="6936"/>
                  </a:lnTo>
                  <a:lnTo>
                    <a:pt x="99194" y="9017"/>
                  </a:lnTo>
                  <a:lnTo>
                    <a:pt x="100000" y="9364"/>
                  </a:lnTo>
                  <a:lnTo>
                    <a:pt x="102416" y="11445"/>
                  </a:lnTo>
                  <a:lnTo>
                    <a:pt x="98523" y="9364"/>
                  </a:lnTo>
                  <a:lnTo>
                    <a:pt x="97181" y="7976"/>
                  </a:lnTo>
                  <a:lnTo>
                    <a:pt x="96375" y="6242"/>
                  </a:lnTo>
                  <a:lnTo>
                    <a:pt x="95973" y="4855"/>
                  </a:lnTo>
                  <a:lnTo>
                    <a:pt x="95704" y="3815"/>
                  </a:lnTo>
                  <a:lnTo>
                    <a:pt x="95704" y="2080"/>
                  </a:lnTo>
                  <a:lnTo>
                    <a:pt x="95973" y="0"/>
                  </a:lnTo>
                  <a:lnTo>
                    <a:pt x="95704" y="0"/>
                  </a:lnTo>
                  <a:lnTo>
                    <a:pt x="95570" y="2080"/>
                  </a:lnTo>
                  <a:lnTo>
                    <a:pt x="95570" y="3815"/>
                  </a:lnTo>
                  <a:lnTo>
                    <a:pt x="95704" y="5202"/>
                  </a:lnTo>
                  <a:lnTo>
                    <a:pt x="96107" y="6242"/>
                  </a:lnTo>
                  <a:lnTo>
                    <a:pt x="96778" y="7283"/>
                  </a:lnTo>
                  <a:lnTo>
                    <a:pt x="97583" y="8323"/>
                  </a:lnTo>
                  <a:lnTo>
                    <a:pt x="99597" y="10404"/>
                  </a:lnTo>
                  <a:lnTo>
                    <a:pt x="102147" y="12138"/>
                  </a:lnTo>
                  <a:lnTo>
                    <a:pt x="104832" y="13179"/>
                  </a:lnTo>
                  <a:lnTo>
                    <a:pt x="108322" y="14219"/>
                  </a:lnTo>
                  <a:lnTo>
                    <a:pt x="107919" y="14566"/>
                  </a:lnTo>
                  <a:lnTo>
                    <a:pt x="105100" y="13526"/>
                  </a:lnTo>
                  <a:lnTo>
                    <a:pt x="100536" y="11445"/>
                  </a:lnTo>
                  <a:lnTo>
                    <a:pt x="98389" y="10057"/>
                  </a:lnTo>
                  <a:lnTo>
                    <a:pt x="96375" y="8323"/>
                  </a:lnTo>
                  <a:lnTo>
                    <a:pt x="94765" y="6242"/>
                  </a:lnTo>
                  <a:lnTo>
                    <a:pt x="94228" y="5202"/>
                  </a:lnTo>
                  <a:lnTo>
                    <a:pt x="93825" y="3815"/>
                  </a:lnTo>
                  <a:lnTo>
                    <a:pt x="93825" y="3121"/>
                  </a:lnTo>
                  <a:lnTo>
                    <a:pt x="94093" y="1040"/>
                  </a:lnTo>
                  <a:lnTo>
                    <a:pt x="94228" y="0"/>
                  </a:lnTo>
                  <a:lnTo>
                    <a:pt x="94093" y="0"/>
                  </a:lnTo>
                  <a:lnTo>
                    <a:pt x="93825" y="1040"/>
                  </a:lnTo>
                  <a:lnTo>
                    <a:pt x="93691" y="3121"/>
                  </a:lnTo>
                  <a:lnTo>
                    <a:pt x="93825" y="4161"/>
                  </a:lnTo>
                  <a:lnTo>
                    <a:pt x="94093" y="5202"/>
                  </a:lnTo>
                  <a:lnTo>
                    <a:pt x="94496" y="6242"/>
                  </a:lnTo>
                  <a:lnTo>
                    <a:pt x="95973" y="8323"/>
                  </a:lnTo>
                  <a:lnTo>
                    <a:pt x="97718" y="10057"/>
                  </a:lnTo>
                  <a:lnTo>
                    <a:pt x="99731" y="11445"/>
                  </a:lnTo>
                  <a:lnTo>
                    <a:pt x="103892" y="13526"/>
                  </a:lnTo>
                  <a:lnTo>
                    <a:pt x="107114" y="14566"/>
                  </a:lnTo>
                  <a:lnTo>
                    <a:pt x="104697" y="15606"/>
                  </a:lnTo>
                  <a:lnTo>
                    <a:pt x="101342" y="14219"/>
                  </a:lnTo>
                  <a:lnTo>
                    <a:pt x="98523" y="12138"/>
                  </a:lnTo>
                  <a:lnTo>
                    <a:pt x="95570" y="10057"/>
                  </a:lnTo>
                  <a:lnTo>
                    <a:pt x="94093" y="8323"/>
                  </a:lnTo>
                  <a:lnTo>
                    <a:pt x="93020" y="6936"/>
                  </a:lnTo>
                  <a:lnTo>
                    <a:pt x="92483" y="5202"/>
                  </a:lnTo>
                  <a:lnTo>
                    <a:pt x="92080" y="3815"/>
                  </a:lnTo>
                  <a:lnTo>
                    <a:pt x="91812" y="1734"/>
                  </a:lnTo>
                  <a:lnTo>
                    <a:pt x="92080" y="1040"/>
                  </a:lnTo>
                  <a:lnTo>
                    <a:pt x="92080" y="0"/>
                  </a:lnTo>
                  <a:lnTo>
                    <a:pt x="91812" y="693"/>
                  </a:lnTo>
                  <a:lnTo>
                    <a:pt x="91812" y="1734"/>
                  </a:lnTo>
                  <a:lnTo>
                    <a:pt x="91812" y="3815"/>
                  </a:lnTo>
                  <a:lnTo>
                    <a:pt x="92214" y="5202"/>
                  </a:lnTo>
                  <a:lnTo>
                    <a:pt x="92885" y="6936"/>
                  </a:lnTo>
                  <a:lnTo>
                    <a:pt x="93825" y="8323"/>
                  </a:lnTo>
                  <a:lnTo>
                    <a:pt x="95302" y="10404"/>
                  </a:lnTo>
                  <a:lnTo>
                    <a:pt x="98120" y="12485"/>
                  </a:lnTo>
                  <a:lnTo>
                    <a:pt x="100939" y="14219"/>
                  </a:lnTo>
                  <a:lnTo>
                    <a:pt x="104026" y="15606"/>
                  </a:lnTo>
                  <a:lnTo>
                    <a:pt x="102550" y="16300"/>
                  </a:lnTo>
                  <a:lnTo>
                    <a:pt x="100402" y="15260"/>
                  </a:lnTo>
                  <a:lnTo>
                    <a:pt x="99194" y="14566"/>
                  </a:lnTo>
                  <a:lnTo>
                    <a:pt x="97986" y="14219"/>
                  </a:lnTo>
                  <a:lnTo>
                    <a:pt x="94899" y="12138"/>
                  </a:lnTo>
                  <a:lnTo>
                    <a:pt x="91677" y="8323"/>
                  </a:lnTo>
                  <a:lnTo>
                    <a:pt x="90201" y="6242"/>
                  </a:lnTo>
                  <a:lnTo>
                    <a:pt x="89395" y="4161"/>
                  </a:lnTo>
                  <a:lnTo>
                    <a:pt x="89261" y="3121"/>
                  </a:lnTo>
                  <a:lnTo>
                    <a:pt x="89261" y="2080"/>
                  </a:lnTo>
                  <a:lnTo>
                    <a:pt x="89261" y="1040"/>
                  </a:lnTo>
                  <a:lnTo>
                    <a:pt x="89261" y="0"/>
                  </a:lnTo>
                  <a:lnTo>
                    <a:pt x="88993" y="1040"/>
                  </a:lnTo>
                  <a:lnTo>
                    <a:pt x="88993" y="2080"/>
                  </a:lnTo>
                  <a:lnTo>
                    <a:pt x="88993" y="3121"/>
                  </a:lnTo>
                  <a:lnTo>
                    <a:pt x="89395" y="4161"/>
                  </a:lnTo>
                  <a:lnTo>
                    <a:pt x="90201" y="6936"/>
                  </a:lnTo>
                  <a:lnTo>
                    <a:pt x="91409" y="9017"/>
                  </a:lnTo>
                  <a:lnTo>
                    <a:pt x="94765" y="12138"/>
                  </a:lnTo>
                  <a:lnTo>
                    <a:pt x="97718" y="14219"/>
                  </a:lnTo>
                  <a:lnTo>
                    <a:pt x="99194" y="15260"/>
                  </a:lnTo>
                  <a:lnTo>
                    <a:pt x="100402" y="15606"/>
                  </a:lnTo>
                  <a:lnTo>
                    <a:pt x="95704" y="14566"/>
                  </a:lnTo>
                  <a:lnTo>
                    <a:pt x="95570" y="14566"/>
                  </a:lnTo>
                  <a:lnTo>
                    <a:pt x="95167" y="14219"/>
                  </a:lnTo>
                  <a:lnTo>
                    <a:pt x="93020" y="12485"/>
                  </a:lnTo>
                  <a:lnTo>
                    <a:pt x="91275" y="11098"/>
                  </a:lnTo>
                  <a:lnTo>
                    <a:pt x="88859" y="7283"/>
                  </a:lnTo>
                  <a:lnTo>
                    <a:pt x="86979" y="4855"/>
                  </a:lnTo>
                  <a:lnTo>
                    <a:pt x="86442" y="3121"/>
                  </a:lnTo>
                  <a:lnTo>
                    <a:pt x="86040" y="1734"/>
                  </a:lnTo>
                  <a:lnTo>
                    <a:pt x="86040" y="0"/>
                  </a:lnTo>
                  <a:lnTo>
                    <a:pt x="86040" y="2080"/>
                  </a:lnTo>
                  <a:lnTo>
                    <a:pt x="86442" y="3815"/>
                  </a:lnTo>
                  <a:lnTo>
                    <a:pt x="86845" y="4855"/>
                  </a:lnTo>
                  <a:lnTo>
                    <a:pt x="88187" y="7283"/>
                  </a:lnTo>
                  <a:lnTo>
                    <a:pt x="90469" y="10404"/>
                  </a:lnTo>
                  <a:lnTo>
                    <a:pt x="93825" y="13526"/>
                  </a:lnTo>
                  <a:lnTo>
                    <a:pt x="91409" y="12138"/>
                  </a:lnTo>
                  <a:lnTo>
                    <a:pt x="88859" y="10057"/>
                  </a:lnTo>
                  <a:lnTo>
                    <a:pt x="86174" y="6936"/>
                  </a:lnTo>
                  <a:lnTo>
                    <a:pt x="84966" y="5202"/>
                  </a:lnTo>
                  <a:lnTo>
                    <a:pt x="84161" y="3121"/>
                  </a:lnTo>
                  <a:lnTo>
                    <a:pt x="83892" y="2080"/>
                  </a:lnTo>
                  <a:lnTo>
                    <a:pt x="83758" y="0"/>
                  </a:lnTo>
                  <a:lnTo>
                    <a:pt x="83489" y="0"/>
                  </a:lnTo>
                  <a:lnTo>
                    <a:pt x="83758" y="2080"/>
                  </a:lnTo>
                  <a:lnTo>
                    <a:pt x="83892" y="3121"/>
                  </a:lnTo>
                  <a:lnTo>
                    <a:pt x="84697" y="5202"/>
                  </a:lnTo>
                  <a:lnTo>
                    <a:pt x="85771" y="6936"/>
                  </a:lnTo>
                  <a:lnTo>
                    <a:pt x="88053" y="10057"/>
                  </a:lnTo>
                  <a:lnTo>
                    <a:pt x="90469" y="12138"/>
                  </a:lnTo>
                  <a:lnTo>
                    <a:pt x="92617" y="13526"/>
                  </a:lnTo>
                  <a:lnTo>
                    <a:pt x="89395" y="11445"/>
                  </a:lnTo>
                  <a:lnTo>
                    <a:pt x="88053" y="11098"/>
                  </a:lnTo>
                  <a:lnTo>
                    <a:pt x="84966" y="7976"/>
                  </a:lnTo>
                  <a:lnTo>
                    <a:pt x="82953" y="5202"/>
                  </a:lnTo>
                  <a:lnTo>
                    <a:pt x="81744" y="3121"/>
                  </a:lnTo>
                  <a:lnTo>
                    <a:pt x="81342" y="2080"/>
                  </a:lnTo>
                  <a:lnTo>
                    <a:pt x="80939" y="0"/>
                  </a:lnTo>
                  <a:lnTo>
                    <a:pt x="80671" y="0"/>
                  </a:lnTo>
                  <a:lnTo>
                    <a:pt x="81073" y="2774"/>
                  </a:lnTo>
                  <a:lnTo>
                    <a:pt x="81476" y="3121"/>
                  </a:lnTo>
                  <a:lnTo>
                    <a:pt x="82953" y="5895"/>
                  </a:lnTo>
                  <a:lnTo>
                    <a:pt x="84966" y="8323"/>
                  </a:lnTo>
                  <a:lnTo>
                    <a:pt x="88053" y="11098"/>
                  </a:lnTo>
                  <a:lnTo>
                    <a:pt x="88993" y="12138"/>
                  </a:lnTo>
                  <a:lnTo>
                    <a:pt x="91677" y="13526"/>
                  </a:lnTo>
                  <a:lnTo>
                    <a:pt x="90604" y="13179"/>
                  </a:lnTo>
                  <a:lnTo>
                    <a:pt x="88859" y="13179"/>
                  </a:lnTo>
                  <a:lnTo>
                    <a:pt x="86979" y="13526"/>
                  </a:lnTo>
                  <a:lnTo>
                    <a:pt x="85771" y="14566"/>
                  </a:lnTo>
                  <a:lnTo>
                    <a:pt x="84966" y="15260"/>
                  </a:lnTo>
                  <a:lnTo>
                    <a:pt x="84295" y="16300"/>
                  </a:lnTo>
                  <a:lnTo>
                    <a:pt x="84161" y="17341"/>
                  </a:lnTo>
                  <a:lnTo>
                    <a:pt x="83892" y="18381"/>
                  </a:lnTo>
                  <a:lnTo>
                    <a:pt x="83892" y="19768"/>
                  </a:lnTo>
                  <a:lnTo>
                    <a:pt x="84161" y="20462"/>
                  </a:lnTo>
                  <a:lnTo>
                    <a:pt x="84966" y="21849"/>
                  </a:lnTo>
                  <a:lnTo>
                    <a:pt x="86040" y="22890"/>
                  </a:lnTo>
                  <a:lnTo>
                    <a:pt x="88456" y="24624"/>
                  </a:lnTo>
                  <a:lnTo>
                    <a:pt x="87248" y="24624"/>
                  </a:lnTo>
                  <a:lnTo>
                    <a:pt x="87248" y="25317"/>
                  </a:lnTo>
                  <a:lnTo>
                    <a:pt x="85503" y="23930"/>
                  </a:lnTo>
                  <a:lnTo>
                    <a:pt x="83758" y="23583"/>
                  </a:lnTo>
                  <a:lnTo>
                    <a:pt x="84563" y="23930"/>
                  </a:lnTo>
                  <a:lnTo>
                    <a:pt x="84563" y="23583"/>
                  </a:lnTo>
                  <a:lnTo>
                    <a:pt x="83087" y="22543"/>
                  </a:lnTo>
                  <a:lnTo>
                    <a:pt x="82147" y="20809"/>
                  </a:lnTo>
                  <a:lnTo>
                    <a:pt x="81476" y="19768"/>
                  </a:lnTo>
                  <a:lnTo>
                    <a:pt x="81342" y="18728"/>
                  </a:lnTo>
                  <a:lnTo>
                    <a:pt x="81476" y="17687"/>
                  </a:lnTo>
                  <a:lnTo>
                    <a:pt x="81744" y="16647"/>
                  </a:lnTo>
                  <a:lnTo>
                    <a:pt x="82550" y="15260"/>
                  </a:lnTo>
                  <a:lnTo>
                    <a:pt x="84161" y="13526"/>
                  </a:lnTo>
                  <a:lnTo>
                    <a:pt x="85100" y="12485"/>
                  </a:lnTo>
                  <a:lnTo>
                    <a:pt x="86577" y="12485"/>
                  </a:lnTo>
                  <a:lnTo>
                    <a:pt x="86979" y="12485"/>
                  </a:lnTo>
                  <a:lnTo>
                    <a:pt x="86040" y="12138"/>
                  </a:lnTo>
                  <a:lnTo>
                    <a:pt x="83892" y="11445"/>
                  </a:lnTo>
                  <a:lnTo>
                    <a:pt x="82953" y="11098"/>
                  </a:lnTo>
                  <a:lnTo>
                    <a:pt x="81342" y="10404"/>
                  </a:lnTo>
                  <a:lnTo>
                    <a:pt x="79328" y="9017"/>
                  </a:lnTo>
                  <a:lnTo>
                    <a:pt x="77718" y="7283"/>
                  </a:lnTo>
                  <a:lnTo>
                    <a:pt x="76375" y="5895"/>
                  </a:lnTo>
                  <a:lnTo>
                    <a:pt x="75570" y="4855"/>
                  </a:lnTo>
                  <a:lnTo>
                    <a:pt x="74765" y="2080"/>
                  </a:lnTo>
                  <a:lnTo>
                    <a:pt x="74630" y="1734"/>
                  </a:lnTo>
                  <a:lnTo>
                    <a:pt x="74362" y="0"/>
                  </a:lnTo>
                  <a:lnTo>
                    <a:pt x="74362" y="1734"/>
                  </a:lnTo>
                  <a:lnTo>
                    <a:pt x="74630" y="2080"/>
                  </a:lnTo>
                  <a:lnTo>
                    <a:pt x="75167" y="4161"/>
                  </a:lnTo>
                  <a:lnTo>
                    <a:pt x="76778" y="6936"/>
                  </a:lnTo>
                  <a:lnTo>
                    <a:pt x="79328" y="9364"/>
                  </a:lnTo>
                  <a:lnTo>
                    <a:pt x="77046" y="8323"/>
                  </a:lnTo>
                  <a:lnTo>
                    <a:pt x="76241" y="7976"/>
                  </a:lnTo>
                  <a:lnTo>
                    <a:pt x="74630" y="6242"/>
                  </a:lnTo>
                  <a:lnTo>
                    <a:pt x="73825" y="5202"/>
                  </a:lnTo>
                  <a:lnTo>
                    <a:pt x="73020" y="3815"/>
                  </a:lnTo>
                  <a:lnTo>
                    <a:pt x="72348" y="2080"/>
                  </a:lnTo>
                  <a:lnTo>
                    <a:pt x="72214" y="0"/>
                  </a:lnTo>
                  <a:lnTo>
                    <a:pt x="71946" y="0"/>
                  </a:lnTo>
                  <a:lnTo>
                    <a:pt x="72214" y="1734"/>
                  </a:lnTo>
                  <a:lnTo>
                    <a:pt x="72617" y="3121"/>
                  </a:lnTo>
                  <a:lnTo>
                    <a:pt x="73557" y="5202"/>
                  </a:lnTo>
                  <a:lnTo>
                    <a:pt x="74765" y="6936"/>
                  </a:lnTo>
                  <a:lnTo>
                    <a:pt x="75973" y="7976"/>
                  </a:lnTo>
                  <a:lnTo>
                    <a:pt x="73959" y="7283"/>
                  </a:lnTo>
                  <a:lnTo>
                    <a:pt x="72751" y="7283"/>
                  </a:lnTo>
                  <a:lnTo>
                    <a:pt x="71543" y="7976"/>
                  </a:lnTo>
                  <a:lnTo>
                    <a:pt x="69932" y="7976"/>
                  </a:lnTo>
                  <a:lnTo>
                    <a:pt x="68724" y="7283"/>
                  </a:lnTo>
                  <a:lnTo>
                    <a:pt x="67248" y="6242"/>
                  </a:lnTo>
                  <a:lnTo>
                    <a:pt x="65906" y="5202"/>
                  </a:lnTo>
                  <a:lnTo>
                    <a:pt x="64295" y="4161"/>
                  </a:lnTo>
                  <a:lnTo>
                    <a:pt x="63221" y="2774"/>
                  </a:lnTo>
                  <a:lnTo>
                    <a:pt x="62684" y="1040"/>
                  </a:lnTo>
                  <a:lnTo>
                    <a:pt x="62416" y="0"/>
                  </a:lnTo>
                  <a:lnTo>
                    <a:pt x="62281" y="0"/>
                  </a:lnTo>
                  <a:lnTo>
                    <a:pt x="62416" y="1040"/>
                  </a:lnTo>
                  <a:lnTo>
                    <a:pt x="62684" y="2080"/>
                  </a:lnTo>
                  <a:lnTo>
                    <a:pt x="63221" y="3121"/>
                  </a:lnTo>
                  <a:lnTo>
                    <a:pt x="64295" y="4855"/>
                  </a:lnTo>
                  <a:lnTo>
                    <a:pt x="65906" y="5895"/>
                  </a:lnTo>
                  <a:lnTo>
                    <a:pt x="67114" y="6936"/>
                  </a:lnTo>
                  <a:lnTo>
                    <a:pt x="69395" y="7976"/>
                  </a:lnTo>
                  <a:lnTo>
                    <a:pt x="68322" y="8323"/>
                  </a:lnTo>
                  <a:lnTo>
                    <a:pt x="67114" y="7976"/>
                  </a:lnTo>
                  <a:lnTo>
                    <a:pt x="64697" y="6936"/>
                  </a:lnTo>
                  <a:lnTo>
                    <a:pt x="62013" y="4855"/>
                  </a:lnTo>
                  <a:lnTo>
                    <a:pt x="61073" y="3121"/>
                  </a:lnTo>
                  <a:lnTo>
                    <a:pt x="60402" y="1734"/>
                  </a:lnTo>
                  <a:lnTo>
                    <a:pt x="60268" y="0"/>
                  </a:lnTo>
                  <a:lnTo>
                    <a:pt x="60000" y="0"/>
                  </a:lnTo>
                  <a:lnTo>
                    <a:pt x="60268" y="1734"/>
                  </a:lnTo>
                  <a:lnTo>
                    <a:pt x="60805" y="3121"/>
                  </a:lnTo>
                  <a:lnTo>
                    <a:pt x="61610" y="4855"/>
                  </a:lnTo>
                  <a:lnTo>
                    <a:pt x="63892" y="6242"/>
                  </a:lnTo>
                  <a:lnTo>
                    <a:pt x="66040" y="7976"/>
                  </a:lnTo>
                  <a:lnTo>
                    <a:pt x="67919" y="8323"/>
                  </a:lnTo>
                  <a:lnTo>
                    <a:pt x="66711" y="9364"/>
                  </a:lnTo>
                  <a:lnTo>
                    <a:pt x="63624" y="7976"/>
                  </a:lnTo>
                  <a:lnTo>
                    <a:pt x="61208" y="5895"/>
                  </a:lnTo>
                  <a:lnTo>
                    <a:pt x="59194" y="3815"/>
                  </a:lnTo>
                  <a:lnTo>
                    <a:pt x="58389" y="2080"/>
                  </a:lnTo>
                  <a:lnTo>
                    <a:pt x="57986" y="0"/>
                  </a:lnTo>
                  <a:lnTo>
                    <a:pt x="58120" y="2080"/>
                  </a:lnTo>
                  <a:lnTo>
                    <a:pt x="58926" y="4161"/>
                  </a:lnTo>
                  <a:lnTo>
                    <a:pt x="61073" y="6242"/>
                  </a:lnTo>
                  <a:lnTo>
                    <a:pt x="63489" y="8323"/>
                  </a:lnTo>
                  <a:lnTo>
                    <a:pt x="66442" y="10057"/>
                  </a:lnTo>
                  <a:lnTo>
                    <a:pt x="65906" y="10404"/>
                  </a:lnTo>
                  <a:lnTo>
                    <a:pt x="64295" y="9364"/>
                  </a:lnTo>
                  <a:lnTo>
                    <a:pt x="61073" y="7283"/>
                  </a:lnTo>
                  <a:lnTo>
                    <a:pt x="57718" y="4855"/>
                  </a:lnTo>
                  <a:lnTo>
                    <a:pt x="56510" y="3121"/>
                  </a:lnTo>
                  <a:lnTo>
                    <a:pt x="55704" y="1040"/>
                  </a:lnTo>
                  <a:lnTo>
                    <a:pt x="55570" y="0"/>
                  </a:lnTo>
                  <a:lnTo>
                    <a:pt x="55302" y="0"/>
                  </a:lnTo>
                  <a:lnTo>
                    <a:pt x="55570" y="1734"/>
                  </a:lnTo>
                  <a:lnTo>
                    <a:pt x="56375" y="3121"/>
                  </a:lnTo>
                  <a:lnTo>
                    <a:pt x="57583" y="4855"/>
                  </a:lnTo>
                  <a:lnTo>
                    <a:pt x="60671" y="7976"/>
                  </a:lnTo>
                  <a:lnTo>
                    <a:pt x="63624" y="10057"/>
                  </a:lnTo>
                  <a:lnTo>
                    <a:pt x="65637" y="11098"/>
                  </a:lnTo>
                  <a:lnTo>
                    <a:pt x="65503" y="11445"/>
                  </a:lnTo>
                  <a:lnTo>
                    <a:pt x="63087" y="11445"/>
                  </a:lnTo>
                  <a:lnTo>
                    <a:pt x="61073" y="11098"/>
                  </a:lnTo>
                  <a:lnTo>
                    <a:pt x="58791" y="10404"/>
                  </a:lnTo>
                  <a:lnTo>
                    <a:pt x="54899" y="7976"/>
                  </a:lnTo>
                  <a:lnTo>
                    <a:pt x="52348" y="5895"/>
                  </a:lnTo>
                  <a:lnTo>
                    <a:pt x="51275" y="4855"/>
                  </a:lnTo>
                  <a:lnTo>
                    <a:pt x="49664" y="2774"/>
                  </a:lnTo>
                  <a:lnTo>
                    <a:pt x="49261" y="1040"/>
                  </a:lnTo>
                  <a:lnTo>
                    <a:pt x="48993" y="0"/>
                  </a:lnTo>
                  <a:lnTo>
                    <a:pt x="48859" y="0"/>
                  </a:lnTo>
                  <a:lnTo>
                    <a:pt x="48993" y="1734"/>
                  </a:lnTo>
                  <a:lnTo>
                    <a:pt x="49395" y="2774"/>
                  </a:lnTo>
                  <a:lnTo>
                    <a:pt x="51006" y="5202"/>
                  </a:lnTo>
                  <a:lnTo>
                    <a:pt x="54093" y="7976"/>
                  </a:lnTo>
                  <a:lnTo>
                    <a:pt x="56912" y="10057"/>
                  </a:lnTo>
                  <a:lnTo>
                    <a:pt x="60671" y="11445"/>
                  </a:lnTo>
                  <a:lnTo>
                    <a:pt x="58523" y="12138"/>
                  </a:lnTo>
                  <a:lnTo>
                    <a:pt x="57718" y="11445"/>
                  </a:lnTo>
                  <a:lnTo>
                    <a:pt x="55973" y="11098"/>
                  </a:lnTo>
                  <a:lnTo>
                    <a:pt x="52080" y="8323"/>
                  </a:lnTo>
                  <a:lnTo>
                    <a:pt x="50067" y="6936"/>
                  </a:lnTo>
                  <a:lnTo>
                    <a:pt x="48187" y="4855"/>
                  </a:lnTo>
                  <a:lnTo>
                    <a:pt x="46845" y="2774"/>
                  </a:lnTo>
                  <a:lnTo>
                    <a:pt x="46442" y="1734"/>
                  </a:lnTo>
                  <a:lnTo>
                    <a:pt x="46174" y="0"/>
                  </a:lnTo>
                  <a:lnTo>
                    <a:pt x="46040" y="0"/>
                  </a:lnTo>
                  <a:lnTo>
                    <a:pt x="46174" y="1734"/>
                  </a:lnTo>
                  <a:lnTo>
                    <a:pt x="46577" y="2774"/>
                  </a:lnTo>
                  <a:lnTo>
                    <a:pt x="47651" y="4855"/>
                  </a:lnTo>
                  <a:lnTo>
                    <a:pt x="49261" y="6936"/>
                  </a:lnTo>
                  <a:lnTo>
                    <a:pt x="51006" y="8323"/>
                  </a:lnTo>
                  <a:lnTo>
                    <a:pt x="54765" y="10404"/>
                  </a:lnTo>
                  <a:lnTo>
                    <a:pt x="57315" y="11445"/>
                  </a:lnTo>
                  <a:lnTo>
                    <a:pt x="55302" y="12138"/>
                  </a:lnTo>
                  <a:lnTo>
                    <a:pt x="54093" y="11445"/>
                  </a:lnTo>
                  <a:lnTo>
                    <a:pt x="52483" y="11098"/>
                  </a:lnTo>
                  <a:lnTo>
                    <a:pt x="51006" y="10404"/>
                  </a:lnTo>
                  <a:lnTo>
                    <a:pt x="48456" y="7976"/>
                  </a:lnTo>
                  <a:lnTo>
                    <a:pt x="46845" y="5895"/>
                  </a:lnTo>
                  <a:lnTo>
                    <a:pt x="46040" y="4855"/>
                  </a:lnTo>
                  <a:lnTo>
                    <a:pt x="44832" y="2774"/>
                  </a:lnTo>
                  <a:lnTo>
                    <a:pt x="44429" y="1734"/>
                  </a:lnTo>
                  <a:lnTo>
                    <a:pt x="44161" y="0"/>
                  </a:lnTo>
                  <a:lnTo>
                    <a:pt x="44026" y="0"/>
                  </a:lnTo>
                  <a:lnTo>
                    <a:pt x="44161" y="1734"/>
                  </a:lnTo>
                  <a:lnTo>
                    <a:pt x="44563" y="2774"/>
                  </a:lnTo>
                  <a:lnTo>
                    <a:pt x="46040" y="5202"/>
                  </a:lnTo>
                  <a:lnTo>
                    <a:pt x="46577" y="6242"/>
                  </a:lnTo>
                  <a:lnTo>
                    <a:pt x="48456" y="8323"/>
                  </a:lnTo>
                  <a:lnTo>
                    <a:pt x="51006" y="10404"/>
                  </a:lnTo>
                  <a:lnTo>
                    <a:pt x="52483" y="11445"/>
                  </a:lnTo>
                  <a:lnTo>
                    <a:pt x="54093" y="12138"/>
                  </a:lnTo>
                  <a:lnTo>
                    <a:pt x="54362" y="12138"/>
                  </a:lnTo>
                  <a:lnTo>
                    <a:pt x="53288" y="12485"/>
                  </a:lnTo>
                  <a:lnTo>
                    <a:pt x="51677" y="11445"/>
                  </a:lnTo>
                  <a:lnTo>
                    <a:pt x="48187" y="9364"/>
                  </a:lnTo>
                  <a:lnTo>
                    <a:pt x="46174" y="7283"/>
                  </a:lnTo>
                  <a:lnTo>
                    <a:pt x="44429" y="5895"/>
                  </a:lnTo>
                  <a:lnTo>
                    <a:pt x="42953" y="3815"/>
                  </a:lnTo>
                  <a:lnTo>
                    <a:pt x="42147" y="1040"/>
                  </a:lnTo>
                  <a:lnTo>
                    <a:pt x="41879" y="0"/>
                  </a:lnTo>
                  <a:lnTo>
                    <a:pt x="41879" y="1734"/>
                  </a:lnTo>
                  <a:lnTo>
                    <a:pt x="42684" y="3815"/>
                  </a:lnTo>
                  <a:lnTo>
                    <a:pt x="44026" y="5895"/>
                  </a:lnTo>
                  <a:lnTo>
                    <a:pt x="45637" y="7283"/>
                  </a:lnTo>
                  <a:lnTo>
                    <a:pt x="47248" y="9017"/>
                  </a:lnTo>
                  <a:lnTo>
                    <a:pt x="50604" y="11445"/>
                  </a:lnTo>
                  <a:lnTo>
                    <a:pt x="52885" y="12485"/>
                  </a:lnTo>
                  <a:lnTo>
                    <a:pt x="52348" y="12485"/>
                  </a:lnTo>
                  <a:lnTo>
                    <a:pt x="52348" y="13179"/>
                  </a:lnTo>
                  <a:lnTo>
                    <a:pt x="51946" y="13179"/>
                  </a:lnTo>
                  <a:lnTo>
                    <a:pt x="51946" y="12485"/>
                  </a:lnTo>
                  <a:lnTo>
                    <a:pt x="49664" y="12138"/>
                  </a:lnTo>
                  <a:lnTo>
                    <a:pt x="46979" y="10404"/>
                  </a:lnTo>
                  <a:lnTo>
                    <a:pt x="44832" y="9017"/>
                  </a:lnTo>
                  <a:lnTo>
                    <a:pt x="42953" y="6936"/>
                  </a:lnTo>
                  <a:lnTo>
                    <a:pt x="41744" y="5202"/>
                  </a:lnTo>
                  <a:lnTo>
                    <a:pt x="40939" y="3815"/>
                  </a:lnTo>
                  <a:lnTo>
                    <a:pt x="40268" y="2080"/>
                  </a:lnTo>
                  <a:lnTo>
                    <a:pt x="39731" y="0"/>
                  </a:lnTo>
                  <a:lnTo>
                    <a:pt x="39463" y="0"/>
                  </a:lnTo>
                  <a:lnTo>
                    <a:pt x="39865" y="2080"/>
                  </a:lnTo>
                  <a:lnTo>
                    <a:pt x="40536" y="3815"/>
                  </a:lnTo>
                  <a:lnTo>
                    <a:pt x="41476" y="5202"/>
                  </a:lnTo>
                  <a:lnTo>
                    <a:pt x="42684" y="7283"/>
                  </a:lnTo>
                  <a:lnTo>
                    <a:pt x="44563" y="9017"/>
                  </a:lnTo>
                  <a:lnTo>
                    <a:pt x="46845" y="11098"/>
                  </a:lnTo>
                  <a:lnTo>
                    <a:pt x="49664" y="12485"/>
                  </a:lnTo>
                  <a:lnTo>
                    <a:pt x="51677" y="13179"/>
                  </a:lnTo>
                  <a:lnTo>
                    <a:pt x="51543" y="13179"/>
                  </a:lnTo>
                  <a:lnTo>
                    <a:pt x="50067" y="12485"/>
                  </a:lnTo>
                  <a:lnTo>
                    <a:pt x="48590" y="12485"/>
                  </a:lnTo>
                  <a:lnTo>
                    <a:pt x="46845" y="12138"/>
                  </a:lnTo>
                  <a:lnTo>
                    <a:pt x="46040" y="11445"/>
                  </a:lnTo>
                  <a:lnTo>
                    <a:pt x="42550" y="9364"/>
                  </a:lnTo>
                  <a:lnTo>
                    <a:pt x="40134" y="7283"/>
                  </a:lnTo>
                  <a:lnTo>
                    <a:pt x="38657" y="4855"/>
                  </a:lnTo>
                  <a:lnTo>
                    <a:pt x="37852" y="2774"/>
                  </a:lnTo>
                  <a:lnTo>
                    <a:pt x="37315" y="0"/>
                  </a:lnTo>
                  <a:lnTo>
                    <a:pt x="37718" y="2774"/>
                  </a:lnTo>
                  <a:lnTo>
                    <a:pt x="38523" y="5202"/>
                  </a:lnTo>
                  <a:lnTo>
                    <a:pt x="40134" y="7976"/>
                  </a:lnTo>
                  <a:lnTo>
                    <a:pt x="42550" y="10057"/>
                  </a:lnTo>
                  <a:lnTo>
                    <a:pt x="45771" y="12138"/>
                  </a:lnTo>
                  <a:lnTo>
                    <a:pt x="47785" y="12485"/>
                  </a:lnTo>
                  <a:lnTo>
                    <a:pt x="45637" y="13526"/>
                  </a:lnTo>
                  <a:lnTo>
                    <a:pt x="44429" y="14566"/>
                  </a:lnTo>
                  <a:lnTo>
                    <a:pt x="43221" y="14219"/>
                  </a:lnTo>
                  <a:lnTo>
                    <a:pt x="41073" y="13526"/>
                  </a:lnTo>
                  <a:lnTo>
                    <a:pt x="39731" y="13179"/>
                  </a:lnTo>
                  <a:lnTo>
                    <a:pt x="38523" y="12138"/>
                  </a:lnTo>
                  <a:lnTo>
                    <a:pt x="35033" y="10057"/>
                  </a:lnTo>
                  <a:lnTo>
                    <a:pt x="33020" y="7283"/>
                  </a:lnTo>
                  <a:lnTo>
                    <a:pt x="31812" y="5202"/>
                  </a:lnTo>
                  <a:lnTo>
                    <a:pt x="31140" y="3121"/>
                  </a:lnTo>
                  <a:lnTo>
                    <a:pt x="31140" y="1734"/>
                  </a:lnTo>
                  <a:lnTo>
                    <a:pt x="31409" y="0"/>
                  </a:lnTo>
                  <a:lnTo>
                    <a:pt x="31140" y="0"/>
                  </a:lnTo>
                  <a:lnTo>
                    <a:pt x="31006" y="1734"/>
                  </a:lnTo>
                  <a:lnTo>
                    <a:pt x="31140" y="3121"/>
                  </a:lnTo>
                  <a:lnTo>
                    <a:pt x="31409" y="4855"/>
                  </a:lnTo>
                  <a:lnTo>
                    <a:pt x="31812" y="5895"/>
                  </a:lnTo>
                  <a:lnTo>
                    <a:pt x="33154" y="8323"/>
                  </a:lnTo>
                  <a:lnTo>
                    <a:pt x="35436" y="10404"/>
                  </a:lnTo>
                  <a:lnTo>
                    <a:pt x="38523" y="12485"/>
                  </a:lnTo>
                  <a:lnTo>
                    <a:pt x="39463" y="13526"/>
                  </a:lnTo>
                  <a:lnTo>
                    <a:pt x="42147" y="14566"/>
                  </a:lnTo>
                  <a:lnTo>
                    <a:pt x="40939" y="14566"/>
                  </a:lnTo>
                  <a:lnTo>
                    <a:pt x="35033" y="12138"/>
                  </a:lnTo>
                  <a:lnTo>
                    <a:pt x="32751" y="10404"/>
                  </a:lnTo>
                  <a:lnTo>
                    <a:pt x="31140" y="9017"/>
                  </a:lnTo>
                  <a:lnTo>
                    <a:pt x="29932" y="7283"/>
                  </a:lnTo>
                  <a:lnTo>
                    <a:pt x="29395" y="5895"/>
                  </a:lnTo>
                  <a:lnTo>
                    <a:pt x="28590" y="3121"/>
                  </a:lnTo>
                  <a:lnTo>
                    <a:pt x="28322" y="2080"/>
                  </a:lnTo>
                  <a:lnTo>
                    <a:pt x="28590" y="0"/>
                  </a:lnTo>
                  <a:lnTo>
                    <a:pt x="28322" y="0"/>
                  </a:lnTo>
                  <a:lnTo>
                    <a:pt x="28322" y="2080"/>
                  </a:lnTo>
                  <a:lnTo>
                    <a:pt x="28322" y="3121"/>
                  </a:lnTo>
                  <a:lnTo>
                    <a:pt x="28724" y="4161"/>
                  </a:lnTo>
                  <a:lnTo>
                    <a:pt x="29127" y="5895"/>
                  </a:lnTo>
                  <a:lnTo>
                    <a:pt x="29932" y="7283"/>
                  </a:lnTo>
                  <a:lnTo>
                    <a:pt x="31006" y="9364"/>
                  </a:lnTo>
                  <a:lnTo>
                    <a:pt x="32751" y="11098"/>
                  </a:lnTo>
                  <a:lnTo>
                    <a:pt x="35033" y="12485"/>
                  </a:lnTo>
                  <a:lnTo>
                    <a:pt x="40671" y="15260"/>
                  </a:lnTo>
                  <a:lnTo>
                    <a:pt x="38523" y="16647"/>
                  </a:lnTo>
                  <a:lnTo>
                    <a:pt x="37449" y="17341"/>
                  </a:lnTo>
                  <a:lnTo>
                    <a:pt x="37315" y="17341"/>
                  </a:lnTo>
                  <a:lnTo>
                    <a:pt x="37315" y="17687"/>
                  </a:lnTo>
                  <a:lnTo>
                    <a:pt x="35033" y="17687"/>
                  </a:lnTo>
                  <a:lnTo>
                    <a:pt x="33020" y="18381"/>
                  </a:lnTo>
                  <a:lnTo>
                    <a:pt x="30335" y="19768"/>
                  </a:lnTo>
                  <a:lnTo>
                    <a:pt x="30738" y="17687"/>
                  </a:lnTo>
                  <a:lnTo>
                    <a:pt x="30738" y="15606"/>
                  </a:lnTo>
                  <a:lnTo>
                    <a:pt x="30335" y="14219"/>
                  </a:lnTo>
                  <a:lnTo>
                    <a:pt x="29932" y="13179"/>
                  </a:lnTo>
                  <a:lnTo>
                    <a:pt x="29530" y="12485"/>
                  </a:lnTo>
                  <a:lnTo>
                    <a:pt x="29127" y="12138"/>
                  </a:lnTo>
                  <a:lnTo>
                    <a:pt x="27919" y="11445"/>
                  </a:lnTo>
                  <a:lnTo>
                    <a:pt x="25503" y="9364"/>
                  </a:lnTo>
                  <a:lnTo>
                    <a:pt x="24026" y="7976"/>
                  </a:lnTo>
                  <a:lnTo>
                    <a:pt x="23087" y="6242"/>
                  </a:lnTo>
                  <a:lnTo>
                    <a:pt x="22281" y="4161"/>
                  </a:lnTo>
                  <a:lnTo>
                    <a:pt x="21879" y="2080"/>
                  </a:lnTo>
                  <a:lnTo>
                    <a:pt x="22281" y="0"/>
                  </a:lnTo>
                  <a:lnTo>
                    <a:pt x="22013" y="0"/>
                  </a:lnTo>
                  <a:lnTo>
                    <a:pt x="21879" y="2080"/>
                  </a:lnTo>
                  <a:lnTo>
                    <a:pt x="21879" y="3815"/>
                  </a:lnTo>
                  <a:lnTo>
                    <a:pt x="22281" y="5202"/>
                  </a:lnTo>
                  <a:lnTo>
                    <a:pt x="23624" y="7976"/>
                  </a:lnTo>
                  <a:lnTo>
                    <a:pt x="25503" y="10057"/>
                  </a:lnTo>
                  <a:lnTo>
                    <a:pt x="27382" y="11098"/>
                  </a:lnTo>
                  <a:lnTo>
                    <a:pt x="25100" y="11098"/>
                  </a:lnTo>
                  <a:lnTo>
                    <a:pt x="23221" y="10057"/>
                  </a:lnTo>
                  <a:lnTo>
                    <a:pt x="21879" y="8323"/>
                  </a:lnTo>
                  <a:lnTo>
                    <a:pt x="20805" y="7283"/>
                  </a:lnTo>
                  <a:lnTo>
                    <a:pt x="20000" y="5895"/>
                  </a:lnTo>
                  <a:lnTo>
                    <a:pt x="19463" y="3815"/>
                  </a:lnTo>
                  <a:lnTo>
                    <a:pt x="19463" y="3121"/>
                  </a:lnTo>
                  <a:lnTo>
                    <a:pt x="19597" y="1734"/>
                  </a:lnTo>
                  <a:lnTo>
                    <a:pt x="20268" y="0"/>
                  </a:lnTo>
                  <a:lnTo>
                    <a:pt x="20000" y="0"/>
                  </a:lnTo>
                  <a:lnTo>
                    <a:pt x="19597" y="1734"/>
                  </a:lnTo>
                  <a:lnTo>
                    <a:pt x="19194" y="3121"/>
                  </a:lnTo>
                  <a:lnTo>
                    <a:pt x="19194" y="4161"/>
                  </a:lnTo>
                  <a:lnTo>
                    <a:pt x="19865" y="6242"/>
                  </a:lnTo>
                  <a:lnTo>
                    <a:pt x="20671" y="7283"/>
                  </a:lnTo>
                  <a:lnTo>
                    <a:pt x="21476" y="9017"/>
                  </a:lnTo>
                  <a:lnTo>
                    <a:pt x="22818" y="10057"/>
                  </a:lnTo>
                  <a:lnTo>
                    <a:pt x="24697" y="11098"/>
                  </a:lnTo>
                  <a:lnTo>
                    <a:pt x="23624" y="11098"/>
                  </a:lnTo>
                  <a:lnTo>
                    <a:pt x="21476" y="11098"/>
                  </a:lnTo>
                  <a:lnTo>
                    <a:pt x="19865" y="10057"/>
                  </a:lnTo>
                  <a:lnTo>
                    <a:pt x="19060" y="8323"/>
                  </a:lnTo>
                  <a:lnTo>
                    <a:pt x="18791" y="7976"/>
                  </a:lnTo>
                  <a:lnTo>
                    <a:pt x="18791" y="7283"/>
                  </a:lnTo>
                  <a:lnTo>
                    <a:pt x="18255" y="6242"/>
                  </a:lnTo>
                  <a:lnTo>
                    <a:pt x="17852" y="4855"/>
                  </a:lnTo>
                  <a:lnTo>
                    <a:pt x="17583" y="2774"/>
                  </a:lnTo>
                  <a:lnTo>
                    <a:pt x="17852" y="1734"/>
                  </a:lnTo>
                  <a:lnTo>
                    <a:pt x="18255" y="0"/>
                  </a:lnTo>
                  <a:lnTo>
                    <a:pt x="17181" y="0"/>
                  </a:lnTo>
                  <a:lnTo>
                    <a:pt x="17852" y="693"/>
                  </a:lnTo>
                  <a:lnTo>
                    <a:pt x="17583" y="1734"/>
                  </a:lnTo>
                  <a:lnTo>
                    <a:pt x="17449" y="2774"/>
                  </a:lnTo>
                  <a:lnTo>
                    <a:pt x="17449" y="3121"/>
                  </a:lnTo>
                  <a:lnTo>
                    <a:pt x="17449" y="3815"/>
                  </a:lnTo>
                  <a:lnTo>
                    <a:pt x="15302" y="3815"/>
                  </a:lnTo>
                  <a:lnTo>
                    <a:pt x="15167" y="3121"/>
                  </a:lnTo>
                  <a:lnTo>
                    <a:pt x="15167" y="3815"/>
                  </a:lnTo>
                  <a:lnTo>
                    <a:pt x="11946" y="3815"/>
                  </a:lnTo>
                  <a:lnTo>
                    <a:pt x="7785" y="3121"/>
                  </a:lnTo>
                  <a:lnTo>
                    <a:pt x="3758" y="2080"/>
                  </a:lnTo>
                  <a:lnTo>
                    <a:pt x="2147" y="1040"/>
                  </a:lnTo>
                  <a:lnTo>
                    <a:pt x="536" y="0"/>
                  </a:lnTo>
                  <a:lnTo>
                    <a:pt x="0" y="0"/>
                  </a:lnTo>
                  <a:lnTo>
                    <a:pt x="402" y="693"/>
                  </a:lnTo>
                  <a:lnTo>
                    <a:pt x="3624" y="2774"/>
                  </a:lnTo>
                  <a:lnTo>
                    <a:pt x="7382" y="3815"/>
                  </a:lnTo>
                  <a:lnTo>
                    <a:pt x="11543" y="4161"/>
                  </a:lnTo>
                  <a:lnTo>
                    <a:pt x="14765" y="4161"/>
                  </a:lnTo>
                  <a:lnTo>
                    <a:pt x="13959" y="5202"/>
                  </a:lnTo>
                  <a:lnTo>
                    <a:pt x="12348" y="6936"/>
                  </a:lnTo>
                  <a:lnTo>
                    <a:pt x="10872" y="7283"/>
                  </a:lnTo>
                  <a:lnTo>
                    <a:pt x="9127" y="7283"/>
                  </a:lnTo>
                  <a:lnTo>
                    <a:pt x="6577" y="6936"/>
                  </a:lnTo>
                  <a:lnTo>
                    <a:pt x="3758" y="5895"/>
                  </a:lnTo>
                  <a:lnTo>
                    <a:pt x="0" y="1734"/>
                  </a:lnTo>
                  <a:lnTo>
                    <a:pt x="0" y="2774"/>
                  </a:lnTo>
                  <a:lnTo>
                    <a:pt x="2550" y="5202"/>
                  </a:lnTo>
                  <a:lnTo>
                    <a:pt x="3758" y="6242"/>
                  </a:lnTo>
                  <a:lnTo>
                    <a:pt x="6845" y="7283"/>
                  </a:lnTo>
                  <a:lnTo>
                    <a:pt x="9261" y="7976"/>
                  </a:lnTo>
                  <a:lnTo>
                    <a:pt x="11275" y="7283"/>
                  </a:lnTo>
                  <a:lnTo>
                    <a:pt x="12751" y="6936"/>
                  </a:lnTo>
                  <a:lnTo>
                    <a:pt x="13691" y="6242"/>
                  </a:lnTo>
                  <a:lnTo>
                    <a:pt x="14362" y="5202"/>
                  </a:lnTo>
                  <a:lnTo>
                    <a:pt x="14899" y="4161"/>
                  </a:lnTo>
                  <a:lnTo>
                    <a:pt x="15302" y="4161"/>
                  </a:lnTo>
                  <a:lnTo>
                    <a:pt x="15973" y="5202"/>
                  </a:lnTo>
                  <a:lnTo>
                    <a:pt x="17046" y="6242"/>
                  </a:lnTo>
                  <a:lnTo>
                    <a:pt x="18657" y="7976"/>
                  </a:lnTo>
                  <a:lnTo>
                    <a:pt x="19060" y="9017"/>
                  </a:lnTo>
                  <a:lnTo>
                    <a:pt x="19865" y="10057"/>
                  </a:lnTo>
                  <a:lnTo>
                    <a:pt x="21208" y="11098"/>
                  </a:lnTo>
                  <a:lnTo>
                    <a:pt x="23624" y="11445"/>
                  </a:lnTo>
                  <a:lnTo>
                    <a:pt x="25771" y="11445"/>
                  </a:lnTo>
                  <a:lnTo>
                    <a:pt x="27516" y="11445"/>
                  </a:lnTo>
                  <a:lnTo>
                    <a:pt x="29530" y="12485"/>
                  </a:lnTo>
                  <a:lnTo>
                    <a:pt x="29932" y="13526"/>
                  </a:lnTo>
                  <a:lnTo>
                    <a:pt x="30335" y="14566"/>
                  </a:lnTo>
                  <a:lnTo>
                    <a:pt x="30604" y="15606"/>
                  </a:lnTo>
                  <a:lnTo>
                    <a:pt x="30604" y="17687"/>
                  </a:lnTo>
                  <a:lnTo>
                    <a:pt x="30201" y="20462"/>
                  </a:lnTo>
                  <a:lnTo>
                    <a:pt x="29932" y="21849"/>
                  </a:lnTo>
                  <a:lnTo>
                    <a:pt x="29798" y="23930"/>
                  </a:lnTo>
                  <a:lnTo>
                    <a:pt x="29798" y="26705"/>
                  </a:lnTo>
                  <a:lnTo>
                    <a:pt x="29932" y="28786"/>
                  </a:lnTo>
                  <a:lnTo>
                    <a:pt x="30201" y="30867"/>
                  </a:lnTo>
                  <a:lnTo>
                    <a:pt x="31006" y="32601"/>
                  </a:lnTo>
                  <a:lnTo>
                    <a:pt x="31946" y="34682"/>
                  </a:lnTo>
                  <a:lnTo>
                    <a:pt x="34228" y="37109"/>
                  </a:lnTo>
                  <a:lnTo>
                    <a:pt x="34496" y="37109"/>
                  </a:lnTo>
                  <a:lnTo>
                    <a:pt x="37718" y="39884"/>
                  </a:lnTo>
                  <a:lnTo>
                    <a:pt x="40134" y="40231"/>
                  </a:lnTo>
                  <a:lnTo>
                    <a:pt x="42953" y="40231"/>
                  </a:lnTo>
                  <a:lnTo>
                    <a:pt x="44563" y="39190"/>
                  </a:lnTo>
                  <a:lnTo>
                    <a:pt x="46040" y="38843"/>
                  </a:lnTo>
                  <a:lnTo>
                    <a:pt x="47382" y="37109"/>
                  </a:lnTo>
                  <a:lnTo>
                    <a:pt x="48859" y="37803"/>
                  </a:lnTo>
                  <a:lnTo>
                    <a:pt x="51677" y="37803"/>
                  </a:lnTo>
                  <a:lnTo>
                    <a:pt x="52080" y="37803"/>
                  </a:lnTo>
                  <a:lnTo>
                    <a:pt x="52348" y="37803"/>
                  </a:lnTo>
                  <a:lnTo>
                    <a:pt x="53959" y="37109"/>
                  </a:lnTo>
                  <a:lnTo>
                    <a:pt x="53959" y="37803"/>
                  </a:lnTo>
                  <a:lnTo>
                    <a:pt x="54765" y="37109"/>
                  </a:lnTo>
                  <a:lnTo>
                    <a:pt x="57986" y="36069"/>
                  </a:lnTo>
                  <a:lnTo>
                    <a:pt x="61610" y="34682"/>
                  </a:lnTo>
                  <a:lnTo>
                    <a:pt x="64026" y="34682"/>
                  </a:lnTo>
                  <a:lnTo>
                    <a:pt x="66711" y="34682"/>
                  </a:lnTo>
                  <a:lnTo>
                    <a:pt x="67919" y="35722"/>
                  </a:lnTo>
                  <a:lnTo>
                    <a:pt x="69530" y="36763"/>
                  </a:lnTo>
                  <a:lnTo>
                    <a:pt x="70738" y="37803"/>
                  </a:lnTo>
                  <a:lnTo>
                    <a:pt x="72214" y="39190"/>
                  </a:lnTo>
                  <a:lnTo>
                    <a:pt x="72348" y="39190"/>
                  </a:lnTo>
                  <a:lnTo>
                    <a:pt x="73020" y="40231"/>
                  </a:lnTo>
                  <a:lnTo>
                    <a:pt x="73154" y="41965"/>
                  </a:lnTo>
                  <a:lnTo>
                    <a:pt x="73020" y="43352"/>
                  </a:lnTo>
                  <a:lnTo>
                    <a:pt x="72348" y="44393"/>
                  </a:lnTo>
                  <a:lnTo>
                    <a:pt x="71543" y="46127"/>
                  </a:lnTo>
                  <a:lnTo>
                    <a:pt x="71140" y="47514"/>
                  </a:lnTo>
                  <a:lnTo>
                    <a:pt x="71006" y="49942"/>
                  </a:lnTo>
                  <a:lnTo>
                    <a:pt x="71409" y="52023"/>
                  </a:lnTo>
                  <a:lnTo>
                    <a:pt x="72214" y="53410"/>
                  </a:lnTo>
                  <a:lnTo>
                    <a:pt x="72751" y="54450"/>
                  </a:lnTo>
                  <a:lnTo>
                    <a:pt x="74630" y="56531"/>
                  </a:lnTo>
                  <a:lnTo>
                    <a:pt x="77718" y="58612"/>
                  </a:lnTo>
                  <a:lnTo>
                    <a:pt x="81744" y="60693"/>
                  </a:lnTo>
                  <a:lnTo>
                    <a:pt x="81879" y="60693"/>
                  </a:lnTo>
                  <a:lnTo>
                    <a:pt x="83087" y="60693"/>
                  </a:lnTo>
                  <a:lnTo>
                    <a:pt x="83087" y="60693"/>
                  </a:lnTo>
                  <a:lnTo>
                    <a:pt x="83087" y="60693"/>
                  </a:lnTo>
                  <a:lnTo>
                    <a:pt x="83758" y="60693"/>
                  </a:lnTo>
                  <a:lnTo>
                    <a:pt x="86040" y="60693"/>
                  </a:lnTo>
                  <a:lnTo>
                    <a:pt x="87248" y="61387"/>
                  </a:lnTo>
                  <a:lnTo>
                    <a:pt x="88187" y="61734"/>
                  </a:lnTo>
                  <a:lnTo>
                    <a:pt x="88456" y="62427"/>
                  </a:lnTo>
                  <a:lnTo>
                    <a:pt x="89261" y="62774"/>
                  </a:lnTo>
                  <a:lnTo>
                    <a:pt x="90604" y="65549"/>
                  </a:lnTo>
                  <a:lnTo>
                    <a:pt x="91409" y="66936"/>
                  </a:lnTo>
                  <a:lnTo>
                    <a:pt x="92214" y="69710"/>
                  </a:lnTo>
                  <a:lnTo>
                    <a:pt x="92617" y="72138"/>
                  </a:lnTo>
                  <a:lnTo>
                    <a:pt x="92885" y="75953"/>
                  </a:lnTo>
                  <a:lnTo>
                    <a:pt x="92885" y="77687"/>
                  </a:lnTo>
                  <a:lnTo>
                    <a:pt x="92885" y="78728"/>
                  </a:lnTo>
                  <a:lnTo>
                    <a:pt x="92483" y="81156"/>
                  </a:lnTo>
                  <a:lnTo>
                    <a:pt x="91812" y="83236"/>
                  </a:lnTo>
                  <a:lnTo>
                    <a:pt x="91409" y="84277"/>
                  </a:lnTo>
                  <a:lnTo>
                    <a:pt x="90604" y="84971"/>
                  </a:lnTo>
                  <a:lnTo>
                    <a:pt x="90067" y="85317"/>
                  </a:lnTo>
                  <a:lnTo>
                    <a:pt x="88187" y="87398"/>
                  </a:lnTo>
                  <a:lnTo>
                    <a:pt x="87382" y="88439"/>
                  </a:lnTo>
                  <a:lnTo>
                    <a:pt x="86577" y="90520"/>
                  </a:lnTo>
                  <a:lnTo>
                    <a:pt x="86040" y="92601"/>
                  </a:lnTo>
                  <a:lnTo>
                    <a:pt x="85503" y="94682"/>
                  </a:lnTo>
                  <a:lnTo>
                    <a:pt x="86040" y="97456"/>
                  </a:lnTo>
                  <a:lnTo>
                    <a:pt x="86577" y="99537"/>
                  </a:lnTo>
                  <a:lnTo>
                    <a:pt x="87248" y="101618"/>
                  </a:lnTo>
                  <a:lnTo>
                    <a:pt x="87382" y="102312"/>
                  </a:lnTo>
                  <a:lnTo>
                    <a:pt x="89261" y="105780"/>
                  </a:lnTo>
                  <a:lnTo>
                    <a:pt x="90201" y="107514"/>
                  </a:lnTo>
                  <a:lnTo>
                    <a:pt x="91409" y="108901"/>
                  </a:lnTo>
                  <a:lnTo>
                    <a:pt x="92483" y="109942"/>
                  </a:lnTo>
                  <a:lnTo>
                    <a:pt x="94765" y="111676"/>
                  </a:lnTo>
                  <a:lnTo>
                    <a:pt x="97315" y="113063"/>
                  </a:lnTo>
                  <a:lnTo>
                    <a:pt x="103624" y="116184"/>
                  </a:lnTo>
                  <a:lnTo>
                    <a:pt x="109664" y="118265"/>
                  </a:lnTo>
                  <a:lnTo>
                    <a:pt x="112751" y="119306"/>
                  </a:lnTo>
                  <a:lnTo>
                    <a:pt x="115838" y="119306"/>
                  </a:lnTo>
                  <a:lnTo>
                    <a:pt x="120000" y="120000"/>
                  </a:lnTo>
                  <a:lnTo>
                    <a:pt x="120000" y="119306"/>
                  </a:lnTo>
                  <a:lnTo>
                    <a:pt x="115838" y="118959"/>
                  </a:lnTo>
                  <a:lnTo>
                    <a:pt x="110469" y="118265"/>
                  </a:lnTo>
                  <a:lnTo>
                    <a:pt x="105234" y="116878"/>
                  </a:lnTo>
                  <a:lnTo>
                    <a:pt x="110335" y="117225"/>
                  </a:lnTo>
                  <a:lnTo>
                    <a:pt x="113154" y="117225"/>
                  </a:lnTo>
                  <a:lnTo>
                    <a:pt x="115838" y="116878"/>
                  </a:lnTo>
                  <a:lnTo>
                    <a:pt x="115838" y="116184"/>
                  </a:lnTo>
                  <a:lnTo>
                    <a:pt x="112348" y="116878"/>
                  </a:lnTo>
                  <a:lnTo>
                    <a:pt x="108724" y="116878"/>
                  </a:lnTo>
                  <a:lnTo>
                    <a:pt x="103624" y="115838"/>
                  </a:lnTo>
                  <a:lnTo>
                    <a:pt x="101208" y="114797"/>
                  </a:lnTo>
                  <a:lnTo>
                    <a:pt x="97986" y="112023"/>
                  </a:lnTo>
                  <a:lnTo>
                    <a:pt x="95704" y="109595"/>
                  </a:lnTo>
                  <a:lnTo>
                    <a:pt x="94093" y="107514"/>
                  </a:lnTo>
                  <a:lnTo>
                    <a:pt x="93020" y="104739"/>
                  </a:lnTo>
                  <a:lnTo>
                    <a:pt x="92483" y="102658"/>
                  </a:lnTo>
                  <a:lnTo>
                    <a:pt x="92080" y="101271"/>
                  </a:lnTo>
                  <a:lnTo>
                    <a:pt x="92080" y="100231"/>
                  </a:lnTo>
                  <a:lnTo>
                    <a:pt x="92214" y="98497"/>
                  </a:lnTo>
                  <a:lnTo>
                    <a:pt x="92483" y="97109"/>
                  </a:lnTo>
                  <a:lnTo>
                    <a:pt x="93691" y="94335"/>
                  </a:lnTo>
                  <a:lnTo>
                    <a:pt x="95302" y="91560"/>
                  </a:lnTo>
                  <a:lnTo>
                    <a:pt x="97315" y="90173"/>
                  </a:lnTo>
                  <a:lnTo>
                    <a:pt x="100939" y="88092"/>
                  </a:lnTo>
                  <a:lnTo>
                    <a:pt x="102550" y="87052"/>
                  </a:lnTo>
                  <a:lnTo>
                    <a:pt x="104026" y="86011"/>
                  </a:lnTo>
                  <a:lnTo>
                    <a:pt x="105234" y="84277"/>
                  </a:lnTo>
                  <a:lnTo>
                    <a:pt x="106040" y="82890"/>
                  </a:lnTo>
                  <a:lnTo>
                    <a:pt x="106442" y="80809"/>
                  </a:lnTo>
                  <a:lnTo>
                    <a:pt x="106711" y="79075"/>
                  </a:lnTo>
                  <a:lnTo>
                    <a:pt x="106711" y="78034"/>
                  </a:lnTo>
                  <a:lnTo>
                    <a:pt x="106711" y="76994"/>
                  </a:lnTo>
                  <a:lnTo>
                    <a:pt x="105906" y="74913"/>
                  </a:lnTo>
                  <a:lnTo>
                    <a:pt x="104832" y="73526"/>
                  </a:lnTo>
                  <a:lnTo>
                    <a:pt x="103624" y="71791"/>
                  </a:lnTo>
                  <a:lnTo>
                    <a:pt x="102416" y="71098"/>
                  </a:lnTo>
                  <a:lnTo>
                    <a:pt x="100134" y="70751"/>
                  </a:lnTo>
                  <a:lnTo>
                    <a:pt x="99194" y="70751"/>
                  </a:lnTo>
                  <a:lnTo>
                    <a:pt x="96375" y="70057"/>
                  </a:lnTo>
                  <a:lnTo>
                    <a:pt x="92617" y="70751"/>
                  </a:lnTo>
                  <a:lnTo>
                    <a:pt x="92483" y="70057"/>
                  </a:lnTo>
                  <a:lnTo>
                    <a:pt x="97718" y="70057"/>
                  </a:lnTo>
                  <a:lnTo>
                    <a:pt x="101342" y="70751"/>
                  </a:lnTo>
                  <a:lnTo>
                    <a:pt x="103221" y="71098"/>
                  </a:lnTo>
                  <a:lnTo>
                    <a:pt x="104697" y="72138"/>
                  </a:lnTo>
                  <a:lnTo>
                    <a:pt x="106308" y="73872"/>
                  </a:lnTo>
                  <a:lnTo>
                    <a:pt x="107248" y="75953"/>
                  </a:lnTo>
                  <a:lnTo>
                    <a:pt x="107919" y="76994"/>
                  </a:lnTo>
                  <a:lnTo>
                    <a:pt x="108053" y="78728"/>
                  </a:lnTo>
                  <a:lnTo>
                    <a:pt x="108053" y="80809"/>
                  </a:lnTo>
                  <a:lnTo>
                    <a:pt x="107516" y="82890"/>
                  </a:lnTo>
                  <a:lnTo>
                    <a:pt x="107248" y="83930"/>
                  </a:lnTo>
                  <a:lnTo>
                    <a:pt x="106442" y="84971"/>
                  </a:lnTo>
                  <a:lnTo>
                    <a:pt x="104697" y="87052"/>
                  </a:lnTo>
                  <a:lnTo>
                    <a:pt x="101342" y="89132"/>
                  </a:lnTo>
                  <a:lnTo>
                    <a:pt x="100402" y="89479"/>
                  </a:lnTo>
                  <a:lnTo>
                    <a:pt x="97986" y="91213"/>
                  </a:lnTo>
                  <a:lnTo>
                    <a:pt x="96778" y="92254"/>
                  </a:lnTo>
                  <a:lnTo>
                    <a:pt x="95570" y="93641"/>
                  </a:lnTo>
                  <a:lnTo>
                    <a:pt x="94765" y="95722"/>
                  </a:lnTo>
                  <a:lnTo>
                    <a:pt x="93825" y="98497"/>
                  </a:lnTo>
                  <a:lnTo>
                    <a:pt x="93825" y="100231"/>
                  </a:lnTo>
                  <a:lnTo>
                    <a:pt x="93825" y="101271"/>
                  </a:lnTo>
                  <a:lnTo>
                    <a:pt x="94228" y="103352"/>
                  </a:lnTo>
                  <a:lnTo>
                    <a:pt x="94899" y="105433"/>
                  </a:lnTo>
                  <a:lnTo>
                    <a:pt x="96107" y="107861"/>
                  </a:lnTo>
                  <a:lnTo>
                    <a:pt x="98120" y="110635"/>
                  </a:lnTo>
                  <a:lnTo>
                    <a:pt x="101208" y="112023"/>
                  </a:lnTo>
                  <a:lnTo>
                    <a:pt x="105637" y="114104"/>
                  </a:lnTo>
                  <a:lnTo>
                    <a:pt x="109530" y="115838"/>
                  </a:lnTo>
                  <a:lnTo>
                    <a:pt x="113020" y="116184"/>
                  </a:lnTo>
                  <a:lnTo>
                    <a:pt x="113020" y="115838"/>
                  </a:lnTo>
                  <a:lnTo>
                    <a:pt x="109664" y="114797"/>
                  </a:lnTo>
                  <a:lnTo>
                    <a:pt x="105906" y="112716"/>
                  </a:lnTo>
                  <a:lnTo>
                    <a:pt x="101342" y="110635"/>
                  </a:lnTo>
                  <a:lnTo>
                    <a:pt x="99328" y="108901"/>
                  </a:lnTo>
                  <a:lnTo>
                    <a:pt x="97718" y="106820"/>
                  </a:lnTo>
                  <a:lnTo>
                    <a:pt x="96778" y="105433"/>
                  </a:lnTo>
                  <a:lnTo>
                    <a:pt x="96107" y="102658"/>
                  </a:lnTo>
                  <a:lnTo>
                    <a:pt x="96107" y="101271"/>
                  </a:lnTo>
                  <a:lnTo>
                    <a:pt x="96510" y="99537"/>
                  </a:lnTo>
                  <a:lnTo>
                    <a:pt x="96912" y="98150"/>
                  </a:lnTo>
                  <a:lnTo>
                    <a:pt x="98120" y="95722"/>
                  </a:lnTo>
                  <a:lnTo>
                    <a:pt x="99597" y="93641"/>
                  </a:lnTo>
                  <a:lnTo>
                    <a:pt x="101208" y="92254"/>
                  </a:lnTo>
                  <a:lnTo>
                    <a:pt x="102818" y="91213"/>
                  </a:lnTo>
                  <a:lnTo>
                    <a:pt x="105503" y="90173"/>
                  </a:lnTo>
                  <a:lnTo>
                    <a:pt x="106711" y="89479"/>
                  </a:lnTo>
                  <a:lnTo>
                    <a:pt x="107919" y="89132"/>
                  </a:lnTo>
                  <a:lnTo>
                    <a:pt x="107919" y="89479"/>
                  </a:lnTo>
                  <a:lnTo>
                    <a:pt x="109664" y="89132"/>
                  </a:lnTo>
                  <a:lnTo>
                    <a:pt x="110469" y="88439"/>
                  </a:lnTo>
                  <a:lnTo>
                    <a:pt x="112214" y="87052"/>
                  </a:lnTo>
                  <a:lnTo>
                    <a:pt x="113422" y="85317"/>
                  </a:lnTo>
                  <a:lnTo>
                    <a:pt x="113959" y="83236"/>
                  </a:lnTo>
                  <a:lnTo>
                    <a:pt x="114362" y="82196"/>
                  </a:lnTo>
                  <a:lnTo>
                    <a:pt x="114630" y="80115"/>
                  </a:lnTo>
                  <a:lnTo>
                    <a:pt x="114362" y="79768"/>
                  </a:lnTo>
                  <a:lnTo>
                    <a:pt x="113959" y="76994"/>
                  </a:lnTo>
                  <a:lnTo>
                    <a:pt x="113154" y="75606"/>
                  </a:lnTo>
                  <a:lnTo>
                    <a:pt x="111946" y="73872"/>
                  </a:lnTo>
                  <a:lnTo>
                    <a:pt x="110738" y="72832"/>
                  </a:lnTo>
                  <a:lnTo>
                    <a:pt x="108456" y="71791"/>
                  </a:lnTo>
                  <a:lnTo>
                    <a:pt x="107248" y="71791"/>
                  </a:lnTo>
                  <a:lnTo>
                    <a:pt x="104832" y="70057"/>
                  </a:lnTo>
                  <a:lnTo>
                    <a:pt x="103624" y="70057"/>
                  </a:lnTo>
                  <a:lnTo>
                    <a:pt x="97986" y="69017"/>
                  </a:lnTo>
                  <a:lnTo>
                    <a:pt x="93825" y="66936"/>
                  </a:lnTo>
                  <a:lnTo>
                    <a:pt x="91677" y="65549"/>
                  </a:lnTo>
                  <a:lnTo>
                    <a:pt x="90872" y="64855"/>
                  </a:lnTo>
                  <a:lnTo>
                    <a:pt x="89664" y="62774"/>
                  </a:lnTo>
                  <a:lnTo>
                    <a:pt x="88590" y="61734"/>
                  </a:lnTo>
                  <a:lnTo>
                    <a:pt x="88859" y="61734"/>
                  </a:lnTo>
                  <a:lnTo>
                    <a:pt x="88456" y="61387"/>
                  </a:lnTo>
                  <a:lnTo>
                    <a:pt x="87248" y="60346"/>
                  </a:lnTo>
                  <a:lnTo>
                    <a:pt x="86174" y="58265"/>
                  </a:lnTo>
                  <a:lnTo>
                    <a:pt x="85771" y="56531"/>
                  </a:lnTo>
                  <a:lnTo>
                    <a:pt x="85369" y="54450"/>
                  </a:lnTo>
                  <a:lnTo>
                    <a:pt x="85503" y="52023"/>
                  </a:lnTo>
                  <a:lnTo>
                    <a:pt x="86040" y="50289"/>
                  </a:lnTo>
                  <a:lnTo>
                    <a:pt x="86577" y="48901"/>
                  </a:lnTo>
                  <a:lnTo>
                    <a:pt x="88053" y="46127"/>
                  </a:lnTo>
                  <a:lnTo>
                    <a:pt x="89664" y="44393"/>
                  </a:lnTo>
                  <a:lnTo>
                    <a:pt x="91677" y="43005"/>
                  </a:lnTo>
                  <a:lnTo>
                    <a:pt x="95704" y="40231"/>
                  </a:lnTo>
                  <a:lnTo>
                    <a:pt x="96778" y="39190"/>
                  </a:lnTo>
                  <a:lnTo>
                    <a:pt x="97718" y="37803"/>
                  </a:lnTo>
                  <a:lnTo>
                    <a:pt x="98389" y="36069"/>
                  </a:lnTo>
                  <a:lnTo>
                    <a:pt x="98523" y="34682"/>
                  </a:lnTo>
                  <a:lnTo>
                    <a:pt x="98523" y="33641"/>
                  </a:lnTo>
                  <a:lnTo>
                    <a:pt x="98389" y="32601"/>
                  </a:lnTo>
                  <a:lnTo>
                    <a:pt x="97986" y="30867"/>
                  </a:lnTo>
                  <a:lnTo>
                    <a:pt x="98523" y="30867"/>
                  </a:lnTo>
                  <a:lnTo>
                    <a:pt x="99731" y="31907"/>
                  </a:lnTo>
                  <a:lnTo>
                    <a:pt x="100536" y="32947"/>
                  </a:lnTo>
                  <a:lnTo>
                    <a:pt x="100805" y="33641"/>
                  </a:lnTo>
                  <a:lnTo>
                    <a:pt x="100939" y="34682"/>
                  </a:lnTo>
                  <a:lnTo>
                    <a:pt x="100805" y="35722"/>
                  </a:lnTo>
                  <a:lnTo>
                    <a:pt x="100402" y="36763"/>
                  </a:lnTo>
                  <a:lnTo>
                    <a:pt x="99194" y="38843"/>
                  </a:lnTo>
                  <a:lnTo>
                    <a:pt x="97986" y="39884"/>
                  </a:lnTo>
                  <a:lnTo>
                    <a:pt x="96778" y="40924"/>
                  </a:lnTo>
                  <a:lnTo>
                    <a:pt x="95704" y="41271"/>
                  </a:lnTo>
                  <a:lnTo>
                    <a:pt x="94228" y="41965"/>
                  </a:lnTo>
                  <a:lnTo>
                    <a:pt x="91409" y="43352"/>
                  </a:lnTo>
                  <a:lnTo>
                    <a:pt x="90201" y="45086"/>
                  </a:lnTo>
                  <a:lnTo>
                    <a:pt x="88859" y="47167"/>
                  </a:lnTo>
                  <a:lnTo>
                    <a:pt x="87785" y="49942"/>
                  </a:lnTo>
                  <a:lnTo>
                    <a:pt x="87382" y="51329"/>
                  </a:lnTo>
                  <a:lnTo>
                    <a:pt x="87248" y="53063"/>
                  </a:lnTo>
                  <a:lnTo>
                    <a:pt x="87248" y="54450"/>
                  </a:lnTo>
                  <a:lnTo>
                    <a:pt x="87382" y="56184"/>
                  </a:lnTo>
                  <a:lnTo>
                    <a:pt x="88053" y="58265"/>
                  </a:lnTo>
                  <a:lnTo>
                    <a:pt x="88993" y="60693"/>
                  </a:lnTo>
                  <a:lnTo>
                    <a:pt x="90604" y="63468"/>
                  </a:lnTo>
                  <a:lnTo>
                    <a:pt x="93288" y="65895"/>
                  </a:lnTo>
                  <a:lnTo>
                    <a:pt x="97181" y="67630"/>
                  </a:lnTo>
                  <a:lnTo>
                    <a:pt x="102013" y="67976"/>
                  </a:lnTo>
                  <a:lnTo>
                    <a:pt x="106040" y="69017"/>
                  </a:lnTo>
                  <a:lnTo>
                    <a:pt x="109127" y="70057"/>
                  </a:lnTo>
                  <a:lnTo>
                    <a:pt x="110469" y="70751"/>
                  </a:lnTo>
                  <a:lnTo>
                    <a:pt x="113959" y="72138"/>
                  </a:lnTo>
                  <a:lnTo>
                    <a:pt x="115570" y="73872"/>
                  </a:lnTo>
                  <a:lnTo>
                    <a:pt x="117046" y="75953"/>
                  </a:lnTo>
                  <a:lnTo>
                    <a:pt x="118255" y="78728"/>
                  </a:lnTo>
                  <a:lnTo>
                    <a:pt x="118389" y="79768"/>
                  </a:lnTo>
                  <a:lnTo>
                    <a:pt x="118389" y="81156"/>
                  </a:lnTo>
                  <a:lnTo>
                    <a:pt x="118389" y="82196"/>
                  </a:lnTo>
                  <a:lnTo>
                    <a:pt x="117583" y="84277"/>
                  </a:lnTo>
                  <a:lnTo>
                    <a:pt x="117046" y="86011"/>
                  </a:lnTo>
                  <a:lnTo>
                    <a:pt x="116241" y="87052"/>
                  </a:lnTo>
                  <a:lnTo>
                    <a:pt x="115033" y="87398"/>
                  </a:lnTo>
                  <a:lnTo>
                    <a:pt x="113422" y="88092"/>
                  </a:lnTo>
                  <a:lnTo>
                    <a:pt x="108724" y="90173"/>
                  </a:lnTo>
                  <a:lnTo>
                    <a:pt x="104832" y="91213"/>
                  </a:lnTo>
                  <a:lnTo>
                    <a:pt x="102147" y="92601"/>
                  </a:lnTo>
                  <a:lnTo>
                    <a:pt x="100805" y="94335"/>
                  </a:lnTo>
                  <a:lnTo>
                    <a:pt x="100402" y="94682"/>
                  </a:lnTo>
                  <a:lnTo>
                    <a:pt x="99328" y="96416"/>
                  </a:lnTo>
                  <a:lnTo>
                    <a:pt x="98523" y="97456"/>
                  </a:lnTo>
                  <a:lnTo>
                    <a:pt x="98120" y="99190"/>
                  </a:lnTo>
                  <a:lnTo>
                    <a:pt x="97986" y="101271"/>
                  </a:lnTo>
                  <a:lnTo>
                    <a:pt x="98120" y="102658"/>
                  </a:lnTo>
                  <a:lnTo>
                    <a:pt x="98523" y="104393"/>
                  </a:lnTo>
                  <a:lnTo>
                    <a:pt x="99328" y="105780"/>
                  </a:lnTo>
                  <a:lnTo>
                    <a:pt x="101610" y="108901"/>
                  </a:lnTo>
                  <a:lnTo>
                    <a:pt x="104697" y="111676"/>
                  </a:lnTo>
                  <a:lnTo>
                    <a:pt x="107919" y="113063"/>
                  </a:lnTo>
                  <a:lnTo>
                    <a:pt x="111140" y="114797"/>
                  </a:lnTo>
                  <a:lnTo>
                    <a:pt x="116778" y="116878"/>
                  </a:lnTo>
                  <a:lnTo>
                    <a:pt x="119194" y="117225"/>
                  </a:lnTo>
                  <a:lnTo>
                    <a:pt x="120000" y="117225"/>
                  </a:lnTo>
                  <a:lnTo>
                    <a:pt x="120000" y="116878"/>
                  </a:lnTo>
                  <a:lnTo>
                    <a:pt x="119194" y="116878"/>
                  </a:lnTo>
                  <a:lnTo>
                    <a:pt x="116778" y="116184"/>
                  </a:lnTo>
                  <a:lnTo>
                    <a:pt x="111140" y="114104"/>
                  </a:lnTo>
                  <a:lnTo>
                    <a:pt x="107919" y="113063"/>
                  </a:lnTo>
                  <a:lnTo>
                    <a:pt x="104697" y="110982"/>
                  </a:lnTo>
                  <a:lnTo>
                    <a:pt x="101744" y="108554"/>
                  </a:lnTo>
                  <a:lnTo>
                    <a:pt x="99597" y="105780"/>
                  </a:lnTo>
                  <a:lnTo>
                    <a:pt x="98791" y="104393"/>
                  </a:lnTo>
                  <a:lnTo>
                    <a:pt x="98389" y="102312"/>
                  </a:lnTo>
                  <a:lnTo>
                    <a:pt x="98120" y="101271"/>
                  </a:lnTo>
                  <a:lnTo>
                    <a:pt x="98389" y="99537"/>
                  </a:lnTo>
                  <a:lnTo>
                    <a:pt x="98791" y="98150"/>
                  </a:lnTo>
                  <a:lnTo>
                    <a:pt x="99328" y="96416"/>
                  </a:lnTo>
                  <a:lnTo>
                    <a:pt x="100402" y="95375"/>
                  </a:lnTo>
                  <a:lnTo>
                    <a:pt x="100805" y="94682"/>
                  </a:lnTo>
                  <a:lnTo>
                    <a:pt x="102416" y="93294"/>
                  </a:lnTo>
                  <a:lnTo>
                    <a:pt x="104832" y="91560"/>
                  </a:lnTo>
                  <a:lnTo>
                    <a:pt x="108724" y="90520"/>
                  </a:lnTo>
                  <a:lnTo>
                    <a:pt x="113422" y="88439"/>
                  </a:lnTo>
                  <a:lnTo>
                    <a:pt x="115033" y="88092"/>
                  </a:lnTo>
                  <a:lnTo>
                    <a:pt x="116241" y="87398"/>
                  </a:lnTo>
                  <a:lnTo>
                    <a:pt x="117181" y="86011"/>
                  </a:lnTo>
                  <a:lnTo>
                    <a:pt x="117852" y="84971"/>
                  </a:lnTo>
                  <a:lnTo>
                    <a:pt x="118389" y="82196"/>
                  </a:lnTo>
                  <a:lnTo>
                    <a:pt x="118657" y="81156"/>
                  </a:lnTo>
                  <a:lnTo>
                    <a:pt x="118657" y="79768"/>
                  </a:lnTo>
                  <a:lnTo>
                    <a:pt x="118255" y="77687"/>
                  </a:lnTo>
                  <a:lnTo>
                    <a:pt x="117583" y="76647"/>
                  </a:lnTo>
                  <a:lnTo>
                    <a:pt x="116778" y="74913"/>
                  </a:lnTo>
                  <a:lnTo>
                    <a:pt x="114765" y="72832"/>
                  </a:lnTo>
                  <a:lnTo>
                    <a:pt x="112751" y="71098"/>
                  </a:lnTo>
                  <a:lnTo>
                    <a:pt x="114362" y="71791"/>
                  </a:lnTo>
                  <a:lnTo>
                    <a:pt x="116644" y="72138"/>
                  </a:lnTo>
                  <a:lnTo>
                    <a:pt x="118657" y="74566"/>
                  </a:lnTo>
                  <a:lnTo>
                    <a:pt x="119463" y="75953"/>
                  </a:lnTo>
                  <a:lnTo>
                    <a:pt x="120000" y="77687"/>
                  </a:lnTo>
                  <a:lnTo>
                    <a:pt x="120000" y="76994"/>
                  </a:lnTo>
                  <a:lnTo>
                    <a:pt x="119463" y="75606"/>
                  </a:lnTo>
                  <a:lnTo>
                    <a:pt x="118657" y="73872"/>
                  </a:lnTo>
                  <a:lnTo>
                    <a:pt x="120000" y="74566"/>
                  </a:lnTo>
                  <a:lnTo>
                    <a:pt x="120000" y="73872"/>
                  </a:lnTo>
                  <a:lnTo>
                    <a:pt x="118255" y="73526"/>
                  </a:lnTo>
                  <a:lnTo>
                    <a:pt x="116241" y="71791"/>
                  </a:lnTo>
                  <a:lnTo>
                    <a:pt x="114362" y="71098"/>
                  </a:lnTo>
                  <a:lnTo>
                    <a:pt x="111946" y="70751"/>
                  </a:lnTo>
                  <a:lnTo>
                    <a:pt x="109127" y="69710"/>
                  </a:lnTo>
                  <a:lnTo>
                    <a:pt x="106442" y="68670"/>
                  </a:lnTo>
                  <a:lnTo>
                    <a:pt x="103221" y="67976"/>
                  </a:lnTo>
                  <a:lnTo>
                    <a:pt x="101610" y="66936"/>
                  </a:lnTo>
                  <a:lnTo>
                    <a:pt x="98523" y="63815"/>
                  </a:lnTo>
                  <a:lnTo>
                    <a:pt x="96912" y="61387"/>
                  </a:lnTo>
                  <a:lnTo>
                    <a:pt x="95570" y="59653"/>
                  </a:lnTo>
                  <a:lnTo>
                    <a:pt x="94496" y="56531"/>
                  </a:lnTo>
                  <a:lnTo>
                    <a:pt x="94228" y="55491"/>
                  </a:lnTo>
                  <a:lnTo>
                    <a:pt x="94228" y="54104"/>
                  </a:lnTo>
                  <a:lnTo>
                    <a:pt x="94228" y="52369"/>
                  </a:lnTo>
                  <a:lnTo>
                    <a:pt x="94765" y="50289"/>
                  </a:lnTo>
                  <a:lnTo>
                    <a:pt x="95302" y="48901"/>
                  </a:lnTo>
                  <a:lnTo>
                    <a:pt x="96107" y="46127"/>
                  </a:lnTo>
                  <a:lnTo>
                    <a:pt x="97583" y="44046"/>
                  </a:lnTo>
                  <a:lnTo>
                    <a:pt x="99328" y="42312"/>
                  </a:lnTo>
                  <a:lnTo>
                    <a:pt x="101610" y="40924"/>
                  </a:lnTo>
                  <a:lnTo>
                    <a:pt x="105100" y="39884"/>
                  </a:lnTo>
                  <a:lnTo>
                    <a:pt x="102550" y="40924"/>
                  </a:lnTo>
                  <a:lnTo>
                    <a:pt x="100805" y="42312"/>
                  </a:lnTo>
                  <a:lnTo>
                    <a:pt x="99194" y="44046"/>
                  </a:lnTo>
                  <a:lnTo>
                    <a:pt x="98120" y="46127"/>
                  </a:lnTo>
                  <a:lnTo>
                    <a:pt x="96778" y="49248"/>
                  </a:lnTo>
                  <a:lnTo>
                    <a:pt x="96375" y="50289"/>
                  </a:lnTo>
                  <a:lnTo>
                    <a:pt x="95973" y="53063"/>
                  </a:lnTo>
                  <a:lnTo>
                    <a:pt x="96107" y="55491"/>
                  </a:lnTo>
                  <a:lnTo>
                    <a:pt x="96778" y="57572"/>
                  </a:lnTo>
                  <a:lnTo>
                    <a:pt x="97583" y="59653"/>
                  </a:lnTo>
                  <a:lnTo>
                    <a:pt x="99597" y="62427"/>
                  </a:lnTo>
                  <a:lnTo>
                    <a:pt x="101342" y="63815"/>
                  </a:lnTo>
                  <a:lnTo>
                    <a:pt x="102416" y="64508"/>
                  </a:lnTo>
                  <a:lnTo>
                    <a:pt x="106040" y="66936"/>
                  </a:lnTo>
                  <a:lnTo>
                    <a:pt x="109530" y="69017"/>
                  </a:lnTo>
                  <a:lnTo>
                    <a:pt x="112348" y="70057"/>
                  </a:lnTo>
                  <a:lnTo>
                    <a:pt x="114765" y="70751"/>
                  </a:lnTo>
                  <a:lnTo>
                    <a:pt x="118255" y="70751"/>
                  </a:lnTo>
                  <a:lnTo>
                    <a:pt x="119463" y="70057"/>
                  </a:lnTo>
                  <a:lnTo>
                    <a:pt x="120000" y="71098"/>
                  </a:lnTo>
                  <a:lnTo>
                    <a:pt x="120000" y="70751"/>
                  </a:lnTo>
                  <a:lnTo>
                    <a:pt x="119463" y="69710"/>
                  </a:lnTo>
                  <a:lnTo>
                    <a:pt x="118657" y="67630"/>
                  </a:lnTo>
                  <a:lnTo>
                    <a:pt x="118657" y="65895"/>
                  </a:lnTo>
                  <a:lnTo>
                    <a:pt x="119060" y="64855"/>
                  </a:lnTo>
                  <a:lnTo>
                    <a:pt x="119865" y="63815"/>
                  </a:lnTo>
                  <a:lnTo>
                    <a:pt x="120000" y="63815"/>
                  </a:lnTo>
                  <a:lnTo>
                    <a:pt x="120000" y="63468"/>
                  </a:lnTo>
                  <a:lnTo>
                    <a:pt x="119865" y="63468"/>
                  </a:lnTo>
                  <a:lnTo>
                    <a:pt x="116644" y="61734"/>
                  </a:lnTo>
                  <a:lnTo>
                    <a:pt x="114362" y="60346"/>
                  </a:lnTo>
                  <a:lnTo>
                    <a:pt x="113020" y="58265"/>
                  </a:lnTo>
                  <a:lnTo>
                    <a:pt x="112348" y="56184"/>
                  </a:lnTo>
                  <a:lnTo>
                    <a:pt x="112214" y="53410"/>
                  </a:lnTo>
                  <a:lnTo>
                    <a:pt x="112214" y="53063"/>
                  </a:lnTo>
                  <a:lnTo>
                    <a:pt x="112617" y="50982"/>
                  </a:lnTo>
                  <a:lnTo>
                    <a:pt x="113422" y="49248"/>
                  </a:lnTo>
                  <a:lnTo>
                    <a:pt x="114362" y="47514"/>
                  </a:lnTo>
                  <a:lnTo>
                    <a:pt x="115436" y="46127"/>
                  </a:lnTo>
                  <a:lnTo>
                    <a:pt x="117852" y="44393"/>
                  </a:lnTo>
                  <a:lnTo>
                    <a:pt x="120000" y="43352"/>
                  </a:lnTo>
                  <a:lnTo>
                    <a:pt x="120000" y="43005"/>
                  </a:lnTo>
                  <a:lnTo>
                    <a:pt x="117583" y="44046"/>
                  </a:lnTo>
                  <a:lnTo>
                    <a:pt x="115167" y="46127"/>
                  </a:lnTo>
                  <a:lnTo>
                    <a:pt x="114228" y="47167"/>
                  </a:lnTo>
                  <a:lnTo>
                    <a:pt x="113154" y="48901"/>
                  </a:lnTo>
                  <a:lnTo>
                    <a:pt x="112617" y="50289"/>
                  </a:lnTo>
                  <a:lnTo>
                    <a:pt x="111946" y="52369"/>
                  </a:lnTo>
                  <a:lnTo>
                    <a:pt x="111946" y="53410"/>
                  </a:lnTo>
                  <a:lnTo>
                    <a:pt x="111946" y="54450"/>
                  </a:lnTo>
                  <a:lnTo>
                    <a:pt x="112214" y="56184"/>
                  </a:lnTo>
                  <a:lnTo>
                    <a:pt x="112751" y="58265"/>
                  </a:lnTo>
                  <a:lnTo>
                    <a:pt x="114228" y="60346"/>
                  </a:lnTo>
                  <a:lnTo>
                    <a:pt x="116241" y="61734"/>
                  </a:lnTo>
                  <a:lnTo>
                    <a:pt x="119463" y="63815"/>
                  </a:lnTo>
                  <a:lnTo>
                    <a:pt x="118791" y="64508"/>
                  </a:lnTo>
                  <a:lnTo>
                    <a:pt x="118389" y="65549"/>
                  </a:lnTo>
                  <a:lnTo>
                    <a:pt x="118389" y="66589"/>
                  </a:lnTo>
                  <a:lnTo>
                    <a:pt x="116241" y="65895"/>
                  </a:lnTo>
                  <a:lnTo>
                    <a:pt x="111140" y="64508"/>
                  </a:lnTo>
                  <a:lnTo>
                    <a:pt x="108456" y="62774"/>
                  </a:lnTo>
                  <a:lnTo>
                    <a:pt x="106308" y="60693"/>
                  </a:lnTo>
                  <a:lnTo>
                    <a:pt x="105234" y="59653"/>
                  </a:lnTo>
                  <a:lnTo>
                    <a:pt x="104429" y="58265"/>
                  </a:lnTo>
                  <a:lnTo>
                    <a:pt x="104026" y="56531"/>
                  </a:lnTo>
                  <a:lnTo>
                    <a:pt x="103624" y="55144"/>
                  </a:lnTo>
                  <a:lnTo>
                    <a:pt x="103624" y="54104"/>
                  </a:lnTo>
                  <a:lnTo>
                    <a:pt x="103892" y="52369"/>
                  </a:lnTo>
                  <a:lnTo>
                    <a:pt x="104295" y="50982"/>
                  </a:lnTo>
                  <a:lnTo>
                    <a:pt x="105503" y="47514"/>
                  </a:lnTo>
                  <a:lnTo>
                    <a:pt x="106442" y="46127"/>
                  </a:lnTo>
                  <a:lnTo>
                    <a:pt x="107919" y="45086"/>
                  </a:lnTo>
                  <a:lnTo>
                    <a:pt x="109530" y="43352"/>
                  </a:lnTo>
                  <a:lnTo>
                    <a:pt x="111543" y="42312"/>
                  </a:lnTo>
                  <a:lnTo>
                    <a:pt x="113959" y="41271"/>
                  </a:lnTo>
                  <a:lnTo>
                    <a:pt x="116778" y="40231"/>
                  </a:lnTo>
                  <a:lnTo>
                    <a:pt x="120000" y="39884"/>
                  </a:lnTo>
                  <a:lnTo>
                    <a:pt x="120000" y="39190"/>
                  </a:lnTo>
                  <a:lnTo>
                    <a:pt x="116778" y="40231"/>
                  </a:lnTo>
                  <a:lnTo>
                    <a:pt x="113959" y="40924"/>
                  </a:lnTo>
                  <a:lnTo>
                    <a:pt x="111543" y="41965"/>
                  </a:lnTo>
                  <a:lnTo>
                    <a:pt x="109261" y="43005"/>
                  </a:lnTo>
                  <a:lnTo>
                    <a:pt x="107651" y="44393"/>
                  </a:lnTo>
                  <a:lnTo>
                    <a:pt x="106442" y="46127"/>
                  </a:lnTo>
                  <a:lnTo>
                    <a:pt x="105503" y="47514"/>
                  </a:lnTo>
                  <a:lnTo>
                    <a:pt x="104697" y="49248"/>
                  </a:lnTo>
                  <a:lnTo>
                    <a:pt x="104026" y="50982"/>
                  </a:lnTo>
                  <a:lnTo>
                    <a:pt x="103624" y="52369"/>
                  </a:lnTo>
                  <a:lnTo>
                    <a:pt x="103624" y="54104"/>
                  </a:lnTo>
                  <a:lnTo>
                    <a:pt x="103624" y="55144"/>
                  </a:lnTo>
                  <a:lnTo>
                    <a:pt x="103624" y="56531"/>
                  </a:lnTo>
                  <a:lnTo>
                    <a:pt x="104026" y="57572"/>
                  </a:lnTo>
                  <a:lnTo>
                    <a:pt x="105234" y="60346"/>
                  </a:lnTo>
                  <a:lnTo>
                    <a:pt x="106845" y="61734"/>
                  </a:lnTo>
                  <a:lnTo>
                    <a:pt x="108859" y="63468"/>
                  </a:lnTo>
                  <a:lnTo>
                    <a:pt x="113422" y="65549"/>
                  </a:lnTo>
                  <a:lnTo>
                    <a:pt x="116778" y="66589"/>
                  </a:lnTo>
                  <a:lnTo>
                    <a:pt x="113154" y="65895"/>
                  </a:lnTo>
                  <a:lnTo>
                    <a:pt x="110872" y="64855"/>
                  </a:lnTo>
                  <a:lnTo>
                    <a:pt x="108724" y="63815"/>
                  </a:lnTo>
                  <a:lnTo>
                    <a:pt x="106711" y="62427"/>
                  </a:lnTo>
                  <a:lnTo>
                    <a:pt x="104697" y="60693"/>
                  </a:lnTo>
                  <a:lnTo>
                    <a:pt x="103221" y="57572"/>
                  </a:lnTo>
                  <a:lnTo>
                    <a:pt x="102550" y="56184"/>
                  </a:lnTo>
                  <a:lnTo>
                    <a:pt x="102147" y="54104"/>
                  </a:lnTo>
                  <a:lnTo>
                    <a:pt x="102147" y="53063"/>
                  </a:lnTo>
                  <a:lnTo>
                    <a:pt x="102416" y="51329"/>
                  </a:lnTo>
                  <a:lnTo>
                    <a:pt x="102550" y="49942"/>
                  </a:lnTo>
                  <a:lnTo>
                    <a:pt x="103489" y="48208"/>
                  </a:lnTo>
                  <a:lnTo>
                    <a:pt x="104697" y="45433"/>
                  </a:lnTo>
                  <a:lnTo>
                    <a:pt x="106711" y="44046"/>
                  </a:lnTo>
                  <a:lnTo>
                    <a:pt x="109530" y="42312"/>
                  </a:lnTo>
                  <a:lnTo>
                    <a:pt x="113422" y="40924"/>
                  </a:lnTo>
                  <a:lnTo>
                    <a:pt x="120000" y="38150"/>
                  </a:lnTo>
                  <a:lnTo>
                    <a:pt x="120000" y="37803"/>
                  </a:lnTo>
                  <a:lnTo>
                    <a:pt x="113422" y="40231"/>
                  </a:lnTo>
                  <a:lnTo>
                    <a:pt x="109530" y="41965"/>
                  </a:lnTo>
                  <a:lnTo>
                    <a:pt x="106442" y="43352"/>
                  </a:lnTo>
                  <a:lnTo>
                    <a:pt x="104429" y="45433"/>
                  </a:lnTo>
                  <a:lnTo>
                    <a:pt x="103221" y="47514"/>
                  </a:lnTo>
                  <a:lnTo>
                    <a:pt x="102416" y="49942"/>
                  </a:lnTo>
                  <a:lnTo>
                    <a:pt x="102147" y="51329"/>
                  </a:lnTo>
                  <a:lnTo>
                    <a:pt x="102147" y="53063"/>
                  </a:lnTo>
                  <a:lnTo>
                    <a:pt x="102147" y="54450"/>
                  </a:lnTo>
                  <a:lnTo>
                    <a:pt x="102550" y="56531"/>
                  </a:lnTo>
                  <a:lnTo>
                    <a:pt x="103489" y="58612"/>
                  </a:lnTo>
                  <a:lnTo>
                    <a:pt x="104295" y="60346"/>
                  </a:lnTo>
                  <a:lnTo>
                    <a:pt x="105503" y="61387"/>
                  </a:lnTo>
                  <a:lnTo>
                    <a:pt x="107919" y="63815"/>
                  </a:lnTo>
                  <a:lnTo>
                    <a:pt x="110738" y="65549"/>
                  </a:lnTo>
                  <a:lnTo>
                    <a:pt x="113422" y="66589"/>
                  </a:lnTo>
                  <a:lnTo>
                    <a:pt x="115838" y="66936"/>
                  </a:lnTo>
                  <a:lnTo>
                    <a:pt x="118389" y="66936"/>
                  </a:lnTo>
                  <a:lnTo>
                    <a:pt x="118791" y="67976"/>
                  </a:lnTo>
                  <a:lnTo>
                    <a:pt x="115570" y="67976"/>
                  </a:lnTo>
                  <a:lnTo>
                    <a:pt x="109932" y="66589"/>
                  </a:lnTo>
                  <a:lnTo>
                    <a:pt x="106845" y="64855"/>
                  </a:lnTo>
                  <a:lnTo>
                    <a:pt x="104026" y="63468"/>
                  </a:lnTo>
                  <a:lnTo>
                    <a:pt x="101610" y="60693"/>
                  </a:lnTo>
                  <a:lnTo>
                    <a:pt x="100536" y="60346"/>
                  </a:lnTo>
                  <a:lnTo>
                    <a:pt x="100000" y="58612"/>
                  </a:lnTo>
                  <a:lnTo>
                    <a:pt x="99328" y="56531"/>
                  </a:lnTo>
                  <a:lnTo>
                    <a:pt x="98926" y="54450"/>
                  </a:lnTo>
                  <a:lnTo>
                    <a:pt x="98791" y="52023"/>
                  </a:lnTo>
                  <a:lnTo>
                    <a:pt x="99194" y="50289"/>
                  </a:lnTo>
                  <a:lnTo>
                    <a:pt x="99597" y="48901"/>
                  </a:lnTo>
                  <a:lnTo>
                    <a:pt x="100402" y="47167"/>
                  </a:lnTo>
                  <a:lnTo>
                    <a:pt x="101610" y="46127"/>
                  </a:lnTo>
                  <a:lnTo>
                    <a:pt x="102147" y="45086"/>
                  </a:lnTo>
                  <a:lnTo>
                    <a:pt x="104026" y="43352"/>
                  </a:lnTo>
                  <a:lnTo>
                    <a:pt x="106845" y="41271"/>
                  </a:lnTo>
                  <a:lnTo>
                    <a:pt x="110872" y="39190"/>
                  </a:lnTo>
                  <a:lnTo>
                    <a:pt x="111543" y="39190"/>
                  </a:lnTo>
                  <a:lnTo>
                    <a:pt x="114765" y="38150"/>
                  </a:lnTo>
                  <a:lnTo>
                    <a:pt x="117449" y="37109"/>
                  </a:lnTo>
                  <a:lnTo>
                    <a:pt x="120000" y="36069"/>
                  </a:lnTo>
                  <a:lnTo>
                    <a:pt x="120000" y="35722"/>
                  </a:lnTo>
                  <a:lnTo>
                    <a:pt x="116375" y="37109"/>
                  </a:lnTo>
                  <a:lnTo>
                    <a:pt x="113020" y="38150"/>
                  </a:lnTo>
                  <a:lnTo>
                    <a:pt x="114630" y="37109"/>
                  </a:lnTo>
                  <a:lnTo>
                    <a:pt x="115167" y="36069"/>
                  </a:lnTo>
                  <a:lnTo>
                    <a:pt x="115838" y="34682"/>
                  </a:lnTo>
                  <a:lnTo>
                    <a:pt x="115570" y="34682"/>
                  </a:lnTo>
                  <a:lnTo>
                    <a:pt x="120000" y="33988"/>
                  </a:lnTo>
                  <a:lnTo>
                    <a:pt x="120000" y="33641"/>
                  </a:lnTo>
                  <a:lnTo>
                    <a:pt x="115167" y="33988"/>
                  </a:lnTo>
                  <a:lnTo>
                    <a:pt x="110872" y="33988"/>
                  </a:lnTo>
                  <a:lnTo>
                    <a:pt x="104295" y="32947"/>
                  </a:lnTo>
                  <a:lnTo>
                    <a:pt x="104026" y="32601"/>
                  </a:lnTo>
                  <a:lnTo>
                    <a:pt x="104026" y="32947"/>
                  </a:lnTo>
                  <a:lnTo>
                    <a:pt x="100000" y="31560"/>
                  </a:lnTo>
                  <a:lnTo>
                    <a:pt x="98523" y="30867"/>
                  </a:lnTo>
                  <a:lnTo>
                    <a:pt x="97718" y="30520"/>
                  </a:lnTo>
                  <a:lnTo>
                    <a:pt x="96107" y="28439"/>
                  </a:lnTo>
                  <a:lnTo>
                    <a:pt x="95570" y="27398"/>
                  </a:lnTo>
                  <a:lnTo>
                    <a:pt x="95302" y="25664"/>
                  </a:lnTo>
                  <a:lnTo>
                    <a:pt x="95167" y="25317"/>
                  </a:lnTo>
                  <a:lnTo>
                    <a:pt x="95302" y="24624"/>
                  </a:lnTo>
                  <a:lnTo>
                    <a:pt x="95570" y="22890"/>
                  </a:lnTo>
                  <a:lnTo>
                    <a:pt x="96375" y="21502"/>
                  </a:lnTo>
                  <a:lnTo>
                    <a:pt x="98120" y="19768"/>
                  </a:lnTo>
                  <a:lnTo>
                    <a:pt x="100402" y="17687"/>
                  </a:lnTo>
                  <a:lnTo>
                    <a:pt x="103489" y="16300"/>
                  </a:lnTo>
                  <a:lnTo>
                    <a:pt x="107919" y="14566"/>
                  </a:lnTo>
                  <a:lnTo>
                    <a:pt x="108053" y="14566"/>
                  </a:lnTo>
                  <a:lnTo>
                    <a:pt x="109664" y="14566"/>
                  </a:lnTo>
                  <a:lnTo>
                    <a:pt x="111543" y="14566"/>
                  </a:lnTo>
                  <a:lnTo>
                    <a:pt x="115570" y="13526"/>
                  </a:lnTo>
                  <a:lnTo>
                    <a:pt x="115973" y="14219"/>
                  </a:lnTo>
                  <a:lnTo>
                    <a:pt x="115973" y="13526"/>
                  </a:lnTo>
                  <a:lnTo>
                    <a:pt x="118791" y="12485"/>
                  </a:lnTo>
                  <a:lnTo>
                    <a:pt x="120000" y="12138"/>
                  </a:lnTo>
                  <a:lnTo>
                    <a:pt x="120000" y="11445"/>
                  </a:lnTo>
                  <a:lnTo>
                    <a:pt x="118791" y="12138"/>
                  </a:lnTo>
                  <a:lnTo>
                    <a:pt x="115973" y="11098"/>
                  </a:lnTo>
                  <a:lnTo>
                    <a:pt x="113959" y="9364"/>
                  </a:lnTo>
                  <a:lnTo>
                    <a:pt x="113422" y="8323"/>
                  </a:lnTo>
                  <a:lnTo>
                    <a:pt x="112751" y="728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4178300" y="76200"/>
              <a:ext cx="134936" cy="555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80000" y="0"/>
                  </a:lnTo>
                  <a:lnTo>
                    <a:pt x="97142" y="66666"/>
                  </a:lnTo>
                  <a:lnTo>
                    <a:pt x="120000" y="120000"/>
                  </a:lnTo>
                  <a:lnTo>
                    <a:pt x="51428" y="666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7785100" y="1403350"/>
              <a:ext cx="165100" cy="1285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538" y="17142"/>
                  </a:moveTo>
                  <a:lnTo>
                    <a:pt x="41538" y="0"/>
                  </a:lnTo>
                  <a:lnTo>
                    <a:pt x="78461" y="5714"/>
                  </a:lnTo>
                  <a:lnTo>
                    <a:pt x="106153" y="22857"/>
                  </a:lnTo>
                  <a:lnTo>
                    <a:pt x="120000" y="40000"/>
                  </a:lnTo>
                  <a:lnTo>
                    <a:pt x="120000" y="57142"/>
                  </a:lnTo>
                  <a:lnTo>
                    <a:pt x="115384" y="85714"/>
                  </a:lnTo>
                  <a:lnTo>
                    <a:pt x="115384" y="91428"/>
                  </a:lnTo>
                  <a:lnTo>
                    <a:pt x="92307" y="102857"/>
                  </a:lnTo>
                  <a:lnTo>
                    <a:pt x="64615" y="120000"/>
                  </a:lnTo>
                  <a:lnTo>
                    <a:pt x="0" y="120000"/>
                  </a:lnTo>
                  <a:lnTo>
                    <a:pt x="23076" y="91428"/>
                  </a:lnTo>
                  <a:lnTo>
                    <a:pt x="36923" y="57142"/>
                  </a:lnTo>
                  <a:lnTo>
                    <a:pt x="41538" y="1714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7664450" y="1371600"/>
              <a:ext cx="393700" cy="209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225" y="105454"/>
                  </a:moveTo>
                  <a:lnTo>
                    <a:pt x="34838" y="98181"/>
                  </a:lnTo>
                  <a:lnTo>
                    <a:pt x="60000" y="94545"/>
                  </a:lnTo>
                  <a:lnTo>
                    <a:pt x="79354" y="87272"/>
                  </a:lnTo>
                  <a:lnTo>
                    <a:pt x="85161" y="76363"/>
                  </a:lnTo>
                  <a:lnTo>
                    <a:pt x="87096" y="72727"/>
                  </a:lnTo>
                  <a:lnTo>
                    <a:pt x="90967" y="54545"/>
                  </a:lnTo>
                  <a:lnTo>
                    <a:pt x="90967" y="43636"/>
                  </a:lnTo>
                  <a:lnTo>
                    <a:pt x="81290" y="29090"/>
                  </a:lnTo>
                  <a:lnTo>
                    <a:pt x="71612" y="18181"/>
                  </a:lnTo>
                  <a:lnTo>
                    <a:pt x="54193" y="10909"/>
                  </a:lnTo>
                  <a:lnTo>
                    <a:pt x="54193" y="0"/>
                  </a:lnTo>
                  <a:lnTo>
                    <a:pt x="81290" y="0"/>
                  </a:lnTo>
                  <a:lnTo>
                    <a:pt x="98709" y="10909"/>
                  </a:lnTo>
                  <a:lnTo>
                    <a:pt x="114193" y="21818"/>
                  </a:lnTo>
                  <a:lnTo>
                    <a:pt x="120000" y="40000"/>
                  </a:lnTo>
                  <a:lnTo>
                    <a:pt x="120000" y="54545"/>
                  </a:lnTo>
                  <a:lnTo>
                    <a:pt x="116129" y="65454"/>
                  </a:lnTo>
                  <a:lnTo>
                    <a:pt x="114193" y="76363"/>
                  </a:lnTo>
                  <a:lnTo>
                    <a:pt x="108387" y="87272"/>
                  </a:lnTo>
                  <a:lnTo>
                    <a:pt x="96774" y="98181"/>
                  </a:lnTo>
                  <a:lnTo>
                    <a:pt x="79354" y="109090"/>
                  </a:lnTo>
                  <a:lnTo>
                    <a:pt x="54193" y="116363"/>
                  </a:lnTo>
                  <a:lnTo>
                    <a:pt x="25161" y="120000"/>
                  </a:lnTo>
                  <a:lnTo>
                    <a:pt x="0" y="120000"/>
                  </a:lnTo>
                  <a:lnTo>
                    <a:pt x="23225" y="105454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7575550" y="1676400"/>
              <a:ext cx="203199" cy="2825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9090"/>
                  </a:moveTo>
                  <a:lnTo>
                    <a:pt x="0" y="68181"/>
                  </a:lnTo>
                  <a:lnTo>
                    <a:pt x="7500" y="46363"/>
                  </a:lnTo>
                  <a:lnTo>
                    <a:pt x="30000" y="30000"/>
                  </a:lnTo>
                  <a:lnTo>
                    <a:pt x="52500" y="16363"/>
                  </a:lnTo>
                  <a:lnTo>
                    <a:pt x="78750" y="8181"/>
                  </a:lnTo>
                  <a:lnTo>
                    <a:pt x="120000" y="0"/>
                  </a:lnTo>
                  <a:lnTo>
                    <a:pt x="78750" y="21818"/>
                  </a:lnTo>
                  <a:lnTo>
                    <a:pt x="56250" y="38181"/>
                  </a:lnTo>
                  <a:lnTo>
                    <a:pt x="33750" y="60000"/>
                  </a:lnTo>
                  <a:lnTo>
                    <a:pt x="33750" y="76363"/>
                  </a:lnTo>
                  <a:lnTo>
                    <a:pt x="45000" y="95454"/>
                  </a:lnTo>
                  <a:lnTo>
                    <a:pt x="63750" y="109090"/>
                  </a:lnTo>
                  <a:lnTo>
                    <a:pt x="78750" y="120000"/>
                  </a:lnTo>
                  <a:lnTo>
                    <a:pt x="33750" y="100909"/>
                  </a:lnTo>
                  <a:lnTo>
                    <a:pt x="0" y="7909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7645400" y="1303337"/>
              <a:ext cx="844550" cy="7794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195" y="16585"/>
                  </a:moveTo>
                  <a:lnTo>
                    <a:pt x="120000" y="19512"/>
                  </a:lnTo>
                  <a:lnTo>
                    <a:pt x="118195" y="22439"/>
                  </a:lnTo>
                  <a:lnTo>
                    <a:pt x="118195" y="27317"/>
                  </a:lnTo>
                  <a:lnTo>
                    <a:pt x="115488" y="31219"/>
                  </a:lnTo>
                  <a:lnTo>
                    <a:pt x="110075" y="36097"/>
                  </a:lnTo>
                  <a:lnTo>
                    <a:pt x="103759" y="40000"/>
                  </a:lnTo>
                  <a:lnTo>
                    <a:pt x="92030" y="44878"/>
                  </a:lnTo>
                  <a:lnTo>
                    <a:pt x="80300" y="45853"/>
                  </a:lnTo>
                  <a:lnTo>
                    <a:pt x="55939" y="51707"/>
                  </a:lnTo>
                  <a:lnTo>
                    <a:pt x="42406" y="57560"/>
                  </a:lnTo>
                  <a:lnTo>
                    <a:pt x="30676" y="63414"/>
                  </a:lnTo>
                  <a:lnTo>
                    <a:pt x="24360" y="73170"/>
                  </a:lnTo>
                  <a:lnTo>
                    <a:pt x="21654" y="77073"/>
                  </a:lnTo>
                  <a:lnTo>
                    <a:pt x="19849" y="81951"/>
                  </a:lnTo>
                  <a:lnTo>
                    <a:pt x="21654" y="84878"/>
                  </a:lnTo>
                  <a:lnTo>
                    <a:pt x="22556" y="88780"/>
                  </a:lnTo>
                  <a:lnTo>
                    <a:pt x="25263" y="93658"/>
                  </a:lnTo>
                  <a:lnTo>
                    <a:pt x="30676" y="100487"/>
                  </a:lnTo>
                  <a:lnTo>
                    <a:pt x="40601" y="106341"/>
                  </a:lnTo>
                  <a:lnTo>
                    <a:pt x="53233" y="112195"/>
                  </a:lnTo>
                  <a:lnTo>
                    <a:pt x="69473" y="120000"/>
                  </a:lnTo>
                  <a:lnTo>
                    <a:pt x="40601" y="112195"/>
                  </a:lnTo>
                  <a:lnTo>
                    <a:pt x="18947" y="106341"/>
                  </a:lnTo>
                  <a:lnTo>
                    <a:pt x="11729" y="102439"/>
                  </a:lnTo>
                  <a:lnTo>
                    <a:pt x="5413" y="96585"/>
                  </a:lnTo>
                  <a:lnTo>
                    <a:pt x="902" y="87804"/>
                  </a:lnTo>
                  <a:lnTo>
                    <a:pt x="0" y="84878"/>
                  </a:lnTo>
                  <a:lnTo>
                    <a:pt x="0" y="80000"/>
                  </a:lnTo>
                  <a:lnTo>
                    <a:pt x="902" y="77073"/>
                  </a:lnTo>
                  <a:lnTo>
                    <a:pt x="5413" y="71219"/>
                  </a:lnTo>
                  <a:lnTo>
                    <a:pt x="13533" y="62439"/>
                  </a:lnTo>
                  <a:lnTo>
                    <a:pt x="19849" y="59512"/>
                  </a:lnTo>
                  <a:lnTo>
                    <a:pt x="29774" y="54634"/>
                  </a:lnTo>
                  <a:lnTo>
                    <a:pt x="51428" y="48780"/>
                  </a:lnTo>
                  <a:lnTo>
                    <a:pt x="69473" y="45853"/>
                  </a:lnTo>
                  <a:lnTo>
                    <a:pt x="83909" y="42926"/>
                  </a:lnTo>
                  <a:lnTo>
                    <a:pt x="94736" y="40000"/>
                  </a:lnTo>
                  <a:lnTo>
                    <a:pt x="103759" y="36097"/>
                  </a:lnTo>
                  <a:lnTo>
                    <a:pt x="106466" y="33170"/>
                  </a:lnTo>
                  <a:lnTo>
                    <a:pt x="109172" y="28292"/>
                  </a:lnTo>
                  <a:lnTo>
                    <a:pt x="109172" y="22439"/>
                  </a:lnTo>
                  <a:lnTo>
                    <a:pt x="106466" y="15609"/>
                  </a:lnTo>
                  <a:lnTo>
                    <a:pt x="104661" y="12682"/>
                  </a:lnTo>
                  <a:lnTo>
                    <a:pt x="99248" y="7804"/>
                  </a:lnTo>
                  <a:lnTo>
                    <a:pt x="89323" y="2926"/>
                  </a:lnTo>
                  <a:lnTo>
                    <a:pt x="74887" y="0"/>
                  </a:lnTo>
                  <a:lnTo>
                    <a:pt x="85714" y="0"/>
                  </a:lnTo>
                  <a:lnTo>
                    <a:pt x="98345" y="2926"/>
                  </a:lnTo>
                  <a:lnTo>
                    <a:pt x="110075" y="7804"/>
                  </a:lnTo>
                  <a:lnTo>
                    <a:pt x="115488" y="12682"/>
                  </a:lnTo>
                  <a:lnTo>
                    <a:pt x="118195" y="1658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499350" y="1295400"/>
              <a:ext cx="914400" cy="5556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833" y="23181"/>
                  </a:moveTo>
                  <a:lnTo>
                    <a:pt x="120000" y="32727"/>
                  </a:lnTo>
                  <a:lnTo>
                    <a:pt x="118333" y="40909"/>
                  </a:lnTo>
                  <a:lnTo>
                    <a:pt x="117500" y="47727"/>
                  </a:lnTo>
                  <a:lnTo>
                    <a:pt x="113333" y="51818"/>
                  </a:lnTo>
                  <a:lnTo>
                    <a:pt x="106666" y="57272"/>
                  </a:lnTo>
                  <a:lnTo>
                    <a:pt x="96666" y="61363"/>
                  </a:lnTo>
                  <a:lnTo>
                    <a:pt x="83333" y="64090"/>
                  </a:lnTo>
                  <a:lnTo>
                    <a:pt x="66666" y="68181"/>
                  </a:lnTo>
                  <a:lnTo>
                    <a:pt x="46666" y="77727"/>
                  </a:lnTo>
                  <a:lnTo>
                    <a:pt x="45000" y="77727"/>
                  </a:lnTo>
                  <a:lnTo>
                    <a:pt x="40000" y="80454"/>
                  </a:lnTo>
                  <a:lnTo>
                    <a:pt x="30000" y="84545"/>
                  </a:lnTo>
                  <a:lnTo>
                    <a:pt x="22500" y="88636"/>
                  </a:lnTo>
                  <a:lnTo>
                    <a:pt x="15000" y="96818"/>
                  </a:lnTo>
                  <a:lnTo>
                    <a:pt x="11666" y="105000"/>
                  </a:lnTo>
                  <a:lnTo>
                    <a:pt x="9166" y="113181"/>
                  </a:lnTo>
                  <a:lnTo>
                    <a:pt x="9166" y="120000"/>
                  </a:lnTo>
                  <a:lnTo>
                    <a:pt x="2500" y="105000"/>
                  </a:lnTo>
                  <a:lnTo>
                    <a:pt x="4166" y="96818"/>
                  </a:lnTo>
                  <a:lnTo>
                    <a:pt x="6666" y="88636"/>
                  </a:lnTo>
                  <a:lnTo>
                    <a:pt x="11666" y="84545"/>
                  </a:lnTo>
                  <a:lnTo>
                    <a:pt x="19166" y="77727"/>
                  </a:lnTo>
                  <a:lnTo>
                    <a:pt x="27500" y="73636"/>
                  </a:lnTo>
                  <a:lnTo>
                    <a:pt x="49166" y="65454"/>
                  </a:lnTo>
                  <a:lnTo>
                    <a:pt x="74166" y="60000"/>
                  </a:lnTo>
                  <a:lnTo>
                    <a:pt x="86666" y="57272"/>
                  </a:lnTo>
                  <a:lnTo>
                    <a:pt x="95833" y="51818"/>
                  </a:lnTo>
                  <a:lnTo>
                    <a:pt x="100833" y="47727"/>
                  </a:lnTo>
                  <a:lnTo>
                    <a:pt x="103333" y="40909"/>
                  </a:lnTo>
                  <a:lnTo>
                    <a:pt x="105833" y="35454"/>
                  </a:lnTo>
                  <a:lnTo>
                    <a:pt x="104166" y="31363"/>
                  </a:lnTo>
                  <a:lnTo>
                    <a:pt x="103333" y="24545"/>
                  </a:lnTo>
                  <a:lnTo>
                    <a:pt x="100833" y="20454"/>
                  </a:lnTo>
                  <a:lnTo>
                    <a:pt x="93333" y="12272"/>
                  </a:lnTo>
                  <a:lnTo>
                    <a:pt x="83333" y="8181"/>
                  </a:lnTo>
                  <a:lnTo>
                    <a:pt x="73333" y="5454"/>
                  </a:lnTo>
                  <a:lnTo>
                    <a:pt x="54166" y="5454"/>
                  </a:lnTo>
                  <a:lnTo>
                    <a:pt x="44166" y="8181"/>
                  </a:lnTo>
                  <a:lnTo>
                    <a:pt x="44166" y="10909"/>
                  </a:lnTo>
                  <a:lnTo>
                    <a:pt x="52500" y="8181"/>
                  </a:lnTo>
                  <a:lnTo>
                    <a:pt x="71666" y="8181"/>
                  </a:lnTo>
                  <a:lnTo>
                    <a:pt x="81666" y="10909"/>
                  </a:lnTo>
                  <a:lnTo>
                    <a:pt x="91666" y="15000"/>
                  </a:lnTo>
                  <a:lnTo>
                    <a:pt x="99166" y="20454"/>
                  </a:lnTo>
                  <a:lnTo>
                    <a:pt x="101666" y="27272"/>
                  </a:lnTo>
                  <a:lnTo>
                    <a:pt x="104166" y="31363"/>
                  </a:lnTo>
                  <a:lnTo>
                    <a:pt x="104166" y="35454"/>
                  </a:lnTo>
                  <a:lnTo>
                    <a:pt x="103333" y="40909"/>
                  </a:lnTo>
                  <a:lnTo>
                    <a:pt x="100833" y="45000"/>
                  </a:lnTo>
                  <a:lnTo>
                    <a:pt x="94166" y="51818"/>
                  </a:lnTo>
                  <a:lnTo>
                    <a:pt x="86666" y="55909"/>
                  </a:lnTo>
                  <a:lnTo>
                    <a:pt x="74166" y="60000"/>
                  </a:lnTo>
                  <a:lnTo>
                    <a:pt x="47500" y="64090"/>
                  </a:lnTo>
                  <a:lnTo>
                    <a:pt x="27500" y="72272"/>
                  </a:lnTo>
                  <a:lnTo>
                    <a:pt x="19166" y="76363"/>
                  </a:lnTo>
                  <a:lnTo>
                    <a:pt x="11666" y="81818"/>
                  </a:lnTo>
                  <a:lnTo>
                    <a:pt x="6666" y="85909"/>
                  </a:lnTo>
                  <a:lnTo>
                    <a:pt x="4166" y="92727"/>
                  </a:lnTo>
                  <a:lnTo>
                    <a:pt x="1666" y="103636"/>
                  </a:lnTo>
                  <a:lnTo>
                    <a:pt x="0" y="94090"/>
                  </a:lnTo>
                  <a:lnTo>
                    <a:pt x="2500" y="84545"/>
                  </a:lnTo>
                  <a:lnTo>
                    <a:pt x="6666" y="76363"/>
                  </a:lnTo>
                  <a:lnTo>
                    <a:pt x="12500" y="69545"/>
                  </a:lnTo>
                  <a:lnTo>
                    <a:pt x="20000" y="64090"/>
                  </a:lnTo>
                  <a:lnTo>
                    <a:pt x="32500" y="64090"/>
                  </a:lnTo>
                  <a:lnTo>
                    <a:pt x="46666" y="61363"/>
                  </a:lnTo>
                  <a:lnTo>
                    <a:pt x="56666" y="60000"/>
                  </a:lnTo>
                  <a:lnTo>
                    <a:pt x="63333" y="55909"/>
                  </a:lnTo>
                  <a:lnTo>
                    <a:pt x="68333" y="49090"/>
                  </a:lnTo>
                  <a:lnTo>
                    <a:pt x="71666" y="45000"/>
                  </a:lnTo>
                  <a:lnTo>
                    <a:pt x="73333" y="40909"/>
                  </a:lnTo>
                  <a:lnTo>
                    <a:pt x="74166" y="36818"/>
                  </a:lnTo>
                  <a:lnTo>
                    <a:pt x="73333" y="28636"/>
                  </a:lnTo>
                  <a:lnTo>
                    <a:pt x="70833" y="24545"/>
                  </a:lnTo>
                  <a:lnTo>
                    <a:pt x="64166" y="19090"/>
                  </a:lnTo>
                  <a:lnTo>
                    <a:pt x="56666" y="15000"/>
                  </a:lnTo>
                  <a:lnTo>
                    <a:pt x="45000" y="15000"/>
                  </a:lnTo>
                  <a:lnTo>
                    <a:pt x="42500" y="1363"/>
                  </a:lnTo>
                  <a:lnTo>
                    <a:pt x="63333" y="0"/>
                  </a:lnTo>
                  <a:lnTo>
                    <a:pt x="79166" y="0"/>
                  </a:lnTo>
                  <a:lnTo>
                    <a:pt x="91666" y="4090"/>
                  </a:lnTo>
                  <a:lnTo>
                    <a:pt x="101666" y="8181"/>
                  </a:lnTo>
                  <a:lnTo>
                    <a:pt x="108333" y="12272"/>
                  </a:lnTo>
                  <a:lnTo>
                    <a:pt x="113333" y="19090"/>
                  </a:lnTo>
                  <a:lnTo>
                    <a:pt x="115833" y="23181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305800" y="1346200"/>
              <a:ext cx="463550" cy="3111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671" y="112653"/>
                  </a:moveTo>
                  <a:lnTo>
                    <a:pt x="32876" y="112653"/>
                  </a:lnTo>
                  <a:lnTo>
                    <a:pt x="0" y="119999"/>
                  </a:lnTo>
                  <a:lnTo>
                    <a:pt x="4931" y="117551"/>
                  </a:lnTo>
                  <a:lnTo>
                    <a:pt x="14794" y="110204"/>
                  </a:lnTo>
                  <a:lnTo>
                    <a:pt x="37808" y="105306"/>
                  </a:lnTo>
                  <a:lnTo>
                    <a:pt x="64109" y="90612"/>
                  </a:lnTo>
                  <a:lnTo>
                    <a:pt x="82191" y="80816"/>
                  </a:lnTo>
                  <a:lnTo>
                    <a:pt x="93698" y="66122"/>
                  </a:lnTo>
                  <a:lnTo>
                    <a:pt x="98630" y="53877"/>
                  </a:lnTo>
                  <a:lnTo>
                    <a:pt x="101917" y="44081"/>
                  </a:lnTo>
                  <a:lnTo>
                    <a:pt x="98630" y="36734"/>
                  </a:lnTo>
                  <a:lnTo>
                    <a:pt x="96986" y="24489"/>
                  </a:lnTo>
                  <a:lnTo>
                    <a:pt x="88767" y="14693"/>
                  </a:lnTo>
                  <a:lnTo>
                    <a:pt x="73972" y="0"/>
                  </a:lnTo>
                  <a:lnTo>
                    <a:pt x="88767" y="2448"/>
                  </a:lnTo>
                  <a:lnTo>
                    <a:pt x="98630" y="7346"/>
                  </a:lnTo>
                  <a:lnTo>
                    <a:pt x="106849" y="17142"/>
                  </a:lnTo>
                  <a:lnTo>
                    <a:pt x="115068" y="24489"/>
                  </a:lnTo>
                  <a:lnTo>
                    <a:pt x="119999" y="39183"/>
                  </a:lnTo>
                  <a:lnTo>
                    <a:pt x="119999" y="46530"/>
                  </a:lnTo>
                  <a:lnTo>
                    <a:pt x="119999" y="51428"/>
                  </a:lnTo>
                  <a:lnTo>
                    <a:pt x="116712" y="66122"/>
                  </a:lnTo>
                  <a:lnTo>
                    <a:pt x="106849" y="80816"/>
                  </a:lnTo>
                  <a:lnTo>
                    <a:pt x="93698" y="90612"/>
                  </a:lnTo>
                  <a:lnTo>
                    <a:pt x="82191" y="97959"/>
                  </a:lnTo>
                  <a:lnTo>
                    <a:pt x="57534" y="110204"/>
                  </a:lnTo>
                  <a:lnTo>
                    <a:pt x="47671" y="11265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8547100" y="1319212"/>
              <a:ext cx="304799" cy="3127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3877"/>
                  </a:moveTo>
                  <a:lnTo>
                    <a:pt x="120000" y="56326"/>
                  </a:lnTo>
                  <a:lnTo>
                    <a:pt x="117500" y="68571"/>
                  </a:lnTo>
                  <a:lnTo>
                    <a:pt x="110000" y="78367"/>
                  </a:lnTo>
                  <a:lnTo>
                    <a:pt x="97500" y="90612"/>
                  </a:lnTo>
                  <a:lnTo>
                    <a:pt x="80000" y="100408"/>
                  </a:lnTo>
                  <a:lnTo>
                    <a:pt x="45000" y="112653"/>
                  </a:lnTo>
                  <a:lnTo>
                    <a:pt x="32500" y="115102"/>
                  </a:lnTo>
                  <a:lnTo>
                    <a:pt x="7500" y="119999"/>
                  </a:lnTo>
                  <a:lnTo>
                    <a:pt x="30000" y="112653"/>
                  </a:lnTo>
                  <a:lnTo>
                    <a:pt x="55000" y="100408"/>
                  </a:lnTo>
                  <a:lnTo>
                    <a:pt x="80000" y="83265"/>
                  </a:lnTo>
                  <a:lnTo>
                    <a:pt x="87500" y="71020"/>
                  </a:lnTo>
                  <a:lnTo>
                    <a:pt x="90000" y="61224"/>
                  </a:lnTo>
                  <a:lnTo>
                    <a:pt x="90000" y="56326"/>
                  </a:lnTo>
                  <a:lnTo>
                    <a:pt x="90000" y="48979"/>
                  </a:lnTo>
                  <a:lnTo>
                    <a:pt x="80000" y="31836"/>
                  </a:lnTo>
                  <a:lnTo>
                    <a:pt x="72500" y="24489"/>
                  </a:lnTo>
                  <a:lnTo>
                    <a:pt x="55000" y="17142"/>
                  </a:lnTo>
                  <a:lnTo>
                    <a:pt x="37500" y="9795"/>
                  </a:lnTo>
                  <a:lnTo>
                    <a:pt x="10000" y="4897"/>
                  </a:lnTo>
                  <a:lnTo>
                    <a:pt x="0" y="0"/>
                  </a:lnTo>
                  <a:lnTo>
                    <a:pt x="30000" y="4897"/>
                  </a:lnTo>
                  <a:lnTo>
                    <a:pt x="67500" y="12244"/>
                  </a:lnTo>
                  <a:lnTo>
                    <a:pt x="82500" y="19591"/>
                  </a:lnTo>
                  <a:lnTo>
                    <a:pt x="102500" y="26938"/>
                  </a:lnTo>
                  <a:lnTo>
                    <a:pt x="112500" y="39183"/>
                  </a:lnTo>
                  <a:lnTo>
                    <a:pt x="120000" y="53877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Shape 209"/>
            <p:cNvSpPr/>
            <p:nvPr/>
          </p:nvSpPr>
          <p:spPr>
            <a:xfrm>
              <a:off x="7747000" y="1200150"/>
              <a:ext cx="992187" cy="9207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2307" y="12413"/>
                  </a:moveTo>
                  <a:lnTo>
                    <a:pt x="78461" y="12413"/>
                  </a:lnTo>
                  <a:lnTo>
                    <a:pt x="90769" y="14896"/>
                  </a:lnTo>
                  <a:lnTo>
                    <a:pt x="99230" y="17379"/>
                  </a:lnTo>
                  <a:lnTo>
                    <a:pt x="104615" y="21517"/>
                  </a:lnTo>
                  <a:lnTo>
                    <a:pt x="110769" y="26482"/>
                  </a:lnTo>
                  <a:lnTo>
                    <a:pt x="113846" y="32275"/>
                  </a:lnTo>
                  <a:lnTo>
                    <a:pt x="113846" y="33931"/>
                  </a:lnTo>
                  <a:lnTo>
                    <a:pt x="113076" y="37241"/>
                  </a:lnTo>
                  <a:lnTo>
                    <a:pt x="110769" y="41379"/>
                  </a:lnTo>
                  <a:lnTo>
                    <a:pt x="106153" y="44689"/>
                  </a:lnTo>
                  <a:lnTo>
                    <a:pt x="96923" y="49655"/>
                  </a:lnTo>
                  <a:lnTo>
                    <a:pt x="83846" y="53793"/>
                  </a:lnTo>
                  <a:lnTo>
                    <a:pt x="76153" y="54620"/>
                  </a:lnTo>
                  <a:lnTo>
                    <a:pt x="70000" y="57103"/>
                  </a:lnTo>
                  <a:lnTo>
                    <a:pt x="66153" y="59586"/>
                  </a:lnTo>
                  <a:lnTo>
                    <a:pt x="56923" y="62068"/>
                  </a:lnTo>
                  <a:lnTo>
                    <a:pt x="47692" y="66206"/>
                  </a:lnTo>
                  <a:lnTo>
                    <a:pt x="40000" y="71172"/>
                  </a:lnTo>
                  <a:lnTo>
                    <a:pt x="33076" y="77793"/>
                  </a:lnTo>
                  <a:lnTo>
                    <a:pt x="30769" y="80275"/>
                  </a:lnTo>
                  <a:lnTo>
                    <a:pt x="29230" y="83586"/>
                  </a:lnTo>
                  <a:lnTo>
                    <a:pt x="28461" y="86068"/>
                  </a:lnTo>
                  <a:lnTo>
                    <a:pt x="29230" y="88551"/>
                  </a:lnTo>
                  <a:lnTo>
                    <a:pt x="31538" y="95172"/>
                  </a:lnTo>
                  <a:lnTo>
                    <a:pt x="37692" y="100137"/>
                  </a:lnTo>
                  <a:lnTo>
                    <a:pt x="46923" y="103448"/>
                  </a:lnTo>
                  <a:lnTo>
                    <a:pt x="59230" y="107586"/>
                  </a:lnTo>
                  <a:lnTo>
                    <a:pt x="81538" y="112551"/>
                  </a:lnTo>
                  <a:lnTo>
                    <a:pt x="120000" y="120000"/>
                  </a:lnTo>
                  <a:lnTo>
                    <a:pt x="100000" y="118344"/>
                  </a:lnTo>
                  <a:lnTo>
                    <a:pt x="80769" y="115034"/>
                  </a:lnTo>
                  <a:lnTo>
                    <a:pt x="58461" y="110896"/>
                  </a:lnTo>
                  <a:lnTo>
                    <a:pt x="42307" y="105931"/>
                  </a:lnTo>
                  <a:lnTo>
                    <a:pt x="30769" y="100137"/>
                  </a:lnTo>
                  <a:lnTo>
                    <a:pt x="23846" y="95172"/>
                  </a:lnTo>
                  <a:lnTo>
                    <a:pt x="18461" y="88551"/>
                  </a:lnTo>
                  <a:lnTo>
                    <a:pt x="17692" y="85241"/>
                  </a:lnTo>
                  <a:lnTo>
                    <a:pt x="17692" y="82758"/>
                  </a:lnTo>
                  <a:lnTo>
                    <a:pt x="17692" y="78620"/>
                  </a:lnTo>
                  <a:lnTo>
                    <a:pt x="21538" y="72000"/>
                  </a:lnTo>
                  <a:lnTo>
                    <a:pt x="26923" y="68689"/>
                  </a:lnTo>
                  <a:lnTo>
                    <a:pt x="33846" y="64551"/>
                  </a:lnTo>
                  <a:lnTo>
                    <a:pt x="40769" y="61241"/>
                  </a:lnTo>
                  <a:lnTo>
                    <a:pt x="53846" y="58758"/>
                  </a:lnTo>
                  <a:lnTo>
                    <a:pt x="59230" y="57103"/>
                  </a:lnTo>
                  <a:lnTo>
                    <a:pt x="78461" y="52137"/>
                  </a:lnTo>
                  <a:lnTo>
                    <a:pt x="88461" y="47172"/>
                  </a:lnTo>
                  <a:lnTo>
                    <a:pt x="94615" y="43862"/>
                  </a:lnTo>
                  <a:lnTo>
                    <a:pt x="95384" y="42206"/>
                  </a:lnTo>
                  <a:lnTo>
                    <a:pt x="99230" y="36413"/>
                  </a:lnTo>
                  <a:lnTo>
                    <a:pt x="99230" y="31448"/>
                  </a:lnTo>
                  <a:lnTo>
                    <a:pt x="96923" y="27310"/>
                  </a:lnTo>
                  <a:lnTo>
                    <a:pt x="94615" y="24827"/>
                  </a:lnTo>
                  <a:lnTo>
                    <a:pt x="87692" y="19862"/>
                  </a:lnTo>
                  <a:lnTo>
                    <a:pt x="78461" y="14896"/>
                  </a:lnTo>
                  <a:lnTo>
                    <a:pt x="70000" y="12413"/>
                  </a:lnTo>
                  <a:lnTo>
                    <a:pt x="59230" y="10758"/>
                  </a:lnTo>
                  <a:lnTo>
                    <a:pt x="37692" y="9931"/>
                  </a:lnTo>
                  <a:lnTo>
                    <a:pt x="8461" y="10758"/>
                  </a:lnTo>
                  <a:lnTo>
                    <a:pt x="4615" y="4965"/>
                  </a:lnTo>
                  <a:lnTo>
                    <a:pt x="0" y="0"/>
                  </a:lnTo>
                  <a:lnTo>
                    <a:pt x="6923" y="2482"/>
                  </a:lnTo>
                  <a:lnTo>
                    <a:pt x="21538" y="5793"/>
                  </a:lnTo>
                  <a:lnTo>
                    <a:pt x="43076" y="9931"/>
                  </a:lnTo>
                  <a:lnTo>
                    <a:pt x="72307" y="1241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9043986" y="1219200"/>
              <a:ext cx="0" cy="63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7816850" y="749300"/>
              <a:ext cx="438150" cy="4889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869" y="59220"/>
                  </a:moveTo>
                  <a:lnTo>
                    <a:pt x="22608" y="68571"/>
                  </a:lnTo>
                  <a:lnTo>
                    <a:pt x="29565" y="79480"/>
                  </a:lnTo>
                  <a:lnTo>
                    <a:pt x="41739" y="88831"/>
                  </a:lnTo>
                  <a:lnTo>
                    <a:pt x="57391" y="93506"/>
                  </a:lnTo>
                  <a:lnTo>
                    <a:pt x="88695" y="107532"/>
                  </a:lnTo>
                  <a:lnTo>
                    <a:pt x="120000" y="120000"/>
                  </a:lnTo>
                  <a:lnTo>
                    <a:pt x="86956" y="110649"/>
                  </a:lnTo>
                  <a:lnTo>
                    <a:pt x="45217" y="96623"/>
                  </a:lnTo>
                  <a:lnTo>
                    <a:pt x="26086" y="88831"/>
                  </a:lnTo>
                  <a:lnTo>
                    <a:pt x="10434" y="79480"/>
                  </a:lnTo>
                  <a:lnTo>
                    <a:pt x="0" y="68571"/>
                  </a:lnTo>
                  <a:lnTo>
                    <a:pt x="0" y="60779"/>
                  </a:lnTo>
                  <a:lnTo>
                    <a:pt x="0" y="54545"/>
                  </a:lnTo>
                  <a:lnTo>
                    <a:pt x="1739" y="46753"/>
                  </a:lnTo>
                  <a:lnTo>
                    <a:pt x="6956" y="40519"/>
                  </a:lnTo>
                  <a:lnTo>
                    <a:pt x="15652" y="29610"/>
                  </a:lnTo>
                  <a:lnTo>
                    <a:pt x="29565" y="23376"/>
                  </a:lnTo>
                  <a:lnTo>
                    <a:pt x="46956" y="14025"/>
                  </a:lnTo>
                  <a:lnTo>
                    <a:pt x="73043" y="6233"/>
                  </a:lnTo>
                  <a:lnTo>
                    <a:pt x="104347" y="0"/>
                  </a:lnTo>
                  <a:lnTo>
                    <a:pt x="107826" y="0"/>
                  </a:lnTo>
                  <a:lnTo>
                    <a:pt x="81739" y="6233"/>
                  </a:lnTo>
                  <a:lnTo>
                    <a:pt x="60869" y="15584"/>
                  </a:lnTo>
                  <a:lnTo>
                    <a:pt x="45217" y="24935"/>
                  </a:lnTo>
                  <a:lnTo>
                    <a:pt x="34782" y="35844"/>
                  </a:lnTo>
                  <a:lnTo>
                    <a:pt x="26086" y="45194"/>
                  </a:lnTo>
                  <a:lnTo>
                    <a:pt x="22608" y="51428"/>
                  </a:lnTo>
                  <a:lnTo>
                    <a:pt x="20869" y="5922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7988300" y="711200"/>
              <a:ext cx="1104899" cy="571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275" y="25333"/>
                  </a:moveTo>
                  <a:lnTo>
                    <a:pt x="22068" y="32000"/>
                  </a:lnTo>
                  <a:lnTo>
                    <a:pt x="17931" y="38666"/>
                  </a:lnTo>
                  <a:lnTo>
                    <a:pt x="14482" y="44000"/>
                  </a:lnTo>
                  <a:lnTo>
                    <a:pt x="13793" y="50666"/>
                  </a:lnTo>
                  <a:lnTo>
                    <a:pt x="13793" y="60000"/>
                  </a:lnTo>
                  <a:lnTo>
                    <a:pt x="15862" y="68000"/>
                  </a:lnTo>
                  <a:lnTo>
                    <a:pt x="20000" y="76000"/>
                  </a:lnTo>
                  <a:lnTo>
                    <a:pt x="22758" y="82666"/>
                  </a:lnTo>
                  <a:lnTo>
                    <a:pt x="28275" y="86666"/>
                  </a:lnTo>
                  <a:lnTo>
                    <a:pt x="40689" y="96000"/>
                  </a:lnTo>
                  <a:lnTo>
                    <a:pt x="56551" y="102666"/>
                  </a:lnTo>
                  <a:lnTo>
                    <a:pt x="73103" y="108000"/>
                  </a:lnTo>
                  <a:lnTo>
                    <a:pt x="102068" y="114666"/>
                  </a:lnTo>
                  <a:lnTo>
                    <a:pt x="116551" y="114666"/>
                  </a:lnTo>
                  <a:lnTo>
                    <a:pt x="118620" y="118666"/>
                  </a:lnTo>
                  <a:lnTo>
                    <a:pt x="120000" y="120000"/>
                  </a:lnTo>
                  <a:lnTo>
                    <a:pt x="111724" y="120000"/>
                  </a:lnTo>
                  <a:lnTo>
                    <a:pt x="93793" y="120000"/>
                  </a:lnTo>
                  <a:lnTo>
                    <a:pt x="81379" y="118666"/>
                  </a:lnTo>
                  <a:lnTo>
                    <a:pt x="66896" y="114666"/>
                  </a:lnTo>
                  <a:lnTo>
                    <a:pt x="50344" y="106666"/>
                  </a:lnTo>
                  <a:lnTo>
                    <a:pt x="32413" y="98666"/>
                  </a:lnTo>
                  <a:lnTo>
                    <a:pt x="28275" y="94666"/>
                  </a:lnTo>
                  <a:lnTo>
                    <a:pt x="18620" y="88000"/>
                  </a:lnTo>
                  <a:lnTo>
                    <a:pt x="7586" y="80000"/>
                  </a:lnTo>
                  <a:lnTo>
                    <a:pt x="3448" y="72000"/>
                  </a:lnTo>
                  <a:lnTo>
                    <a:pt x="1379" y="64000"/>
                  </a:lnTo>
                  <a:lnTo>
                    <a:pt x="0" y="54666"/>
                  </a:lnTo>
                  <a:lnTo>
                    <a:pt x="2068" y="44000"/>
                  </a:lnTo>
                  <a:lnTo>
                    <a:pt x="4137" y="40000"/>
                  </a:lnTo>
                  <a:lnTo>
                    <a:pt x="11724" y="28000"/>
                  </a:lnTo>
                  <a:lnTo>
                    <a:pt x="17931" y="20000"/>
                  </a:lnTo>
                  <a:lnTo>
                    <a:pt x="26206" y="13333"/>
                  </a:lnTo>
                  <a:lnTo>
                    <a:pt x="37931" y="8000"/>
                  </a:lnTo>
                  <a:lnTo>
                    <a:pt x="51034" y="4000"/>
                  </a:lnTo>
                  <a:lnTo>
                    <a:pt x="75172" y="0"/>
                  </a:lnTo>
                  <a:lnTo>
                    <a:pt x="54482" y="8000"/>
                  </a:lnTo>
                  <a:lnTo>
                    <a:pt x="40000" y="16000"/>
                  </a:lnTo>
                  <a:lnTo>
                    <a:pt x="28275" y="2533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Shape 213"/>
            <p:cNvSpPr/>
            <p:nvPr/>
          </p:nvSpPr>
          <p:spPr>
            <a:xfrm>
              <a:off x="7575550" y="635000"/>
              <a:ext cx="1333499" cy="6095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18285" y="3750"/>
                  </a:lnTo>
                  <a:lnTo>
                    <a:pt x="116000" y="7500"/>
                  </a:lnTo>
                  <a:lnTo>
                    <a:pt x="109142" y="11250"/>
                  </a:lnTo>
                  <a:lnTo>
                    <a:pt x="100000" y="15000"/>
                  </a:lnTo>
                  <a:lnTo>
                    <a:pt x="80571" y="16250"/>
                  </a:lnTo>
                  <a:lnTo>
                    <a:pt x="66285" y="18750"/>
                  </a:lnTo>
                  <a:lnTo>
                    <a:pt x="56000" y="22500"/>
                  </a:lnTo>
                  <a:lnTo>
                    <a:pt x="45142" y="26250"/>
                  </a:lnTo>
                  <a:lnTo>
                    <a:pt x="37142" y="31250"/>
                  </a:lnTo>
                  <a:lnTo>
                    <a:pt x="30285" y="38750"/>
                  </a:lnTo>
                  <a:lnTo>
                    <a:pt x="25714" y="46250"/>
                  </a:lnTo>
                  <a:lnTo>
                    <a:pt x="23428" y="52500"/>
                  </a:lnTo>
                  <a:lnTo>
                    <a:pt x="21714" y="60000"/>
                  </a:lnTo>
                  <a:lnTo>
                    <a:pt x="20571" y="66250"/>
                  </a:lnTo>
                  <a:lnTo>
                    <a:pt x="20571" y="71250"/>
                  </a:lnTo>
                  <a:lnTo>
                    <a:pt x="21714" y="77500"/>
                  </a:lnTo>
                  <a:lnTo>
                    <a:pt x="25142" y="86250"/>
                  </a:lnTo>
                  <a:lnTo>
                    <a:pt x="30285" y="93750"/>
                  </a:lnTo>
                  <a:lnTo>
                    <a:pt x="36571" y="101250"/>
                  </a:lnTo>
                  <a:lnTo>
                    <a:pt x="50857" y="112500"/>
                  </a:lnTo>
                  <a:lnTo>
                    <a:pt x="62285" y="120000"/>
                  </a:lnTo>
                  <a:lnTo>
                    <a:pt x="41714" y="118750"/>
                  </a:lnTo>
                  <a:lnTo>
                    <a:pt x="25142" y="111250"/>
                  </a:lnTo>
                  <a:lnTo>
                    <a:pt x="13714" y="101250"/>
                  </a:lnTo>
                  <a:lnTo>
                    <a:pt x="6857" y="93750"/>
                  </a:lnTo>
                  <a:lnTo>
                    <a:pt x="2857" y="85000"/>
                  </a:lnTo>
                  <a:lnTo>
                    <a:pt x="1142" y="77500"/>
                  </a:lnTo>
                  <a:lnTo>
                    <a:pt x="0" y="71250"/>
                  </a:lnTo>
                  <a:lnTo>
                    <a:pt x="0" y="66250"/>
                  </a:lnTo>
                  <a:lnTo>
                    <a:pt x="1142" y="60000"/>
                  </a:lnTo>
                  <a:lnTo>
                    <a:pt x="2857" y="55000"/>
                  </a:lnTo>
                  <a:lnTo>
                    <a:pt x="6857" y="45000"/>
                  </a:lnTo>
                  <a:lnTo>
                    <a:pt x="12000" y="37500"/>
                  </a:lnTo>
                  <a:lnTo>
                    <a:pt x="18285" y="33750"/>
                  </a:lnTo>
                  <a:lnTo>
                    <a:pt x="30285" y="26250"/>
                  </a:lnTo>
                  <a:lnTo>
                    <a:pt x="36571" y="23750"/>
                  </a:lnTo>
                  <a:lnTo>
                    <a:pt x="38285" y="23750"/>
                  </a:lnTo>
                  <a:lnTo>
                    <a:pt x="40571" y="22500"/>
                  </a:lnTo>
                  <a:lnTo>
                    <a:pt x="41714" y="22500"/>
                  </a:lnTo>
                  <a:lnTo>
                    <a:pt x="41714" y="23750"/>
                  </a:lnTo>
                  <a:lnTo>
                    <a:pt x="57714" y="20000"/>
                  </a:lnTo>
                  <a:lnTo>
                    <a:pt x="60571" y="18750"/>
                  </a:lnTo>
                  <a:lnTo>
                    <a:pt x="75428" y="15000"/>
                  </a:lnTo>
                  <a:lnTo>
                    <a:pt x="86285" y="11250"/>
                  </a:lnTo>
                  <a:lnTo>
                    <a:pt x="93142" y="7500"/>
                  </a:lnTo>
                  <a:lnTo>
                    <a:pt x="94857" y="3750"/>
                  </a:lnTo>
                  <a:lnTo>
                    <a:pt x="96000" y="1250"/>
                  </a:lnTo>
                  <a:lnTo>
                    <a:pt x="94857" y="0"/>
                  </a:lnTo>
                  <a:lnTo>
                    <a:pt x="1200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>
              <a:off x="8343900" y="622300"/>
              <a:ext cx="285750" cy="88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333" y="17142"/>
                  </a:moveTo>
                  <a:lnTo>
                    <a:pt x="120000" y="25714"/>
                  </a:lnTo>
                  <a:lnTo>
                    <a:pt x="117333" y="42857"/>
                  </a:lnTo>
                  <a:lnTo>
                    <a:pt x="101333" y="68571"/>
                  </a:lnTo>
                  <a:lnTo>
                    <a:pt x="64000" y="94285"/>
                  </a:lnTo>
                  <a:lnTo>
                    <a:pt x="0" y="119999"/>
                  </a:lnTo>
                  <a:lnTo>
                    <a:pt x="45333" y="77142"/>
                  </a:lnTo>
                  <a:lnTo>
                    <a:pt x="56000" y="51428"/>
                  </a:lnTo>
                  <a:lnTo>
                    <a:pt x="61333" y="25714"/>
                  </a:lnTo>
                  <a:lnTo>
                    <a:pt x="61333" y="17142"/>
                  </a:lnTo>
                  <a:lnTo>
                    <a:pt x="61333" y="0"/>
                  </a:lnTo>
                  <a:lnTo>
                    <a:pt x="117333" y="1714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Shape 215"/>
            <p:cNvSpPr/>
            <p:nvPr/>
          </p:nvSpPr>
          <p:spPr>
            <a:xfrm>
              <a:off x="8097836" y="615950"/>
              <a:ext cx="392112" cy="1206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129" y="6315"/>
                  </a:moveTo>
                  <a:lnTo>
                    <a:pt x="120000" y="25263"/>
                  </a:lnTo>
                  <a:lnTo>
                    <a:pt x="114193" y="44210"/>
                  </a:lnTo>
                  <a:lnTo>
                    <a:pt x="102580" y="63157"/>
                  </a:lnTo>
                  <a:lnTo>
                    <a:pt x="79354" y="94736"/>
                  </a:lnTo>
                  <a:lnTo>
                    <a:pt x="36774" y="113684"/>
                  </a:lnTo>
                  <a:lnTo>
                    <a:pt x="0" y="120000"/>
                  </a:lnTo>
                  <a:lnTo>
                    <a:pt x="30967" y="113684"/>
                  </a:lnTo>
                  <a:lnTo>
                    <a:pt x="54193" y="94736"/>
                  </a:lnTo>
                  <a:lnTo>
                    <a:pt x="73548" y="75789"/>
                  </a:lnTo>
                  <a:lnTo>
                    <a:pt x="85161" y="56842"/>
                  </a:lnTo>
                  <a:lnTo>
                    <a:pt x="90967" y="25263"/>
                  </a:lnTo>
                  <a:lnTo>
                    <a:pt x="90967" y="6315"/>
                  </a:lnTo>
                  <a:lnTo>
                    <a:pt x="87096" y="0"/>
                  </a:lnTo>
                  <a:lnTo>
                    <a:pt x="116129" y="631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>
              <a:off x="8083550" y="584200"/>
              <a:ext cx="301624" cy="1523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340" y="25000"/>
                  </a:moveTo>
                  <a:lnTo>
                    <a:pt x="120000" y="30000"/>
                  </a:lnTo>
                  <a:lnTo>
                    <a:pt x="120000" y="45000"/>
                  </a:lnTo>
                  <a:lnTo>
                    <a:pt x="117446" y="60000"/>
                  </a:lnTo>
                  <a:lnTo>
                    <a:pt x="104680" y="75000"/>
                  </a:lnTo>
                  <a:lnTo>
                    <a:pt x="81702" y="90000"/>
                  </a:lnTo>
                  <a:lnTo>
                    <a:pt x="45957" y="105000"/>
                  </a:lnTo>
                  <a:lnTo>
                    <a:pt x="0" y="120000"/>
                  </a:lnTo>
                  <a:lnTo>
                    <a:pt x="20425" y="105000"/>
                  </a:lnTo>
                  <a:lnTo>
                    <a:pt x="35744" y="90000"/>
                  </a:lnTo>
                  <a:lnTo>
                    <a:pt x="51063" y="70000"/>
                  </a:lnTo>
                  <a:lnTo>
                    <a:pt x="53617" y="40000"/>
                  </a:lnTo>
                  <a:lnTo>
                    <a:pt x="53617" y="25000"/>
                  </a:lnTo>
                  <a:lnTo>
                    <a:pt x="51063" y="15000"/>
                  </a:lnTo>
                  <a:lnTo>
                    <a:pt x="43404" y="0"/>
                  </a:lnTo>
                  <a:lnTo>
                    <a:pt x="112340" y="25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>
              <a:off x="7213600" y="228600"/>
              <a:ext cx="298450" cy="190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94468" y="0"/>
                  </a:lnTo>
                  <a:lnTo>
                    <a:pt x="76595" y="8000"/>
                  </a:lnTo>
                  <a:lnTo>
                    <a:pt x="48510" y="32000"/>
                  </a:lnTo>
                  <a:lnTo>
                    <a:pt x="33191" y="48000"/>
                  </a:lnTo>
                  <a:lnTo>
                    <a:pt x="30638" y="56000"/>
                  </a:lnTo>
                  <a:lnTo>
                    <a:pt x="30638" y="72000"/>
                  </a:lnTo>
                  <a:lnTo>
                    <a:pt x="30638" y="84000"/>
                  </a:lnTo>
                  <a:lnTo>
                    <a:pt x="38297" y="96000"/>
                  </a:lnTo>
                  <a:lnTo>
                    <a:pt x="48510" y="108000"/>
                  </a:lnTo>
                  <a:lnTo>
                    <a:pt x="71489" y="120000"/>
                  </a:lnTo>
                  <a:lnTo>
                    <a:pt x="45957" y="116000"/>
                  </a:lnTo>
                  <a:lnTo>
                    <a:pt x="22978" y="104000"/>
                  </a:lnTo>
                  <a:lnTo>
                    <a:pt x="10212" y="92000"/>
                  </a:lnTo>
                  <a:lnTo>
                    <a:pt x="2553" y="84000"/>
                  </a:lnTo>
                  <a:lnTo>
                    <a:pt x="0" y="60000"/>
                  </a:lnTo>
                  <a:lnTo>
                    <a:pt x="2553" y="56000"/>
                  </a:lnTo>
                  <a:lnTo>
                    <a:pt x="10212" y="32000"/>
                  </a:lnTo>
                  <a:lnTo>
                    <a:pt x="22978" y="20000"/>
                  </a:lnTo>
                  <a:lnTo>
                    <a:pt x="56170" y="8000"/>
                  </a:lnTo>
                  <a:lnTo>
                    <a:pt x="94468" y="0"/>
                  </a:lnTo>
                  <a:lnTo>
                    <a:pt x="1200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>
              <a:off x="7100886" y="220662"/>
              <a:ext cx="290512" cy="2111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9565" y="80000"/>
                  </a:moveTo>
                  <a:lnTo>
                    <a:pt x="54782" y="87272"/>
                  </a:lnTo>
                  <a:lnTo>
                    <a:pt x="65217" y="98181"/>
                  </a:lnTo>
                  <a:lnTo>
                    <a:pt x="86086" y="109090"/>
                  </a:lnTo>
                  <a:lnTo>
                    <a:pt x="112173" y="120000"/>
                  </a:lnTo>
                  <a:lnTo>
                    <a:pt x="80869" y="109090"/>
                  </a:lnTo>
                  <a:lnTo>
                    <a:pt x="41739" y="98181"/>
                  </a:lnTo>
                  <a:lnTo>
                    <a:pt x="10434" y="80000"/>
                  </a:lnTo>
                  <a:lnTo>
                    <a:pt x="2608" y="69090"/>
                  </a:lnTo>
                  <a:lnTo>
                    <a:pt x="0" y="58181"/>
                  </a:lnTo>
                  <a:lnTo>
                    <a:pt x="0" y="54545"/>
                  </a:lnTo>
                  <a:lnTo>
                    <a:pt x="7826" y="36363"/>
                  </a:lnTo>
                  <a:lnTo>
                    <a:pt x="23478" y="21818"/>
                  </a:lnTo>
                  <a:lnTo>
                    <a:pt x="57391" y="10909"/>
                  </a:lnTo>
                  <a:lnTo>
                    <a:pt x="78260" y="3636"/>
                  </a:lnTo>
                  <a:lnTo>
                    <a:pt x="120000" y="0"/>
                  </a:lnTo>
                  <a:lnTo>
                    <a:pt x="96521" y="3636"/>
                  </a:lnTo>
                  <a:lnTo>
                    <a:pt x="73043" y="14545"/>
                  </a:lnTo>
                  <a:lnTo>
                    <a:pt x="57391" y="25454"/>
                  </a:lnTo>
                  <a:lnTo>
                    <a:pt x="46956" y="47272"/>
                  </a:lnTo>
                  <a:lnTo>
                    <a:pt x="46956" y="58181"/>
                  </a:lnTo>
                  <a:lnTo>
                    <a:pt x="49565" y="8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>
              <a:off x="7402511" y="2206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Shape 220"/>
            <p:cNvSpPr/>
            <p:nvPr/>
          </p:nvSpPr>
          <p:spPr>
            <a:xfrm>
              <a:off x="6902450" y="204786"/>
              <a:ext cx="501650" cy="2333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886" y="3243"/>
                  </a:moveTo>
                  <a:lnTo>
                    <a:pt x="120000" y="3243"/>
                  </a:lnTo>
                  <a:lnTo>
                    <a:pt x="120000" y="9729"/>
                  </a:lnTo>
                  <a:lnTo>
                    <a:pt x="92658" y="9729"/>
                  </a:lnTo>
                  <a:lnTo>
                    <a:pt x="80506" y="12972"/>
                  </a:lnTo>
                  <a:lnTo>
                    <a:pt x="69873" y="19459"/>
                  </a:lnTo>
                  <a:lnTo>
                    <a:pt x="60759" y="22702"/>
                  </a:lnTo>
                  <a:lnTo>
                    <a:pt x="48607" y="42162"/>
                  </a:lnTo>
                  <a:lnTo>
                    <a:pt x="47088" y="51891"/>
                  </a:lnTo>
                  <a:lnTo>
                    <a:pt x="44050" y="61621"/>
                  </a:lnTo>
                  <a:lnTo>
                    <a:pt x="47088" y="71351"/>
                  </a:lnTo>
                  <a:lnTo>
                    <a:pt x="51645" y="87567"/>
                  </a:lnTo>
                  <a:lnTo>
                    <a:pt x="69873" y="97297"/>
                  </a:lnTo>
                  <a:lnTo>
                    <a:pt x="89620" y="110270"/>
                  </a:lnTo>
                  <a:lnTo>
                    <a:pt x="110886" y="116756"/>
                  </a:lnTo>
                  <a:lnTo>
                    <a:pt x="78987" y="120000"/>
                  </a:lnTo>
                  <a:lnTo>
                    <a:pt x="65316" y="120000"/>
                  </a:lnTo>
                  <a:lnTo>
                    <a:pt x="56202" y="120000"/>
                  </a:lnTo>
                  <a:lnTo>
                    <a:pt x="47088" y="116756"/>
                  </a:lnTo>
                  <a:lnTo>
                    <a:pt x="25822" y="100540"/>
                  </a:lnTo>
                  <a:lnTo>
                    <a:pt x="7594" y="87567"/>
                  </a:lnTo>
                  <a:lnTo>
                    <a:pt x="3037" y="77837"/>
                  </a:lnTo>
                  <a:lnTo>
                    <a:pt x="0" y="61621"/>
                  </a:lnTo>
                  <a:lnTo>
                    <a:pt x="0" y="51891"/>
                  </a:lnTo>
                  <a:lnTo>
                    <a:pt x="4556" y="38918"/>
                  </a:lnTo>
                  <a:lnTo>
                    <a:pt x="9113" y="22702"/>
                  </a:lnTo>
                  <a:lnTo>
                    <a:pt x="18227" y="12972"/>
                  </a:lnTo>
                  <a:lnTo>
                    <a:pt x="31898" y="9729"/>
                  </a:lnTo>
                  <a:lnTo>
                    <a:pt x="51645" y="0"/>
                  </a:lnTo>
                  <a:lnTo>
                    <a:pt x="65316" y="0"/>
                  </a:lnTo>
                  <a:lnTo>
                    <a:pt x="83544" y="0"/>
                  </a:lnTo>
                  <a:lnTo>
                    <a:pt x="110886" y="324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>
              <a:off x="6781800" y="184150"/>
              <a:ext cx="457200" cy="266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000" y="0"/>
                  </a:moveTo>
                  <a:lnTo>
                    <a:pt x="118333" y="0"/>
                  </a:lnTo>
                  <a:lnTo>
                    <a:pt x="120000" y="2857"/>
                  </a:lnTo>
                  <a:lnTo>
                    <a:pt x="95000" y="2857"/>
                  </a:lnTo>
                  <a:lnTo>
                    <a:pt x="88333" y="8571"/>
                  </a:lnTo>
                  <a:lnTo>
                    <a:pt x="65000" y="11428"/>
                  </a:lnTo>
                  <a:lnTo>
                    <a:pt x="51666" y="20000"/>
                  </a:lnTo>
                  <a:lnTo>
                    <a:pt x="41666" y="28571"/>
                  </a:lnTo>
                  <a:lnTo>
                    <a:pt x="35000" y="37142"/>
                  </a:lnTo>
                  <a:lnTo>
                    <a:pt x="30000" y="54285"/>
                  </a:lnTo>
                  <a:lnTo>
                    <a:pt x="30000" y="62857"/>
                  </a:lnTo>
                  <a:lnTo>
                    <a:pt x="31666" y="77142"/>
                  </a:lnTo>
                  <a:lnTo>
                    <a:pt x="36666" y="85714"/>
                  </a:lnTo>
                  <a:lnTo>
                    <a:pt x="60000" y="102857"/>
                  </a:lnTo>
                  <a:lnTo>
                    <a:pt x="80000" y="111428"/>
                  </a:lnTo>
                  <a:lnTo>
                    <a:pt x="93333" y="114285"/>
                  </a:lnTo>
                  <a:lnTo>
                    <a:pt x="95000" y="120000"/>
                  </a:lnTo>
                  <a:lnTo>
                    <a:pt x="75000" y="120000"/>
                  </a:lnTo>
                  <a:lnTo>
                    <a:pt x="61666" y="114285"/>
                  </a:lnTo>
                  <a:lnTo>
                    <a:pt x="36666" y="102857"/>
                  </a:lnTo>
                  <a:lnTo>
                    <a:pt x="21666" y="94285"/>
                  </a:lnTo>
                  <a:lnTo>
                    <a:pt x="11666" y="85714"/>
                  </a:lnTo>
                  <a:lnTo>
                    <a:pt x="1666" y="71428"/>
                  </a:lnTo>
                  <a:lnTo>
                    <a:pt x="0" y="54285"/>
                  </a:lnTo>
                  <a:lnTo>
                    <a:pt x="0" y="45714"/>
                  </a:lnTo>
                  <a:lnTo>
                    <a:pt x="6666" y="28571"/>
                  </a:lnTo>
                  <a:lnTo>
                    <a:pt x="15000" y="17142"/>
                  </a:lnTo>
                  <a:lnTo>
                    <a:pt x="26666" y="8571"/>
                  </a:lnTo>
                  <a:lnTo>
                    <a:pt x="45000" y="2857"/>
                  </a:lnTo>
                  <a:lnTo>
                    <a:pt x="65000" y="0"/>
                  </a:lnTo>
                  <a:lnTo>
                    <a:pt x="76666" y="0"/>
                  </a:lnTo>
                  <a:lnTo>
                    <a:pt x="1100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>
              <a:off x="6902450" y="450850"/>
              <a:ext cx="393700" cy="336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870" y="113207"/>
                  </a:moveTo>
                  <a:lnTo>
                    <a:pt x="3870" y="108679"/>
                  </a:lnTo>
                  <a:lnTo>
                    <a:pt x="50322" y="92830"/>
                  </a:lnTo>
                  <a:lnTo>
                    <a:pt x="67741" y="79245"/>
                  </a:lnTo>
                  <a:lnTo>
                    <a:pt x="73548" y="67924"/>
                  </a:lnTo>
                  <a:lnTo>
                    <a:pt x="77419" y="61132"/>
                  </a:lnTo>
                  <a:lnTo>
                    <a:pt x="77419" y="47547"/>
                  </a:lnTo>
                  <a:lnTo>
                    <a:pt x="73548" y="38490"/>
                  </a:lnTo>
                  <a:lnTo>
                    <a:pt x="67741" y="27169"/>
                  </a:lnTo>
                  <a:lnTo>
                    <a:pt x="46451" y="11320"/>
                  </a:lnTo>
                  <a:lnTo>
                    <a:pt x="23225" y="0"/>
                  </a:lnTo>
                  <a:lnTo>
                    <a:pt x="40645" y="4528"/>
                  </a:lnTo>
                  <a:lnTo>
                    <a:pt x="67741" y="6792"/>
                  </a:lnTo>
                  <a:lnTo>
                    <a:pt x="94838" y="18113"/>
                  </a:lnTo>
                  <a:lnTo>
                    <a:pt x="106451" y="27169"/>
                  </a:lnTo>
                  <a:lnTo>
                    <a:pt x="118064" y="38490"/>
                  </a:lnTo>
                  <a:lnTo>
                    <a:pt x="120000" y="47547"/>
                  </a:lnTo>
                  <a:lnTo>
                    <a:pt x="120000" y="54339"/>
                  </a:lnTo>
                  <a:lnTo>
                    <a:pt x="120000" y="65660"/>
                  </a:lnTo>
                  <a:lnTo>
                    <a:pt x="112258" y="79245"/>
                  </a:lnTo>
                  <a:lnTo>
                    <a:pt x="96774" y="88301"/>
                  </a:lnTo>
                  <a:lnTo>
                    <a:pt x="67741" y="101886"/>
                  </a:lnTo>
                  <a:lnTo>
                    <a:pt x="38709" y="113207"/>
                  </a:lnTo>
                  <a:lnTo>
                    <a:pt x="0" y="120000"/>
                  </a:lnTo>
                  <a:lnTo>
                    <a:pt x="3870" y="113207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>
              <a:off x="6705600" y="152400"/>
              <a:ext cx="450850" cy="3000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887" y="0"/>
                  </a:moveTo>
                  <a:lnTo>
                    <a:pt x="120000" y="7659"/>
                  </a:lnTo>
                  <a:lnTo>
                    <a:pt x="92957" y="7659"/>
                  </a:lnTo>
                  <a:lnTo>
                    <a:pt x="86197" y="7659"/>
                  </a:lnTo>
                  <a:lnTo>
                    <a:pt x="62535" y="12765"/>
                  </a:lnTo>
                  <a:lnTo>
                    <a:pt x="47323" y="20425"/>
                  </a:lnTo>
                  <a:lnTo>
                    <a:pt x="35492" y="28085"/>
                  </a:lnTo>
                  <a:lnTo>
                    <a:pt x="27042" y="35744"/>
                  </a:lnTo>
                  <a:lnTo>
                    <a:pt x="16901" y="53617"/>
                  </a:lnTo>
                  <a:lnTo>
                    <a:pt x="16901" y="61276"/>
                  </a:lnTo>
                  <a:lnTo>
                    <a:pt x="20281" y="74042"/>
                  </a:lnTo>
                  <a:lnTo>
                    <a:pt x="27042" y="84255"/>
                  </a:lnTo>
                  <a:lnTo>
                    <a:pt x="35492" y="91914"/>
                  </a:lnTo>
                  <a:lnTo>
                    <a:pt x="47323" y="99574"/>
                  </a:lnTo>
                  <a:lnTo>
                    <a:pt x="70985" y="112340"/>
                  </a:lnTo>
                  <a:lnTo>
                    <a:pt x="87887" y="120000"/>
                  </a:lnTo>
                  <a:lnTo>
                    <a:pt x="67605" y="120000"/>
                  </a:lnTo>
                  <a:lnTo>
                    <a:pt x="65915" y="120000"/>
                  </a:lnTo>
                  <a:lnTo>
                    <a:pt x="65915" y="114893"/>
                  </a:lnTo>
                  <a:lnTo>
                    <a:pt x="40563" y="107234"/>
                  </a:lnTo>
                  <a:lnTo>
                    <a:pt x="20281" y="97021"/>
                  </a:lnTo>
                  <a:lnTo>
                    <a:pt x="10140" y="89361"/>
                  </a:lnTo>
                  <a:lnTo>
                    <a:pt x="1690" y="76595"/>
                  </a:lnTo>
                  <a:lnTo>
                    <a:pt x="0" y="66382"/>
                  </a:lnTo>
                  <a:lnTo>
                    <a:pt x="0" y="58723"/>
                  </a:lnTo>
                  <a:lnTo>
                    <a:pt x="5070" y="38297"/>
                  </a:lnTo>
                  <a:lnTo>
                    <a:pt x="16901" y="22978"/>
                  </a:lnTo>
                  <a:lnTo>
                    <a:pt x="30422" y="15319"/>
                  </a:lnTo>
                  <a:lnTo>
                    <a:pt x="45633" y="7659"/>
                  </a:lnTo>
                  <a:lnTo>
                    <a:pt x="76056" y="5106"/>
                  </a:lnTo>
                  <a:lnTo>
                    <a:pt x="8788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6604000" y="146050"/>
              <a:ext cx="393700" cy="2857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838" y="0"/>
                  </a:moveTo>
                  <a:lnTo>
                    <a:pt x="120000" y="2666"/>
                  </a:lnTo>
                  <a:lnTo>
                    <a:pt x="96774" y="2666"/>
                  </a:lnTo>
                  <a:lnTo>
                    <a:pt x="67741" y="16000"/>
                  </a:lnTo>
                  <a:lnTo>
                    <a:pt x="54193" y="18666"/>
                  </a:lnTo>
                  <a:lnTo>
                    <a:pt x="42580" y="32000"/>
                  </a:lnTo>
                  <a:lnTo>
                    <a:pt x="32903" y="48000"/>
                  </a:lnTo>
                  <a:lnTo>
                    <a:pt x="27096" y="64000"/>
                  </a:lnTo>
                  <a:lnTo>
                    <a:pt x="27096" y="72000"/>
                  </a:lnTo>
                  <a:lnTo>
                    <a:pt x="30967" y="82666"/>
                  </a:lnTo>
                  <a:lnTo>
                    <a:pt x="36774" y="96000"/>
                  </a:lnTo>
                  <a:lnTo>
                    <a:pt x="48387" y="98666"/>
                  </a:lnTo>
                  <a:lnTo>
                    <a:pt x="61935" y="112000"/>
                  </a:lnTo>
                  <a:lnTo>
                    <a:pt x="83225" y="120000"/>
                  </a:lnTo>
                  <a:lnTo>
                    <a:pt x="61935" y="120000"/>
                  </a:lnTo>
                  <a:lnTo>
                    <a:pt x="38709" y="106666"/>
                  </a:lnTo>
                  <a:lnTo>
                    <a:pt x="23225" y="96000"/>
                  </a:lnTo>
                  <a:lnTo>
                    <a:pt x="15483" y="88000"/>
                  </a:lnTo>
                  <a:lnTo>
                    <a:pt x="11612" y="88000"/>
                  </a:lnTo>
                  <a:lnTo>
                    <a:pt x="5806" y="72000"/>
                  </a:lnTo>
                  <a:lnTo>
                    <a:pt x="5806" y="66666"/>
                  </a:lnTo>
                  <a:lnTo>
                    <a:pt x="0" y="50666"/>
                  </a:lnTo>
                  <a:lnTo>
                    <a:pt x="3870" y="48000"/>
                  </a:lnTo>
                  <a:lnTo>
                    <a:pt x="11612" y="32000"/>
                  </a:lnTo>
                  <a:lnTo>
                    <a:pt x="23225" y="18666"/>
                  </a:lnTo>
                  <a:lnTo>
                    <a:pt x="38709" y="10666"/>
                  </a:lnTo>
                  <a:lnTo>
                    <a:pt x="54193" y="8000"/>
                  </a:lnTo>
                  <a:lnTo>
                    <a:pt x="83225" y="2666"/>
                  </a:lnTo>
                  <a:lnTo>
                    <a:pt x="9483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>
              <a:off x="6642100" y="361950"/>
              <a:ext cx="134936" cy="698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09" y="0"/>
                  </a:moveTo>
                  <a:lnTo>
                    <a:pt x="43636" y="54545"/>
                  </a:lnTo>
                  <a:lnTo>
                    <a:pt x="120000" y="120000"/>
                  </a:lnTo>
                  <a:lnTo>
                    <a:pt x="0" y="98181"/>
                  </a:lnTo>
                  <a:lnTo>
                    <a:pt x="10909" y="98181"/>
                  </a:lnTo>
                  <a:lnTo>
                    <a:pt x="10909" y="54545"/>
                  </a:lnTo>
                  <a:lnTo>
                    <a:pt x="1090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>
              <a:off x="6521450" y="152400"/>
              <a:ext cx="285750" cy="1460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" y="46956"/>
                  </a:moveTo>
                  <a:lnTo>
                    <a:pt x="10666" y="46956"/>
                  </a:lnTo>
                  <a:lnTo>
                    <a:pt x="16000" y="41739"/>
                  </a:lnTo>
                  <a:lnTo>
                    <a:pt x="34666" y="15652"/>
                  </a:lnTo>
                  <a:lnTo>
                    <a:pt x="66666" y="10434"/>
                  </a:lnTo>
                  <a:lnTo>
                    <a:pt x="120000" y="0"/>
                  </a:lnTo>
                  <a:lnTo>
                    <a:pt x="96000" y="10434"/>
                  </a:lnTo>
                  <a:lnTo>
                    <a:pt x="72000" y="26086"/>
                  </a:lnTo>
                  <a:lnTo>
                    <a:pt x="50666" y="46956"/>
                  </a:lnTo>
                  <a:lnTo>
                    <a:pt x="34666" y="78260"/>
                  </a:lnTo>
                  <a:lnTo>
                    <a:pt x="34666" y="93913"/>
                  </a:lnTo>
                  <a:lnTo>
                    <a:pt x="34666" y="120000"/>
                  </a:lnTo>
                  <a:lnTo>
                    <a:pt x="18666" y="93913"/>
                  </a:lnTo>
                  <a:lnTo>
                    <a:pt x="0" y="78260"/>
                  </a:lnTo>
                  <a:lnTo>
                    <a:pt x="8000" y="46956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>
              <a:off x="6413500" y="220662"/>
              <a:ext cx="114300" cy="174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3333" y="0"/>
                  </a:moveTo>
                  <a:lnTo>
                    <a:pt x="120000" y="0"/>
                  </a:lnTo>
                  <a:lnTo>
                    <a:pt x="100000" y="120000"/>
                  </a:lnTo>
                  <a:lnTo>
                    <a:pt x="0" y="0"/>
                  </a:lnTo>
                  <a:lnTo>
                    <a:pt x="1333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>
              <a:off x="4851400" y="419100"/>
              <a:ext cx="236536" cy="1587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105" y="120000"/>
                  </a:moveTo>
                  <a:lnTo>
                    <a:pt x="3157" y="91200"/>
                  </a:lnTo>
                  <a:lnTo>
                    <a:pt x="0" y="52800"/>
                  </a:lnTo>
                  <a:lnTo>
                    <a:pt x="0" y="24000"/>
                  </a:lnTo>
                  <a:lnTo>
                    <a:pt x="3157" y="0"/>
                  </a:lnTo>
                  <a:lnTo>
                    <a:pt x="41052" y="0"/>
                  </a:lnTo>
                  <a:lnTo>
                    <a:pt x="78947" y="9600"/>
                  </a:lnTo>
                  <a:lnTo>
                    <a:pt x="94736" y="14400"/>
                  </a:lnTo>
                  <a:lnTo>
                    <a:pt x="110526" y="24000"/>
                  </a:lnTo>
                  <a:lnTo>
                    <a:pt x="113684" y="38400"/>
                  </a:lnTo>
                  <a:lnTo>
                    <a:pt x="120000" y="52800"/>
                  </a:lnTo>
                  <a:lnTo>
                    <a:pt x="113684" y="62400"/>
                  </a:lnTo>
                  <a:lnTo>
                    <a:pt x="104210" y="81600"/>
                  </a:lnTo>
                  <a:lnTo>
                    <a:pt x="94736" y="96000"/>
                  </a:lnTo>
                  <a:lnTo>
                    <a:pt x="75789" y="105600"/>
                  </a:lnTo>
                  <a:lnTo>
                    <a:pt x="50526" y="110400"/>
                  </a:lnTo>
                  <a:lnTo>
                    <a:pt x="22105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Shape 229"/>
            <p:cNvSpPr/>
            <p:nvPr/>
          </p:nvSpPr>
          <p:spPr>
            <a:xfrm>
              <a:off x="4857750" y="374650"/>
              <a:ext cx="350837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6181" y="120000"/>
                  </a:moveTo>
                  <a:lnTo>
                    <a:pt x="13090" y="106666"/>
                  </a:lnTo>
                  <a:lnTo>
                    <a:pt x="32727" y="106666"/>
                  </a:lnTo>
                  <a:lnTo>
                    <a:pt x="52363" y="100000"/>
                  </a:lnTo>
                  <a:lnTo>
                    <a:pt x="63272" y="90000"/>
                  </a:lnTo>
                  <a:lnTo>
                    <a:pt x="74181" y="86666"/>
                  </a:lnTo>
                  <a:lnTo>
                    <a:pt x="80727" y="66666"/>
                  </a:lnTo>
                  <a:lnTo>
                    <a:pt x="80727" y="60000"/>
                  </a:lnTo>
                  <a:lnTo>
                    <a:pt x="80727" y="46666"/>
                  </a:lnTo>
                  <a:lnTo>
                    <a:pt x="76363" y="40000"/>
                  </a:lnTo>
                  <a:lnTo>
                    <a:pt x="65454" y="30000"/>
                  </a:lnTo>
                  <a:lnTo>
                    <a:pt x="56727" y="23333"/>
                  </a:lnTo>
                  <a:lnTo>
                    <a:pt x="30545" y="20000"/>
                  </a:lnTo>
                  <a:lnTo>
                    <a:pt x="0" y="20000"/>
                  </a:lnTo>
                  <a:lnTo>
                    <a:pt x="4363" y="0"/>
                  </a:lnTo>
                  <a:lnTo>
                    <a:pt x="4363" y="3333"/>
                  </a:lnTo>
                  <a:lnTo>
                    <a:pt x="45818" y="0"/>
                  </a:lnTo>
                  <a:lnTo>
                    <a:pt x="80727" y="3333"/>
                  </a:lnTo>
                  <a:lnTo>
                    <a:pt x="96000" y="13333"/>
                  </a:lnTo>
                  <a:lnTo>
                    <a:pt x="109090" y="23333"/>
                  </a:lnTo>
                  <a:lnTo>
                    <a:pt x="115636" y="33333"/>
                  </a:lnTo>
                  <a:lnTo>
                    <a:pt x="120000" y="50000"/>
                  </a:lnTo>
                  <a:lnTo>
                    <a:pt x="120000" y="60000"/>
                  </a:lnTo>
                  <a:lnTo>
                    <a:pt x="113454" y="80000"/>
                  </a:lnTo>
                  <a:lnTo>
                    <a:pt x="109090" y="90000"/>
                  </a:lnTo>
                  <a:lnTo>
                    <a:pt x="100363" y="100000"/>
                  </a:lnTo>
                  <a:lnTo>
                    <a:pt x="87272" y="110000"/>
                  </a:lnTo>
                  <a:lnTo>
                    <a:pt x="74181" y="116666"/>
                  </a:lnTo>
                  <a:lnTo>
                    <a:pt x="52363" y="120000"/>
                  </a:lnTo>
                  <a:lnTo>
                    <a:pt x="26181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Shape 230"/>
            <p:cNvSpPr/>
            <p:nvPr/>
          </p:nvSpPr>
          <p:spPr>
            <a:xfrm>
              <a:off x="4870450" y="355600"/>
              <a:ext cx="455612" cy="2857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422" y="120000"/>
                  </a:moveTo>
                  <a:lnTo>
                    <a:pt x="21971" y="112000"/>
                  </a:lnTo>
                  <a:lnTo>
                    <a:pt x="16901" y="109333"/>
                  </a:lnTo>
                  <a:lnTo>
                    <a:pt x="54084" y="104000"/>
                  </a:lnTo>
                  <a:lnTo>
                    <a:pt x="65915" y="101333"/>
                  </a:lnTo>
                  <a:lnTo>
                    <a:pt x="74366" y="93333"/>
                  </a:lnTo>
                  <a:lnTo>
                    <a:pt x="81126" y="85333"/>
                  </a:lnTo>
                  <a:lnTo>
                    <a:pt x="86197" y="72000"/>
                  </a:lnTo>
                  <a:lnTo>
                    <a:pt x="89577" y="56000"/>
                  </a:lnTo>
                  <a:lnTo>
                    <a:pt x="91267" y="48000"/>
                  </a:lnTo>
                  <a:lnTo>
                    <a:pt x="89577" y="34666"/>
                  </a:lnTo>
                  <a:lnTo>
                    <a:pt x="81126" y="24000"/>
                  </a:lnTo>
                  <a:lnTo>
                    <a:pt x="74366" y="16000"/>
                  </a:lnTo>
                  <a:lnTo>
                    <a:pt x="60845" y="10666"/>
                  </a:lnTo>
                  <a:lnTo>
                    <a:pt x="35492" y="8000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1690" y="8000"/>
                  </a:lnTo>
                  <a:lnTo>
                    <a:pt x="16901" y="2666"/>
                  </a:lnTo>
                  <a:lnTo>
                    <a:pt x="50704" y="0"/>
                  </a:lnTo>
                  <a:lnTo>
                    <a:pt x="70985" y="2666"/>
                  </a:lnTo>
                  <a:lnTo>
                    <a:pt x="89577" y="8000"/>
                  </a:lnTo>
                  <a:lnTo>
                    <a:pt x="104788" y="16000"/>
                  </a:lnTo>
                  <a:lnTo>
                    <a:pt x="116619" y="34666"/>
                  </a:lnTo>
                  <a:lnTo>
                    <a:pt x="120000" y="40000"/>
                  </a:lnTo>
                  <a:lnTo>
                    <a:pt x="116619" y="61333"/>
                  </a:lnTo>
                  <a:lnTo>
                    <a:pt x="114929" y="72000"/>
                  </a:lnTo>
                  <a:lnTo>
                    <a:pt x="106478" y="85333"/>
                  </a:lnTo>
                  <a:lnTo>
                    <a:pt x="94647" y="93333"/>
                  </a:lnTo>
                  <a:lnTo>
                    <a:pt x="81126" y="104000"/>
                  </a:lnTo>
                  <a:lnTo>
                    <a:pt x="60845" y="112000"/>
                  </a:lnTo>
                  <a:lnTo>
                    <a:pt x="45633" y="117333"/>
                  </a:lnTo>
                  <a:lnTo>
                    <a:pt x="30422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Shape 231"/>
            <p:cNvSpPr/>
            <p:nvPr/>
          </p:nvSpPr>
          <p:spPr>
            <a:xfrm>
              <a:off x="4876800" y="336550"/>
              <a:ext cx="565149" cy="3428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6966" y="106666"/>
                  </a:moveTo>
                  <a:lnTo>
                    <a:pt x="36404" y="106666"/>
                  </a:lnTo>
                  <a:lnTo>
                    <a:pt x="49887" y="100000"/>
                  </a:lnTo>
                  <a:lnTo>
                    <a:pt x="63370" y="93333"/>
                  </a:lnTo>
                  <a:lnTo>
                    <a:pt x="75505" y="86666"/>
                  </a:lnTo>
                  <a:lnTo>
                    <a:pt x="83595" y="77777"/>
                  </a:lnTo>
                  <a:lnTo>
                    <a:pt x="90337" y="66666"/>
                  </a:lnTo>
                  <a:lnTo>
                    <a:pt x="94382" y="57777"/>
                  </a:lnTo>
                  <a:lnTo>
                    <a:pt x="95730" y="46666"/>
                  </a:lnTo>
                  <a:lnTo>
                    <a:pt x="94382" y="40000"/>
                  </a:lnTo>
                  <a:lnTo>
                    <a:pt x="94382" y="33333"/>
                  </a:lnTo>
                  <a:lnTo>
                    <a:pt x="83595" y="20000"/>
                  </a:lnTo>
                  <a:lnTo>
                    <a:pt x="71460" y="13333"/>
                  </a:lnTo>
                  <a:lnTo>
                    <a:pt x="57977" y="6666"/>
                  </a:lnTo>
                  <a:lnTo>
                    <a:pt x="43146" y="6666"/>
                  </a:lnTo>
                  <a:lnTo>
                    <a:pt x="14831" y="6666"/>
                  </a:lnTo>
                  <a:lnTo>
                    <a:pt x="0" y="13333"/>
                  </a:lnTo>
                  <a:lnTo>
                    <a:pt x="16179" y="6666"/>
                  </a:lnTo>
                  <a:lnTo>
                    <a:pt x="51235" y="0"/>
                  </a:lnTo>
                  <a:lnTo>
                    <a:pt x="71460" y="0"/>
                  </a:lnTo>
                  <a:lnTo>
                    <a:pt x="90337" y="2222"/>
                  </a:lnTo>
                  <a:lnTo>
                    <a:pt x="106516" y="13333"/>
                  </a:lnTo>
                  <a:lnTo>
                    <a:pt x="111910" y="15555"/>
                  </a:lnTo>
                  <a:lnTo>
                    <a:pt x="118651" y="26666"/>
                  </a:lnTo>
                  <a:lnTo>
                    <a:pt x="120000" y="35555"/>
                  </a:lnTo>
                  <a:lnTo>
                    <a:pt x="120000" y="51111"/>
                  </a:lnTo>
                  <a:lnTo>
                    <a:pt x="118651" y="60000"/>
                  </a:lnTo>
                  <a:lnTo>
                    <a:pt x="111910" y="73333"/>
                  </a:lnTo>
                  <a:lnTo>
                    <a:pt x="106516" y="84444"/>
                  </a:lnTo>
                  <a:lnTo>
                    <a:pt x="95730" y="93333"/>
                  </a:lnTo>
                  <a:lnTo>
                    <a:pt x="83595" y="104444"/>
                  </a:lnTo>
                  <a:lnTo>
                    <a:pt x="67415" y="111111"/>
                  </a:lnTo>
                  <a:lnTo>
                    <a:pt x="41797" y="120000"/>
                  </a:lnTo>
                  <a:lnTo>
                    <a:pt x="26966" y="106666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>
              <a:off x="5092700" y="317500"/>
              <a:ext cx="514350" cy="3746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5932"/>
                  </a:moveTo>
                  <a:lnTo>
                    <a:pt x="26666" y="107796"/>
                  </a:lnTo>
                  <a:lnTo>
                    <a:pt x="41481" y="101694"/>
                  </a:lnTo>
                  <a:lnTo>
                    <a:pt x="54814" y="95593"/>
                  </a:lnTo>
                  <a:lnTo>
                    <a:pt x="66666" y="85423"/>
                  </a:lnTo>
                  <a:lnTo>
                    <a:pt x="75555" y="77288"/>
                  </a:lnTo>
                  <a:lnTo>
                    <a:pt x="80000" y="65084"/>
                  </a:lnTo>
                  <a:lnTo>
                    <a:pt x="81481" y="52881"/>
                  </a:lnTo>
                  <a:lnTo>
                    <a:pt x="81481" y="38644"/>
                  </a:lnTo>
                  <a:lnTo>
                    <a:pt x="81481" y="30508"/>
                  </a:lnTo>
                  <a:lnTo>
                    <a:pt x="71111" y="18305"/>
                  </a:lnTo>
                  <a:lnTo>
                    <a:pt x="59259" y="12203"/>
                  </a:lnTo>
                  <a:lnTo>
                    <a:pt x="45925" y="6101"/>
                  </a:lnTo>
                  <a:lnTo>
                    <a:pt x="31111" y="2033"/>
                  </a:lnTo>
                  <a:lnTo>
                    <a:pt x="48888" y="0"/>
                  </a:lnTo>
                  <a:lnTo>
                    <a:pt x="75555" y="2033"/>
                  </a:lnTo>
                  <a:lnTo>
                    <a:pt x="93333" y="8135"/>
                  </a:lnTo>
                  <a:lnTo>
                    <a:pt x="106666" y="18305"/>
                  </a:lnTo>
                  <a:lnTo>
                    <a:pt x="114074" y="24406"/>
                  </a:lnTo>
                  <a:lnTo>
                    <a:pt x="118518" y="32542"/>
                  </a:lnTo>
                  <a:lnTo>
                    <a:pt x="120000" y="42711"/>
                  </a:lnTo>
                  <a:lnTo>
                    <a:pt x="120000" y="48813"/>
                  </a:lnTo>
                  <a:lnTo>
                    <a:pt x="118518" y="58983"/>
                  </a:lnTo>
                  <a:lnTo>
                    <a:pt x="114074" y="67118"/>
                  </a:lnTo>
                  <a:lnTo>
                    <a:pt x="100740" y="79322"/>
                  </a:lnTo>
                  <a:lnTo>
                    <a:pt x="81481" y="91525"/>
                  </a:lnTo>
                  <a:lnTo>
                    <a:pt x="59259" y="101694"/>
                  </a:lnTo>
                  <a:lnTo>
                    <a:pt x="22222" y="113898"/>
                  </a:lnTo>
                  <a:lnTo>
                    <a:pt x="4444" y="115932"/>
                  </a:lnTo>
                  <a:lnTo>
                    <a:pt x="4444" y="120000"/>
                  </a:lnTo>
                  <a:lnTo>
                    <a:pt x="0" y="11593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Shape 233"/>
            <p:cNvSpPr/>
            <p:nvPr/>
          </p:nvSpPr>
          <p:spPr>
            <a:xfrm>
              <a:off x="5111750" y="266700"/>
              <a:ext cx="698500" cy="4508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3239"/>
                  </a:moveTo>
                  <a:lnTo>
                    <a:pt x="17454" y="108169"/>
                  </a:lnTo>
                  <a:lnTo>
                    <a:pt x="45818" y="98028"/>
                  </a:lnTo>
                  <a:lnTo>
                    <a:pt x="60000" y="89577"/>
                  </a:lnTo>
                  <a:lnTo>
                    <a:pt x="74181" y="79436"/>
                  </a:lnTo>
                  <a:lnTo>
                    <a:pt x="81818" y="69295"/>
                  </a:lnTo>
                  <a:lnTo>
                    <a:pt x="85090" y="62535"/>
                  </a:lnTo>
                  <a:lnTo>
                    <a:pt x="87272" y="54084"/>
                  </a:lnTo>
                  <a:lnTo>
                    <a:pt x="87272" y="49014"/>
                  </a:lnTo>
                  <a:lnTo>
                    <a:pt x="85090" y="40563"/>
                  </a:lnTo>
                  <a:lnTo>
                    <a:pt x="81818" y="30422"/>
                  </a:lnTo>
                  <a:lnTo>
                    <a:pt x="74181" y="23661"/>
                  </a:lnTo>
                  <a:lnTo>
                    <a:pt x="64363" y="18591"/>
                  </a:lnTo>
                  <a:lnTo>
                    <a:pt x="49090" y="13521"/>
                  </a:lnTo>
                  <a:lnTo>
                    <a:pt x="32727" y="10140"/>
                  </a:lnTo>
                  <a:lnTo>
                    <a:pt x="22909" y="13521"/>
                  </a:lnTo>
                  <a:lnTo>
                    <a:pt x="42545" y="3380"/>
                  </a:lnTo>
                  <a:lnTo>
                    <a:pt x="56727" y="0"/>
                  </a:lnTo>
                  <a:lnTo>
                    <a:pt x="74181" y="0"/>
                  </a:lnTo>
                  <a:lnTo>
                    <a:pt x="74181" y="3380"/>
                  </a:lnTo>
                  <a:lnTo>
                    <a:pt x="74181" y="0"/>
                  </a:lnTo>
                  <a:lnTo>
                    <a:pt x="88363" y="5070"/>
                  </a:lnTo>
                  <a:lnTo>
                    <a:pt x="103636" y="15211"/>
                  </a:lnTo>
                  <a:lnTo>
                    <a:pt x="111272" y="23661"/>
                  </a:lnTo>
                  <a:lnTo>
                    <a:pt x="116727" y="28732"/>
                  </a:lnTo>
                  <a:lnTo>
                    <a:pt x="120000" y="38873"/>
                  </a:lnTo>
                  <a:lnTo>
                    <a:pt x="117818" y="49014"/>
                  </a:lnTo>
                  <a:lnTo>
                    <a:pt x="114545" y="62535"/>
                  </a:lnTo>
                  <a:lnTo>
                    <a:pt x="106909" y="74366"/>
                  </a:lnTo>
                  <a:lnTo>
                    <a:pt x="94909" y="87887"/>
                  </a:lnTo>
                  <a:lnTo>
                    <a:pt x="68727" y="99718"/>
                  </a:lnTo>
                  <a:lnTo>
                    <a:pt x="43636" y="113239"/>
                  </a:lnTo>
                  <a:lnTo>
                    <a:pt x="19636" y="120000"/>
                  </a:lnTo>
                  <a:lnTo>
                    <a:pt x="0" y="113239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Shape 234"/>
            <p:cNvSpPr/>
            <p:nvPr/>
          </p:nvSpPr>
          <p:spPr>
            <a:xfrm>
              <a:off x="5245100" y="279400"/>
              <a:ext cx="723900" cy="4508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6619"/>
                  </a:moveTo>
                  <a:lnTo>
                    <a:pt x="23362" y="109859"/>
                  </a:lnTo>
                  <a:lnTo>
                    <a:pt x="46725" y="99718"/>
                  </a:lnTo>
                  <a:lnTo>
                    <a:pt x="72212" y="84507"/>
                  </a:lnTo>
                  <a:lnTo>
                    <a:pt x="82831" y="70985"/>
                  </a:lnTo>
                  <a:lnTo>
                    <a:pt x="89203" y="59154"/>
                  </a:lnTo>
                  <a:lnTo>
                    <a:pt x="94513" y="45633"/>
                  </a:lnTo>
                  <a:lnTo>
                    <a:pt x="94513" y="35492"/>
                  </a:lnTo>
                  <a:lnTo>
                    <a:pt x="91327" y="25352"/>
                  </a:lnTo>
                  <a:lnTo>
                    <a:pt x="86017" y="16901"/>
                  </a:lnTo>
                  <a:lnTo>
                    <a:pt x="78584" y="11830"/>
                  </a:lnTo>
                  <a:lnTo>
                    <a:pt x="72212" y="5070"/>
                  </a:lnTo>
                  <a:lnTo>
                    <a:pt x="63716" y="0"/>
                  </a:lnTo>
                  <a:lnTo>
                    <a:pt x="73274" y="0"/>
                  </a:lnTo>
                  <a:lnTo>
                    <a:pt x="86017" y="1690"/>
                  </a:lnTo>
                  <a:lnTo>
                    <a:pt x="100884" y="10140"/>
                  </a:lnTo>
                  <a:lnTo>
                    <a:pt x="107256" y="15211"/>
                  </a:lnTo>
                  <a:lnTo>
                    <a:pt x="113628" y="21971"/>
                  </a:lnTo>
                  <a:lnTo>
                    <a:pt x="118938" y="32112"/>
                  </a:lnTo>
                  <a:lnTo>
                    <a:pt x="120000" y="49014"/>
                  </a:lnTo>
                  <a:lnTo>
                    <a:pt x="118938" y="54084"/>
                  </a:lnTo>
                  <a:lnTo>
                    <a:pt x="113628" y="64225"/>
                  </a:lnTo>
                  <a:lnTo>
                    <a:pt x="109380" y="70985"/>
                  </a:lnTo>
                  <a:lnTo>
                    <a:pt x="98761" y="79436"/>
                  </a:lnTo>
                  <a:lnTo>
                    <a:pt x="88141" y="86197"/>
                  </a:lnTo>
                  <a:lnTo>
                    <a:pt x="70088" y="96338"/>
                  </a:lnTo>
                  <a:lnTo>
                    <a:pt x="46725" y="106478"/>
                  </a:lnTo>
                  <a:lnTo>
                    <a:pt x="26548" y="114929"/>
                  </a:lnTo>
                  <a:lnTo>
                    <a:pt x="10619" y="120000"/>
                  </a:lnTo>
                  <a:lnTo>
                    <a:pt x="0" y="116619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Shape 235"/>
            <p:cNvSpPr/>
            <p:nvPr/>
          </p:nvSpPr>
          <p:spPr>
            <a:xfrm>
              <a:off x="5310187" y="323850"/>
              <a:ext cx="760411" cy="4111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000" y="101538"/>
                  </a:moveTo>
                  <a:lnTo>
                    <a:pt x="49000" y="108923"/>
                  </a:lnTo>
                  <a:lnTo>
                    <a:pt x="38000" y="114461"/>
                  </a:lnTo>
                  <a:lnTo>
                    <a:pt x="26000" y="118153"/>
                  </a:lnTo>
                  <a:lnTo>
                    <a:pt x="12000" y="120000"/>
                  </a:lnTo>
                  <a:lnTo>
                    <a:pt x="0" y="118153"/>
                  </a:lnTo>
                  <a:lnTo>
                    <a:pt x="15000" y="114461"/>
                  </a:lnTo>
                  <a:lnTo>
                    <a:pt x="34000" y="107076"/>
                  </a:lnTo>
                  <a:lnTo>
                    <a:pt x="58000" y="92307"/>
                  </a:lnTo>
                  <a:lnTo>
                    <a:pt x="73000" y="84923"/>
                  </a:lnTo>
                  <a:lnTo>
                    <a:pt x="85000" y="73846"/>
                  </a:lnTo>
                  <a:lnTo>
                    <a:pt x="94000" y="64615"/>
                  </a:lnTo>
                  <a:lnTo>
                    <a:pt x="99000" y="57230"/>
                  </a:lnTo>
                  <a:lnTo>
                    <a:pt x="103000" y="46153"/>
                  </a:lnTo>
                  <a:lnTo>
                    <a:pt x="105000" y="40615"/>
                  </a:lnTo>
                  <a:lnTo>
                    <a:pt x="103000" y="22153"/>
                  </a:lnTo>
                  <a:lnTo>
                    <a:pt x="97000" y="9230"/>
                  </a:lnTo>
                  <a:lnTo>
                    <a:pt x="90000" y="0"/>
                  </a:lnTo>
                  <a:lnTo>
                    <a:pt x="102000" y="3692"/>
                  </a:lnTo>
                  <a:lnTo>
                    <a:pt x="108000" y="9230"/>
                  </a:lnTo>
                  <a:lnTo>
                    <a:pt x="114000" y="14769"/>
                  </a:lnTo>
                  <a:lnTo>
                    <a:pt x="118000" y="25846"/>
                  </a:lnTo>
                  <a:lnTo>
                    <a:pt x="120000" y="40615"/>
                  </a:lnTo>
                  <a:lnTo>
                    <a:pt x="117000" y="48000"/>
                  </a:lnTo>
                  <a:lnTo>
                    <a:pt x="106000" y="68307"/>
                  </a:lnTo>
                  <a:lnTo>
                    <a:pt x="99000" y="79384"/>
                  </a:lnTo>
                  <a:lnTo>
                    <a:pt x="88000" y="90461"/>
                  </a:lnTo>
                  <a:lnTo>
                    <a:pt x="76000" y="97846"/>
                  </a:lnTo>
                  <a:lnTo>
                    <a:pt x="61000" y="101538"/>
                  </a:lnTo>
                  <a:lnTo>
                    <a:pt x="61000" y="103384"/>
                  </a:lnTo>
                  <a:lnTo>
                    <a:pt x="59000" y="101538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Shape 236"/>
            <p:cNvSpPr/>
            <p:nvPr/>
          </p:nvSpPr>
          <p:spPr>
            <a:xfrm>
              <a:off x="5561012" y="241300"/>
              <a:ext cx="604837" cy="4413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789" y="120000"/>
                  </a:moveTo>
                  <a:lnTo>
                    <a:pt x="46736" y="114782"/>
                  </a:lnTo>
                  <a:lnTo>
                    <a:pt x="63157" y="107826"/>
                  </a:lnTo>
                  <a:lnTo>
                    <a:pt x="74526" y="99130"/>
                  </a:lnTo>
                  <a:lnTo>
                    <a:pt x="85894" y="88695"/>
                  </a:lnTo>
                  <a:lnTo>
                    <a:pt x="97263" y="67826"/>
                  </a:lnTo>
                  <a:lnTo>
                    <a:pt x="102315" y="60869"/>
                  </a:lnTo>
                  <a:lnTo>
                    <a:pt x="101052" y="43478"/>
                  </a:lnTo>
                  <a:lnTo>
                    <a:pt x="94736" y="36521"/>
                  </a:lnTo>
                  <a:lnTo>
                    <a:pt x="85894" y="26086"/>
                  </a:lnTo>
                  <a:lnTo>
                    <a:pt x="74526" y="22608"/>
                  </a:lnTo>
                  <a:lnTo>
                    <a:pt x="60631" y="20869"/>
                  </a:lnTo>
                  <a:lnTo>
                    <a:pt x="42947" y="12173"/>
                  </a:lnTo>
                  <a:lnTo>
                    <a:pt x="27789" y="10434"/>
                  </a:lnTo>
                  <a:lnTo>
                    <a:pt x="8842" y="10434"/>
                  </a:lnTo>
                  <a:lnTo>
                    <a:pt x="0" y="6956"/>
                  </a:lnTo>
                  <a:lnTo>
                    <a:pt x="16421" y="1739"/>
                  </a:lnTo>
                  <a:lnTo>
                    <a:pt x="30315" y="0"/>
                  </a:lnTo>
                  <a:lnTo>
                    <a:pt x="42947" y="0"/>
                  </a:lnTo>
                  <a:lnTo>
                    <a:pt x="60631" y="1739"/>
                  </a:lnTo>
                  <a:lnTo>
                    <a:pt x="78315" y="6956"/>
                  </a:lnTo>
                  <a:lnTo>
                    <a:pt x="94736" y="17391"/>
                  </a:lnTo>
                  <a:lnTo>
                    <a:pt x="109894" y="33043"/>
                  </a:lnTo>
                  <a:lnTo>
                    <a:pt x="116210" y="38260"/>
                  </a:lnTo>
                  <a:lnTo>
                    <a:pt x="117473" y="48695"/>
                  </a:lnTo>
                  <a:lnTo>
                    <a:pt x="120000" y="60869"/>
                  </a:lnTo>
                  <a:lnTo>
                    <a:pt x="116210" y="71304"/>
                  </a:lnTo>
                  <a:lnTo>
                    <a:pt x="108631" y="81739"/>
                  </a:lnTo>
                  <a:lnTo>
                    <a:pt x="98526" y="88695"/>
                  </a:lnTo>
                  <a:lnTo>
                    <a:pt x="85894" y="99130"/>
                  </a:lnTo>
                  <a:lnTo>
                    <a:pt x="68210" y="109565"/>
                  </a:lnTo>
                  <a:lnTo>
                    <a:pt x="54315" y="118260"/>
                  </a:lnTo>
                  <a:lnTo>
                    <a:pt x="45473" y="120000"/>
                  </a:lnTo>
                  <a:lnTo>
                    <a:pt x="27789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Shape 237"/>
            <p:cNvSpPr/>
            <p:nvPr/>
          </p:nvSpPr>
          <p:spPr>
            <a:xfrm>
              <a:off x="5810250" y="247650"/>
              <a:ext cx="457200" cy="44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000" y="116571"/>
                  </a:moveTo>
                  <a:lnTo>
                    <a:pt x="0" y="120000"/>
                  </a:lnTo>
                  <a:lnTo>
                    <a:pt x="30000" y="106285"/>
                  </a:lnTo>
                  <a:lnTo>
                    <a:pt x="48333" y="99428"/>
                  </a:lnTo>
                  <a:lnTo>
                    <a:pt x="65000" y="89142"/>
                  </a:lnTo>
                  <a:lnTo>
                    <a:pt x="80000" y="78857"/>
                  </a:lnTo>
                  <a:lnTo>
                    <a:pt x="90000" y="68571"/>
                  </a:lnTo>
                  <a:lnTo>
                    <a:pt x="93333" y="58285"/>
                  </a:lnTo>
                  <a:lnTo>
                    <a:pt x="93333" y="46285"/>
                  </a:lnTo>
                  <a:lnTo>
                    <a:pt x="90000" y="36000"/>
                  </a:lnTo>
                  <a:lnTo>
                    <a:pt x="83333" y="30857"/>
                  </a:lnTo>
                  <a:lnTo>
                    <a:pt x="68333" y="18857"/>
                  </a:lnTo>
                  <a:lnTo>
                    <a:pt x="53333" y="10285"/>
                  </a:lnTo>
                  <a:lnTo>
                    <a:pt x="38333" y="3428"/>
                  </a:lnTo>
                  <a:lnTo>
                    <a:pt x="23333" y="0"/>
                  </a:lnTo>
                  <a:lnTo>
                    <a:pt x="38333" y="0"/>
                  </a:lnTo>
                  <a:lnTo>
                    <a:pt x="60000" y="3428"/>
                  </a:lnTo>
                  <a:lnTo>
                    <a:pt x="88333" y="13714"/>
                  </a:lnTo>
                  <a:lnTo>
                    <a:pt x="100000" y="20571"/>
                  </a:lnTo>
                  <a:lnTo>
                    <a:pt x="115000" y="30857"/>
                  </a:lnTo>
                  <a:lnTo>
                    <a:pt x="118333" y="36000"/>
                  </a:lnTo>
                  <a:lnTo>
                    <a:pt x="120000" y="44571"/>
                  </a:lnTo>
                  <a:lnTo>
                    <a:pt x="118333" y="58285"/>
                  </a:lnTo>
                  <a:lnTo>
                    <a:pt x="115000" y="65142"/>
                  </a:lnTo>
                  <a:lnTo>
                    <a:pt x="108333" y="75428"/>
                  </a:lnTo>
                  <a:lnTo>
                    <a:pt x="98333" y="84000"/>
                  </a:lnTo>
                  <a:lnTo>
                    <a:pt x="85000" y="89142"/>
                  </a:lnTo>
                  <a:lnTo>
                    <a:pt x="63333" y="101142"/>
                  </a:lnTo>
                  <a:lnTo>
                    <a:pt x="43333" y="111428"/>
                  </a:lnTo>
                  <a:lnTo>
                    <a:pt x="25000" y="116571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Shape 238"/>
            <p:cNvSpPr/>
            <p:nvPr/>
          </p:nvSpPr>
          <p:spPr>
            <a:xfrm>
              <a:off x="5937250" y="228600"/>
              <a:ext cx="469899" cy="4508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324" y="118309"/>
                  </a:moveTo>
                  <a:lnTo>
                    <a:pt x="0" y="120000"/>
                  </a:lnTo>
                  <a:lnTo>
                    <a:pt x="34054" y="104788"/>
                  </a:lnTo>
                  <a:lnTo>
                    <a:pt x="53513" y="94647"/>
                  </a:lnTo>
                  <a:lnTo>
                    <a:pt x="64864" y="87887"/>
                  </a:lnTo>
                  <a:lnTo>
                    <a:pt x="74594" y="79436"/>
                  </a:lnTo>
                  <a:lnTo>
                    <a:pt x="79459" y="72676"/>
                  </a:lnTo>
                  <a:lnTo>
                    <a:pt x="84324" y="62535"/>
                  </a:lnTo>
                  <a:lnTo>
                    <a:pt x="84324" y="49014"/>
                  </a:lnTo>
                  <a:lnTo>
                    <a:pt x="84324" y="40563"/>
                  </a:lnTo>
                  <a:lnTo>
                    <a:pt x="79459" y="33802"/>
                  </a:lnTo>
                  <a:lnTo>
                    <a:pt x="60000" y="18591"/>
                  </a:lnTo>
                  <a:lnTo>
                    <a:pt x="38918" y="8450"/>
                  </a:lnTo>
                  <a:lnTo>
                    <a:pt x="16216" y="5070"/>
                  </a:lnTo>
                  <a:lnTo>
                    <a:pt x="0" y="3380"/>
                  </a:lnTo>
                  <a:lnTo>
                    <a:pt x="19459" y="0"/>
                  </a:lnTo>
                  <a:lnTo>
                    <a:pt x="45405" y="0"/>
                  </a:lnTo>
                  <a:lnTo>
                    <a:pt x="60000" y="3380"/>
                  </a:lnTo>
                  <a:lnTo>
                    <a:pt x="77837" y="8450"/>
                  </a:lnTo>
                  <a:lnTo>
                    <a:pt x="92432" y="15211"/>
                  </a:lnTo>
                  <a:lnTo>
                    <a:pt x="110270" y="25352"/>
                  </a:lnTo>
                  <a:lnTo>
                    <a:pt x="115135" y="30422"/>
                  </a:lnTo>
                  <a:lnTo>
                    <a:pt x="120000" y="38873"/>
                  </a:lnTo>
                  <a:lnTo>
                    <a:pt x="120000" y="43943"/>
                  </a:lnTo>
                  <a:lnTo>
                    <a:pt x="120000" y="54084"/>
                  </a:lnTo>
                  <a:lnTo>
                    <a:pt x="115135" y="62535"/>
                  </a:lnTo>
                  <a:lnTo>
                    <a:pt x="105405" y="72676"/>
                  </a:lnTo>
                  <a:lnTo>
                    <a:pt x="92432" y="82816"/>
                  </a:lnTo>
                  <a:lnTo>
                    <a:pt x="68108" y="98028"/>
                  </a:lnTo>
                  <a:lnTo>
                    <a:pt x="45405" y="109859"/>
                  </a:lnTo>
                  <a:lnTo>
                    <a:pt x="24324" y="118309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Shape 239"/>
            <p:cNvSpPr/>
            <p:nvPr/>
          </p:nvSpPr>
          <p:spPr>
            <a:xfrm>
              <a:off x="6070600" y="220662"/>
              <a:ext cx="455612" cy="4429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20281" y="109859"/>
                  </a:lnTo>
                  <a:lnTo>
                    <a:pt x="40563" y="99718"/>
                  </a:lnTo>
                  <a:lnTo>
                    <a:pt x="60845" y="84507"/>
                  </a:lnTo>
                  <a:lnTo>
                    <a:pt x="76056" y="74366"/>
                  </a:lnTo>
                  <a:lnTo>
                    <a:pt x="84507" y="65915"/>
                  </a:lnTo>
                  <a:lnTo>
                    <a:pt x="89577" y="55774"/>
                  </a:lnTo>
                  <a:lnTo>
                    <a:pt x="91267" y="45633"/>
                  </a:lnTo>
                  <a:lnTo>
                    <a:pt x="89577" y="37183"/>
                  </a:lnTo>
                  <a:lnTo>
                    <a:pt x="86197" y="32112"/>
                  </a:lnTo>
                  <a:lnTo>
                    <a:pt x="79436" y="25352"/>
                  </a:lnTo>
                  <a:lnTo>
                    <a:pt x="60845" y="15211"/>
                  </a:lnTo>
                  <a:lnTo>
                    <a:pt x="42253" y="6760"/>
                  </a:lnTo>
                  <a:lnTo>
                    <a:pt x="25352" y="1690"/>
                  </a:lnTo>
                  <a:lnTo>
                    <a:pt x="6760" y="0"/>
                  </a:lnTo>
                  <a:lnTo>
                    <a:pt x="27042" y="0"/>
                  </a:lnTo>
                  <a:lnTo>
                    <a:pt x="50704" y="1690"/>
                  </a:lnTo>
                  <a:lnTo>
                    <a:pt x="76056" y="6760"/>
                  </a:lnTo>
                  <a:lnTo>
                    <a:pt x="89577" y="11830"/>
                  </a:lnTo>
                  <a:lnTo>
                    <a:pt x="99718" y="20281"/>
                  </a:lnTo>
                  <a:lnTo>
                    <a:pt x="109859" y="30422"/>
                  </a:lnTo>
                  <a:lnTo>
                    <a:pt x="116619" y="40563"/>
                  </a:lnTo>
                  <a:lnTo>
                    <a:pt x="120000" y="50704"/>
                  </a:lnTo>
                  <a:lnTo>
                    <a:pt x="120000" y="57464"/>
                  </a:lnTo>
                  <a:lnTo>
                    <a:pt x="114929" y="65915"/>
                  </a:lnTo>
                  <a:lnTo>
                    <a:pt x="99718" y="81126"/>
                  </a:lnTo>
                  <a:lnTo>
                    <a:pt x="70985" y="99718"/>
                  </a:lnTo>
                  <a:lnTo>
                    <a:pt x="45633" y="109859"/>
                  </a:lnTo>
                  <a:lnTo>
                    <a:pt x="30422" y="116619"/>
                  </a:lnTo>
                  <a:lnTo>
                    <a:pt x="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Shape 240"/>
            <p:cNvSpPr/>
            <p:nvPr/>
          </p:nvSpPr>
          <p:spPr>
            <a:xfrm>
              <a:off x="6229350" y="220662"/>
              <a:ext cx="412749" cy="425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40615" y="98823"/>
                  </a:lnTo>
                  <a:lnTo>
                    <a:pt x="64615" y="84705"/>
                  </a:lnTo>
                  <a:lnTo>
                    <a:pt x="73846" y="79411"/>
                  </a:lnTo>
                  <a:lnTo>
                    <a:pt x="81230" y="72352"/>
                  </a:lnTo>
                  <a:lnTo>
                    <a:pt x="84923" y="63529"/>
                  </a:lnTo>
                  <a:lnTo>
                    <a:pt x="86769" y="52941"/>
                  </a:lnTo>
                  <a:lnTo>
                    <a:pt x="84923" y="42352"/>
                  </a:lnTo>
                  <a:lnTo>
                    <a:pt x="75692" y="31764"/>
                  </a:lnTo>
                  <a:lnTo>
                    <a:pt x="64615" y="17647"/>
                  </a:lnTo>
                  <a:lnTo>
                    <a:pt x="51692" y="10588"/>
                  </a:lnTo>
                  <a:lnTo>
                    <a:pt x="36923" y="5294"/>
                  </a:lnTo>
                  <a:lnTo>
                    <a:pt x="3692" y="0"/>
                  </a:lnTo>
                  <a:lnTo>
                    <a:pt x="36923" y="0"/>
                  </a:lnTo>
                  <a:lnTo>
                    <a:pt x="59076" y="1764"/>
                  </a:lnTo>
                  <a:lnTo>
                    <a:pt x="81230" y="7058"/>
                  </a:lnTo>
                  <a:lnTo>
                    <a:pt x="97846" y="15882"/>
                  </a:lnTo>
                  <a:lnTo>
                    <a:pt x="112615" y="26470"/>
                  </a:lnTo>
                  <a:lnTo>
                    <a:pt x="114461" y="28235"/>
                  </a:lnTo>
                  <a:lnTo>
                    <a:pt x="120000" y="38823"/>
                  </a:lnTo>
                  <a:lnTo>
                    <a:pt x="120000" y="44117"/>
                  </a:lnTo>
                  <a:lnTo>
                    <a:pt x="120000" y="54705"/>
                  </a:lnTo>
                  <a:lnTo>
                    <a:pt x="118153" y="63529"/>
                  </a:lnTo>
                  <a:lnTo>
                    <a:pt x="108923" y="72352"/>
                  </a:lnTo>
                  <a:lnTo>
                    <a:pt x="92307" y="84705"/>
                  </a:lnTo>
                  <a:lnTo>
                    <a:pt x="57230" y="100588"/>
                  </a:lnTo>
                  <a:lnTo>
                    <a:pt x="25846" y="111176"/>
                  </a:lnTo>
                  <a:lnTo>
                    <a:pt x="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Shape 241"/>
            <p:cNvSpPr/>
            <p:nvPr/>
          </p:nvSpPr>
          <p:spPr>
            <a:xfrm>
              <a:off x="6311900" y="527050"/>
              <a:ext cx="393700" cy="114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322" y="120000"/>
                  </a:moveTo>
                  <a:lnTo>
                    <a:pt x="71612" y="100000"/>
                  </a:lnTo>
                  <a:lnTo>
                    <a:pt x="42580" y="100000"/>
                  </a:lnTo>
                  <a:lnTo>
                    <a:pt x="11612" y="113333"/>
                  </a:lnTo>
                  <a:lnTo>
                    <a:pt x="0" y="120000"/>
                  </a:lnTo>
                  <a:lnTo>
                    <a:pt x="46451" y="53333"/>
                  </a:lnTo>
                  <a:lnTo>
                    <a:pt x="71612" y="0"/>
                  </a:lnTo>
                  <a:lnTo>
                    <a:pt x="75483" y="0"/>
                  </a:lnTo>
                  <a:lnTo>
                    <a:pt x="92903" y="13333"/>
                  </a:lnTo>
                  <a:lnTo>
                    <a:pt x="106451" y="20000"/>
                  </a:lnTo>
                  <a:lnTo>
                    <a:pt x="116129" y="53333"/>
                  </a:lnTo>
                  <a:lnTo>
                    <a:pt x="120000" y="80000"/>
                  </a:lnTo>
                  <a:lnTo>
                    <a:pt x="116129" y="113333"/>
                  </a:lnTo>
                  <a:lnTo>
                    <a:pt x="112258" y="120000"/>
                  </a:lnTo>
                  <a:lnTo>
                    <a:pt x="110322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Shape 242"/>
            <p:cNvSpPr/>
            <p:nvPr/>
          </p:nvSpPr>
          <p:spPr>
            <a:xfrm>
              <a:off x="6565900" y="520700"/>
              <a:ext cx="241299" cy="139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6842" y="114545"/>
                  </a:moveTo>
                  <a:lnTo>
                    <a:pt x="69473" y="87272"/>
                  </a:lnTo>
                  <a:lnTo>
                    <a:pt x="72631" y="70909"/>
                  </a:lnTo>
                  <a:lnTo>
                    <a:pt x="72631" y="54545"/>
                  </a:lnTo>
                  <a:lnTo>
                    <a:pt x="69473" y="38181"/>
                  </a:lnTo>
                  <a:lnTo>
                    <a:pt x="53684" y="21818"/>
                  </a:lnTo>
                  <a:lnTo>
                    <a:pt x="34736" y="16363"/>
                  </a:lnTo>
                  <a:lnTo>
                    <a:pt x="0" y="0"/>
                  </a:lnTo>
                  <a:lnTo>
                    <a:pt x="53684" y="5454"/>
                  </a:lnTo>
                  <a:lnTo>
                    <a:pt x="91578" y="16363"/>
                  </a:lnTo>
                  <a:lnTo>
                    <a:pt x="110526" y="32727"/>
                  </a:lnTo>
                  <a:lnTo>
                    <a:pt x="120000" y="49090"/>
                  </a:lnTo>
                  <a:lnTo>
                    <a:pt x="120000" y="65454"/>
                  </a:lnTo>
                  <a:lnTo>
                    <a:pt x="116842" y="98181"/>
                  </a:lnTo>
                  <a:lnTo>
                    <a:pt x="101052" y="114545"/>
                  </a:lnTo>
                  <a:lnTo>
                    <a:pt x="82105" y="120000"/>
                  </a:lnTo>
                  <a:lnTo>
                    <a:pt x="56842" y="11454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Shape 243"/>
            <p:cNvSpPr/>
            <p:nvPr/>
          </p:nvSpPr>
          <p:spPr>
            <a:xfrm>
              <a:off x="6578600" y="508000"/>
              <a:ext cx="342899" cy="1746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1111" y="120000"/>
                  </a:moveTo>
                  <a:lnTo>
                    <a:pt x="57777" y="115555"/>
                  </a:lnTo>
                  <a:lnTo>
                    <a:pt x="71111" y="106666"/>
                  </a:lnTo>
                  <a:lnTo>
                    <a:pt x="80000" y="88888"/>
                  </a:lnTo>
                  <a:lnTo>
                    <a:pt x="84444" y="75555"/>
                  </a:lnTo>
                  <a:lnTo>
                    <a:pt x="84444" y="62222"/>
                  </a:lnTo>
                  <a:lnTo>
                    <a:pt x="84444" y="48888"/>
                  </a:lnTo>
                  <a:lnTo>
                    <a:pt x="73333" y="35555"/>
                  </a:lnTo>
                  <a:lnTo>
                    <a:pt x="64444" y="22222"/>
                  </a:lnTo>
                  <a:lnTo>
                    <a:pt x="40000" y="8888"/>
                  </a:lnTo>
                  <a:lnTo>
                    <a:pt x="15555" y="8888"/>
                  </a:lnTo>
                  <a:lnTo>
                    <a:pt x="0" y="8888"/>
                  </a:lnTo>
                  <a:lnTo>
                    <a:pt x="2222" y="0"/>
                  </a:lnTo>
                  <a:lnTo>
                    <a:pt x="20000" y="0"/>
                  </a:lnTo>
                  <a:lnTo>
                    <a:pt x="57777" y="0"/>
                  </a:lnTo>
                  <a:lnTo>
                    <a:pt x="77777" y="8888"/>
                  </a:lnTo>
                  <a:lnTo>
                    <a:pt x="93333" y="13333"/>
                  </a:lnTo>
                  <a:lnTo>
                    <a:pt x="111111" y="26666"/>
                  </a:lnTo>
                  <a:lnTo>
                    <a:pt x="117777" y="48888"/>
                  </a:lnTo>
                  <a:lnTo>
                    <a:pt x="120000" y="62222"/>
                  </a:lnTo>
                  <a:lnTo>
                    <a:pt x="120000" y="75555"/>
                  </a:lnTo>
                  <a:lnTo>
                    <a:pt x="117777" y="88888"/>
                  </a:lnTo>
                  <a:lnTo>
                    <a:pt x="111111" y="102222"/>
                  </a:lnTo>
                  <a:lnTo>
                    <a:pt x="100000" y="115555"/>
                  </a:lnTo>
                  <a:lnTo>
                    <a:pt x="71111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Shape 244"/>
            <p:cNvSpPr/>
            <p:nvPr/>
          </p:nvSpPr>
          <p:spPr>
            <a:xfrm>
              <a:off x="6597650" y="468312"/>
              <a:ext cx="469899" cy="2492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891" y="107692"/>
                  </a:moveTo>
                  <a:lnTo>
                    <a:pt x="71351" y="98461"/>
                  </a:lnTo>
                  <a:lnTo>
                    <a:pt x="76216" y="92307"/>
                  </a:lnTo>
                  <a:lnTo>
                    <a:pt x="81081" y="83076"/>
                  </a:lnTo>
                  <a:lnTo>
                    <a:pt x="82702" y="70769"/>
                  </a:lnTo>
                  <a:lnTo>
                    <a:pt x="85945" y="61538"/>
                  </a:lnTo>
                  <a:lnTo>
                    <a:pt x="82702" y="52307"/>
                  </a:lnTo>
                  <a:lnTo>
                    <a:pt x="77837" y="36923"/>
                  </a:lnTo>
                  <a:lnTo>
                    <a:pt x="68108" y="27692"/>
                  </a:lnTo>
                  <a:lnTo>
                    <a:pt x="43783" y="15384"/>
                  </a:lnTo>
                  <a:lnTo>
                    <a:pt x="16216" y="15384"/>
                  </a:lnTo>
                  <a:lnTo>
                    <a:pt x="0" y="15384"/>
                  </a:lnTo>
                  <a:lnTo>
                    <a:pt x="6486" y="0"/>
                  </a:lnTo>
                  <a:lnTo>
                    <a:pt x="6486" y="6153"/>
                  </a:lnTo>
                  <a:lnTo>
                    <a:pt x="19459" y="0"/>
                  </a:lnTo>
                  <a:lnTo>
                    <a:pt x="37297" y="0"/>
                  </a:lnTo>
                  <a:lnTo>
                    <a:pt x="61621" y="6153"/>
                  </a:lnTo>
                  <a:lnTo>
                    <a:pt x="77837" y="9230"/>
                  </a:lnTo>
                  <a:lnTo>
                    <a:pt x="92432" y="18461"/>
                  </a:lnTo>
                  <a:lnTo>
                    <a:pt x="102162" y="27692"/>
                  </a:lnTo>
                  <a:lnTo>
                    <a:pt x="110270" y="36923"/>
                  </a:lnTo>
                  <a:lnTo>
                    <a:pt x="116756" y="52307"/>
                  </a:lnTo>
                  <a:lnTo>
                    <a:pt x="120000" y="61538"/>
                  </a:lnTo>
                  <a:lnTo>
                    <a:pt x="115135" y="73846"/>
                  </a:lnTo>
                  <a:lnTo>
                    <a:pt x="110270" y="89230"/>
                  </a:lnTo>
                  <a:lnTo>
                    <a:pt x="92432" y="107692"/>
                  </a:lnTo>
                  <a:lnTo>
                    <a:pt x="77837" y="116923"/>
                  </a:lnTo>
                  <a:lnTo>
                    <a:pt x="68108" y="120000"/>
                  </a:lnTo>
                  <a:lnTo>
                    <a:pt x="51891" y="10769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Shape 245"/>
            <p:cNvSpPr/>
            <p:nvPr/>
          </p:nvSpPr>
          <p:spPr>
            <a:xfrm>
              <a:off x="6623050" y="431800"/>
              <a:ext cx="520700" cy="320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536" y="105882"/>
                  </a:moveTo>
                  <a:lnTo>
                    <a:pt x="68780" y="103529"/>
                  </a:lnTo>
                  <a:lnTo>
                    <a:pt x="81951" y="96470"/>
                  </a:lnTo>
                  <a:lnTo>
                    <a:pt x="95121" y="82352"/>
                  </a:lnTo>
                  <a:lnTo>
                    <a:pt x="99512" y="70588"/>
                  </a:lnTo>
                  <a:lnTo>
                    <a:pt x="103902" y="61176"/>
                  </a:lnTo>
                  <a:lnTo>
                    <a:pt x="102439" y="54117"/>
                  </a:lnTo>
                  <a:lnTo>
                    <a:pt x="95121" y="40000"/>
                  </a:lnTo>
                  <a:lnTo>
                    <a:pt x="89268" y="32941"/>
                  </a:lnTo>
                  <a:lnTo>
                    <a:pt x="80487" y="25882"/>
                  </a:lnTo>
                  <a:lnTo>
                    <a:pt x="67317" y="18823"/>
                  </a:lnTo>
                  <a:lnTo>
                    <a:pt x="49756" y="14117"/>
                  </a:lnTo>
                  <a:lnTo>
                    <a:pt x="29268" y="14117"/>
                  </a:lnTo>
                  <a:lnTo>
                    <a:pt x="13170" y="11764"/>
                  </a:lnTo>
                  <a:lnTo>
                    <a:pt x="0" y="14117"/>
                  </a:lnTo>
                  <a:lnTo>
                    <a:pt x="4390" y="0"/>
                  </a:lnTo>
                  <a:lnTo>
                    <a:pt x="20487" y="0"/>
                  </a:lnTo>
                  <a:lnTo>
                    <a:pt x="38048" y="0"/>
                  </a:lnTo>
                  <a:lnTo>
                    <a:pt x="42439" y="0"/>
                  </a:lnTo>
                  <a:lnTo>
                    <a:pt x="60000" y="7058"/>
                  </a:lnTo>
                  <a:lnTo>
                    <a:pt x="60000" y="2352"/>
                  </a:lnTo>
                  <a:lnTo>
                    <a:pt x="55609" y="2352"/>
                  </a:lnTo>
                  <a:lnTo>
                    <a:pt x="68780" y="7058"/>
                  </a:lnTo>
                  <a:lnTo>
                    <a:pt x="84878" y="14117"/>
                  </a:lnTo>
                  <a:lnTo>
                    <a:pt x="99512" y="21176"/>
                  </a:lnTo>
                  <a:lnTo>
                    <a:pt x="115609" y="40000"/>
                  </a:lnTo>
                  <a:lnTo>
                    <a:pt x="120000" y="47058"/>
                  </a:lnTo>
                  <a:lnTo>
                    <a:pt x="120000" y="56470"/>
                  </a:lnTo>
                  <a:lnTo>
                    <a:pt x="120000" y="70588"/>
                  </a:lnTo>
                  <a:lnTo>
                    <a:pt x="118536" y="77647"/>
                  </a:lnTo>
                  <a:lnTo>
                    <a:pt x="115609" y="84705"/>
                  </a:lnTo>
                  <a:lnTo>
                    <a:pt x="102439" y="98823"/>
                  </a:lnTo>
                  <a:lnTo>
                    <a:pt x="64390" y="120000"/>
                  </a:lnTo>
                  <a:lnTo>
                    <a:pt x="58536" y="10588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Shape 246"/>
            <p:cNvSpPr/>
            <p:nvPr/>
          </p:nvSpPr>
          <p:spPr>
            <a:xfrm>
              <a:off x="6897686" y="450850"/>
              <a:ext cx="506412" cy="3540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00" y="115714"/>
                  </a:moveTo>
                  <a:lnTo>
                    <a:pt x="31500" y="109285"/>
                  </a:lnTo>
                  <a:lnTo>
                    <a:pt x="54000" y="100714"/>
                  </a:lnTo>
                  <a:lnTo>
                    <a:pt x="79500" y="87857"/>
                  </a:lnTo>
                  <a:lnTo>
                    <a:pt x="90000" y="77142"/>
                  </a:lnTo>
                  <a:lnTo>
                    <a:pt x="97500" y="62142"/>
                  </a:lnTo>
                  <a:lnTo>
                    <a:pt x="97500" y="51428"/>
                  </a:lnTo>
                  <a:lnTo>
                    <a:pt x="97500" y="42857"/>
                  </a:lnTo>
                  <a:lnTo>
                    <a:pt x="93000" y="36428"/>
                  </a:lnTo>
                  <a:lnTo>
                    <a:pt x="84000" y="23571"/>
                  </a:lnTo>
                  <a:lnTo>
                    <a:pt x="72000" y="12857"/>
                  </a:lnTo>
                  <a:lnTo>
                    <a:pt x="58500" y="6428"/>
                  </a:lnTo>
                  <a:lnTo>
                    <a:pt x="48000" y="4285"/>
                  </a:lnTo>
                  <a:lnTo>
                    <a:pt x="61500" y="0"/>
                  </a:lnTo>
                  <a:lnTo>
                    <a:pt x="79500" y="4285"/>
                  </a:lnTo>
                  <a:lnTo>
                    <a:pt x="97500" y="10714"/>
                  </a:lnTo>
                  <a:lnTo>
                    <a:pt x="106500" y="17142"/>
                  </a:lnTo>
                  <a:lnTo>
                    <a:pt x="112500" y="25714"/>
                  </a:lnTo>
                  <a:lnTo>
                    <a:pt x="117000" y="32142"/>
                  </a:lnTo>
                  <a:lnTo>
                    <a:pt x="120000" y="38571"/>
                  </a:lnTo>
                  <a:lnTo>
                    <a:pt x="120000" y="51428"/>
                  </a:lnTo>
                  <a:lnTo>
                    <a:pt x="117000" y="62142"/>
                  </a:lnTo>
                  <a:lnTo>
                    <a:pt x="111000" y="70714"/>
                  </a:lnTo>
                  <a:lnTo>
                    <a:pt x="102000" y="81428"/>
                  </a:lnTo>
                  <a:lnTo>
                    <a:pt x="90000" y="89999"/>
                  </a:lnTo>
                  <a:lnTo>
                    <a:pt x="85500" y="94285"/>
                  </a:lnTo>
                  <a:lnTo>
                    <a:pt x="67500" y="102857"/>
                  </a:lnTo>
                  <a:lnTo>
                    <a:pt x="37500" y="113571"/>
                  </a:lnTo>
                  <a:lnTo>
                    <a:pt x="0" y="119999"/>
                  </a:lnTo>
                  <a:lnTo>
                    <a:pt x="1500" y="115714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Shape 247"/>
            <p:cNvSpPr/>
            <p:nvPr/>
          </p:nvSpPr>
          <p:spPr>
            <a:xfrm>
              <a:off x="6807200" y="468312"/>
              <a:ext cx="838199" cy="4079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81" y="103384"/>
                  </a:moveTo>
                  <a:lnTo>
                    <a:pt x="12727" y="97846"/>
                  </a:lnTo>
                  <a:lnTo>
                    <a:pt x="35454" y="94153"/>
                  </a:lnTo>
                  <a:lnTo>
                    <a:pt x="53636" y="86769"/>
                  </a:lnTo>
                  <a:lnTo>
                    <a:pt x="64545" y="77538"/>
                  </a:lnTo>
                  <a:lnTo>
                    <a:pt x="69090" y="72000"/>
                  </a:lnTo>
                  <a:lnTo>
                    <a:pt x="75454" y="64615"/>
                  </a:lnTo>
                  <a:lnTo>
                    <a:pt x="80909" y="55384"/>
                  </a:lnTo>
                  <a:lnTo>
                    <a:pt x="85454" y="48000"/>
                  </a:lnTo>
                  <a:lnTo>
                    <a:pt x="86363" y="38769"/>
                  </a:lnTo>
                  <a:lnTo>
                    <a:pt x="85454" y="27692"/>
                  </a:lnTo>
                  <a:lnTo>
                    <a:pt x="83636" y="22153"/>
                  </a:lnTo>
                  <a:lnTo>
                    <a:pt x="80909" y="14769"/>
                  </a:lnTo>
                  <a:lnTo>
                    <a:pt x="77272" y="5538"/>
                  </a:lnTo>
                  <a:lnTo>
                    <a:pt x="70000" y="0"/>
                  </a:lnTo>
                  <a:lnTo>
                    <a:pt x="80000" y="0"/>
                  </a:lnTo>
                  <a:lnTo>
                    <a:pt x="88181" y="3692"/>
                  </a:lnTo>
                  <a:lnTo>
                    <a:pt x="99090" y="5538"/>
                  </a:lnTo>
                  <a:lnTo>
                    <a:pt x="107272" y="11076"/>
                  </a:lnTo>
                  <a:lnTo>
                    <a:pt x="114545" y="20307"/>
                  </a:lnTo>
                  <a:lnTo>
                    <a:pt x="118181" y="25846"/>
                  </a:lnTo>
                  <a:lnTo>
                    <a:pt x="120000" y="33230"/>
                  </a:lnTo>
                  <a:lnTo>
                    <a:pt x="118181" y="44307"/>
                  </a:lnTo>
                  <a:lnTo>
                    <a:pt x="115454" y="53538"/>
                  </a:lnTo>
                  <a:lnTo>
                    <a:pt x="111818" y="60923"/>
                  </a:lnTo>
                  <a:lnTo>
                    <a:pt x="104545" y="70153"/>
                  </a:lnTo>
                  <a:lnTo>
                    <a:pt x="94545" y="77538"/>
                  </a:lnTo>
                  <a:lnTo>
                    <a:pt x="71818" y="92307"/>
                  </a:lnTo>
                  <a:lnTo>
                    <a:pt x="42727" y="105230"/>
                  </a:lnTo>
                  <a:lnTo>
                    <a:pt x="30000" y="110769"/>
                  </a:lnTo>
                  <a:lnTo>
                    <a:pt x="30000" y="108923"/>
                  </a:lnTo>
                  <a:lnTo>
                    <a:pt x="24545" y="110769"/>
                  </a:lnTo>
                  <a:lnTo>
                    <a:pt x="12727" y="114461"/>
                  </a:lnTo>
                  <a:lnTo>
                    <a:pt x="4545" y="116307"/>
                  </a:lnTo>
                  <a:lnTo>
                    <a:pt x="0" y="120000"/>
                  </a:lnTo>
                  <a:lnTo>
                    <a:pt x="2727" y="114461"/>
                  </a:lnTo>
                  <a:lnTo>
                    <a:pt x="5454" y="108923"/>
                  </a:lnTo>
                  <a:lnTo>
                    <a:pt x="8181" y="103384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Shape 248"/>
            <p:cNvSpPr/>
            <p:nvPr/>
          </p:nvSpPr>
          <p:spPr>
            <a:xfrm>
              <a:off x="6807200" y="863600"/>
              <a:ext cx="165100" cy="88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8571"/>
                  </a:moveTo>
                  <a:lnTo>
                    <a:pt x="0" y="42857"/>
                  </a:lnTo>
                  <a:lnTo>
                    <a:pt x="13846" y="25714"/>
                  </a:lnTo>
                  <a:lnTo>
                    <a:pt x="64615" y="8571"/>
                  </a:lnTo>
                  <a:lnTo>
                    <a:pt x="120000" y="0"/>
                  </a:lnTo>
                  <a:lnTo>
                    <a:pt x="69230" y="42857"/>
                  </a:lnTo>
                  <a:lnTo>
                    <a:pt x="41538" y="77142"/>
                  </a:lnTo>
                  <a:lnTo>
                    <a:pt x="13846" y="119999"/>
                  </a:lnTo>
                  <a:lnTo>
                    <a:pt x="9230" y="94285"/>
                  </a:lnTo>
                  <a:lnTo>
                    <a:pt x="0" y="68571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Shape 249"/>
            <p:cNvSpPr/>
            <p:nvPr/>
          </p:nvSpPr>
          <p:spPr>
            <a:xfrm>
              <a:off x="6826250" y="438150"/>
              <a:ext cx="914400" cy="571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37" y="113333"/>
                  </a:moveTo>
                  <a:lnTo>
                    <a:pt x="0" y="109333"/>
                  </a:lnTo>
                  <a:lnTo>
                    <a:pt x="2482" y="105333"/>
                  </a:lnTo>
                  <a:lnTo>
                    <a:pt x="9103" y="97333"/>
                  </a:lnTo>
                  <a:lnTo>
                    <a:pt x="19862" y="90666"/>
                  </a:lnTo>
                  <a:lnTo>
                    <a:pt x="36413" y="85333"/>
                  </a:lnTo>
                  <a:lnTo>
                    <a:pt x="63724" y="74666"/>
                  </a:lnTo>
                  <a:lnTo>
                    <a:pt x="83586" y="65333"/>
                  </a:lnTo>
                  <a:lnTo>
                    <a:pt x="92689" y="58666"/>
                  </a:lnTo>
                  <a:lnTo>
                    <a:pt x="99310" y="50666"/>
                  </a:lnTo>
                  <a:lnTo>
                    <a:pt x="104275" y="45333"/>
                  </a:lnTo>
                  <a:lnTo>
                    <a:pt x="106758" y="38666"/>
                  </a:lnTo>
                  <a:lnTo>
                    <a:pt x="107586" y="30666"/>
                  </a:lnTo>
                  <a:lnTo>
                    <a:pt x="105103" y="25333"/>
                  </a:lnTo>
                  <a:lnTo>
                    <a:pt x="101793" y="18666"/>
                  </a:lnTo>
                  <a:lnTo>
                    <a:pt x="95172" y="14666"/>
                  </a:lnTo>
                  <a:lnTo>
                    <a:pt x="87724" y="10666"/>
                  </a:lnTo>
                  <a:lnTo>
                    <a:pt x="77793" y="6666"/>
                  </a:lnTo>
                  <a:lnTo>
                    <a:pt x="68689" y="5333"/>
                  </a:lnTo>
                  <a:lnTo>
                    <a:pt x="60413" y="6666"/>
                  </a:lnTo>
                  <a:lnTo>
                    <a:pt x="46344" y="2666"/>
                  </a:lnTo>
                  <a:lnTo>
                    <a:pt x="58758" y="0"/>
                  </a:lnTo>
                  <a:lnTo>
                    <a:pt x="77793" y="0"/>
                  </a:lnTo>
                  <a:lnTo>
                    <a:pt x="87724" y="2666"/>
                  </a:lnTo>
                  <a:lnTo>
                    <a:pt x="97655" y="6666"/>
                  </a:lnTo>
                  <a:lnTo>
                    <a:pt x="107586" y="13333"/>
                  </a:lnTo>
                  <a:lnTo>
                    <a:pt x="115034" y="18666"/>
                  </a:lnTo>
                  <a:lnTo>
                    <a:pt x="117517" y="26666"/>
                  </a:lnTo>
                  <a:lnTo>
                    <a:pt x="120000" y="33333"/>
                  </a:lnTo>
                  <a:lnTo>
                    <a:pt x="120000" y="41333"/>
                  </a:lnTo>
                  <a:lnTo>
                    <a:pt x="117517" y="50666"/>
                  </a:lnTo>
                  <a:lnTo>
                    <a:pt x="114206" y="58666"/>
                  </a:lnTo>
                  <a:lnTo>
                    <a:pt x="105103" y="65333"/>
                  </a:lnTo>
                  <a:lnTo>
                    <a:pt x="92689" y="70666"/>
                  </a:lnTo>
                  <a:lnTo>
                    <a:pt x="76137" y="78666"/>
                  </a:lnTo>
                  <a:lnTo>
                    <a:pt x="60413" y="82666"/>
                  </a:lnTo>
                  <a:lnTo>
                    <a:pt x="45517" y="85333"/>
                  </a:lnTo>
                  <a:lnTo>
                    <a:pt x="31448" y="89333"/>
                  </a:lnTo>
                  <a:lnTo>
                    <a:pt x="19862" y="96000"/>
                  </a:lnTo>
                  <a:lnTo>
                    <a:pt x="16551" y="100000"/>
                  </a:lnTo>
                  <a:lnTo>
                    <a:pt x="12413" y="105333"/>
                  </a:lnTo>
                  <a:lnTo>
                    <a:pt x="11586" y="112000"/>
                  </a:lnTo>
                  <a:lnTo>
                    <a:pt x="11586" y="120000"/>
                  </a:lnTo>
                  <a:lnTo>
                    <a:pt x="4137" y="11333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Shape 250"/>
            <p:cNvSpPr/>
            <p:nvPr/>
          </p:nvSpPr>
          <p:spPr>
            <a:xfrm>
              <a:off x="6921500" y="463550"/>
              <a:ext cx="973136" cy="571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4666"/>
                  </a:moveTo>
                  <a:lnTo>
                    <a:pt x="0" y="106666"/>
                  </a:lnTo>
                  <a:lnTo>
                    <a:pt x="1568" y="100000"/>
                  </a:lnTo>
                  <a:lnTo>
                    <a:pt x="3921" y="96000"/>
                  </a:lnTo>
                  <a:lnTo>
                    <a:pt x="8627" y="92000"/>
                  </a:lnTo>
                  <a:lnTo>
                    <a:pt x="18039" y="85333"/>
                  </a:lnTo>
                  <a:lnTo>
                    <a:pt x="31372" y="81333"/>
                  </a:lnTo>
                  <a:lnTo>
                    <a:pt x="45490" y="80000"/>
                  </a:lnTo>
                  <a:lnTo>
                    <a:pt x="60392" y="73333"/>
                  </a:lnTo>
                  <a:lnTo>
                    <a:pt x="77647" y="68000"/>
                  </a:lnTo>
                  <a:lnTo>
                    <a:pt x="87843" y="61333"/>
                  </a:lnTo>
                  <a:lnTo>
                    <a:pt x="96470" y="53333"/>
                  </a:lnTo>
                  <a:lnTo>
                    <a:pt x="101176" y="45333"/>
                  </a:lnTo>
                  <a:lnTo>
                    <a:pt x="103529" y="37333"/>
                  </a:lnTo>
                  <a:lnTo>
                    <a:pt x="103529" y="28000"/>
                  </a:lnTo>
                  <a:lnTo>
                    <a:pt x="101176" y="20000"/>
                  </a:lnTo>
                  <a:lnTo>
                    <a:pt x="97254" y="13333"/>
                  </a:lnTo>
                  <a:lnTo>
                    <a:pt x="90196" y="5333"/>
                  </a:lnTo>
                  <a:lnTo>
                    <a:pt x="80784" y="0"/>
                  </a:lnTo>
                  <a:lnTo>
                    <a:pt x="94901" y="1333"/>
                  </a:lnTo>
                  <a:lnTo>
                    <a:pt x="103529" y="4000"/>
                  </a:lnTo>
                  <a:lnTo>
                    <a:pt x="110588" y="9333"/>
                  </a:lnTo>
                  <a:lnTo>
                    <a:pt x="117647" y="16000"/>
                  </a:lnTo>
                  <a:lnTo>
                    <a:pt x="120000" y="20000"/>
                  </a:lnTo>
                  <a:lnTo>
                    <a:pt x="120000" y="24000"/>
                  </a:lnTo>
                  <a:lnTo>
                    <a:pt x="120000" y="28000"/>
                  </a:lnTo>
                  <a:lnTo>
                    <a:pt x="118431" y="33333"/>
                  </a:lnTo>
                  <a:lnTo>
                    <a:pt x="113725" y="41333"/>
                  </a:lnTo>
                  <a:lnTo>
                    <a:pt x="106666" y="49333"/>
                  </a:lnTo>
                  <a:lnTo>
                    <a:pt x="99607" y="56000"/>
                  </a:lnTo>
                  <a:lnTo>
                    <a:pt x="90196" y="61333"/>
                  </a:lnTo>
                  <a:lnTo>
                    <a:pt x="69019" y="73333"/>
                  </a:lnTo>
                  <a:lnTo>
                    <a:pt x="41568" y="84000"/>
                  </a:lnTo>
                  <a:lnTo>
                    <a:pt x="24313" y="90666"/>
                  </a:lnTo>
                  <a:lnTo>
                    <a:pt x="13333" y="96000"/>
                  </a:lnTo>
                  <a:lnTo>
                    <a:pt x="8627" y="102666"/>
                  </a:lnTo>
                  <a:lnTo>
                    <a:pt x="7058" y="104000"/>
                  </a:lnTo>
                  <a:lnTo>
                    <a:pt x="6274" y="106666"/>
                  </a:lnTo>
                  <a:lnTo>
                    <a:pt x="6274" y="110666"/>
                  </a:lnTo>
                  <a:lnTo>
                    <a:pt x="7058" y="116000"/>
                  </a:lnTo>
                  <a:lnTo>
                    <a:pt x="9411" y="120000"/>
                  </a:lnTo>
                  <a:lnTo>
                    <a:pt x="0" y="114666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6972300" y="468312"/>
              <a:ext cx="1016000" cy="6175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50" y="112577"/>
                  </a:moveTo>
                  <a:lnTo>
                    <a:pt x="3000" y="108865"/>
                  </a:lnTo>
                  <a:lnTo>
                    <a:pt x="750" y="105154"/>
                  </a:lnTo>
                  <a:lnTo>
                    <a:pt x="0" y="101443"/>
                  </a:lnTo>
                  <a:lnTo>
                    <a:pt x="750" y="95257"/>
                  </a:lnTo>
                  <a:lnTo>
                    <a:pt x="2250" y="94020"/>
                  </a:lnTo>
                  <a:lnTo>
                    <a:pt x="7500" y="90309"/>
                  </a:lnTo>
                  <a:lnTo>
                    <a:pt x="17250" y="84123"/>
                  </a:lnTo>
                  <a:lnTo>
                    <a:pt x="33750" y="77938"/>
                  </a:lnTo>
                  <a:lnTo>
                    <a:pt x="60000" y="66804"/>
                  </a:lnTo>
                  <a:lnTo>
                    <a:pt x="80250" y="58144"/>
                  </a:lnTo>
                  <a:lnTo>
                    <a:pt x="89250" y="51958"/>
                  </a:lnTo>
                  <a:lnTo>
                    <a:pt x="97500" y="44536"/>
                  </a:lnTo>
                  <a:lnTo>
                    <a:pt x="104250" y="37113"/>
                  </a:lnTo>
                  <a:lnTo>
                    <a:pt x="107250" y="29690"/>
                  </a:lnTo>
                  <a:lnTo>
                    <a:pt x="109500" y="25979"/>
                  </a:lnTo>
                  <a:lnTo>
                    <a:pt x="109500" y="21030"/>
                  </a:lnTo>
                  <a:lnTo>
                    <a:pt x="108750" y="17319"/>
                  </a:lnTo>
                  <a:lnTo>
                    <a:pt x="107250" y="13608"/>
                  </a:lnTo>
                  <a:lnTo>
                    <a:pt x="99750" y="6185"/>
                  </a:lnTo>
                  <a:lnTo>
                    <a:pt x="97500" y="3711"/>
                  </a:lnTo>
                  <a:lnTo>
                    <a:pt x="89250" y="0"/>
                  </a:lnTo>
                  <a:lnTo>
                    <a:pt x="98250" y="2474"/>
                  </a:lnTo>
                  <a:lnTo>
                    <a:pt x="107250" y="7422"/>
                  </a:lnTo>
                  <a:lnTo>
                    <a:pt x="114750" y="17319"/>
                  </a:lnTo>
                  <a:lnTo>
                    <a:pt x="117750" y="22268"/>
                  </a:lnTo>
                  <a:lnTo>
                    <a:pt x="120000" y="28453"/>
                  </a:lnTo>
                  <a:lnTo>
                    <a:pt x="120000" y="29690"/>
                  </a:lnTo>
                  <a:lnTo>
                    <a:pt x="119250" y="35876"/>
                  </a:lnTo>
                  <a:lnTo>
                    <a:pt x="115500" y="40824"/>
                  </a:lnTo>
                  <a:lnTo>
                    <a:pt x="107250" y="48247"/>
                  </a:lnTo>
                  <a:lnTo>
                    <a:pt x="99750" y="54432"/>
                  </a:lnTo>
                  <a:lnTo>
                    <a:pt x="91500" y="58144"/>
                  </a:lnTo>
                  <a:lnTo>
                    <a:pt x="84000" y="61855"/>
                  </a:lnTo>
                  <a:lnTo>
                    <a:pt x="78000" y="63092"/>
                  </a:lnTo>
                  <a:lnTo>
                    <a:pt x="66000" y="70515"/>
                  </a:lnTo>
                  <a:lnTo>
                    <a:pt x="51750" y="76701"/>
                  </a:lnTo>
                  <a:lnTo>
                    <a:pt x="40500" y="80412"/>
                  </a:lnTo>
                  <a:lnTo>
                    <a:pt x="35250" y="84123"/>
                  </a:lnTo>
                  <a:lnTo>
                    <a:pt x="26250" y="90309"/>
                  </a:lnTo>
                  <a:lnTo>
                    <a:pt x="24000" y="94020"/>
                  </a:lnTo>
                  <a:lnTo>
                    <a:pt x="22500" y="98969"/>
                  </a:lnTo>
                  <a:lnTo>
                    <a:pt x="21750" y="105154"/>
                  </a:lnTo>
                  <a:lnTo>
                    <a:pt x="21750" y="110103"/>
                  </a:lnTo>
                  <a:lnTo>
                    <a:pt x="24000" y="120000"/>
                  </a:lnTo>
                  <a:lnTo>
                    <a:pt x="5250" y="112577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Shape 252"/>
            <p:cNvSpPr/>
            <p:nvPr/>
          </p:nvSpPr>
          <p:spPr>
            <a:xfrm>
              <a:off x="7162800" y="869950"/>
              <a:ext cx="222250" cy="2349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85" y="110270"/>
                  </a:moveTo>
                  <a:lnTo>
                    <a:pt x="0" y="90810"/>
                  </a:lnTo>
                  <a:lnTo>
                    <a:pt x="0" y="74594"/>
                  </a:lnTo>
                  <a:lnTo>
                    <a:pt x="0" y="55135"/>
                  </a:lnTo>
                  <a:lnTo>
                    <a:pt x="10285" y="45405"/>
                  </a:lnTo>
                  <a:lnTo>
                    <a:pt x="20571" y="35675"/>
                  </a:lnTo>
                  <a:lnTo>
                    <a:pt x="58285" y="22702"/>
                  </a:lnTo>
                  <a:lnTo>
                    <a:pt x="78857" y="12972"/>
                  </a:lnTo>
                  <a:lnTo>
                    <a:pt x="120000" y="0"/>
                  </a:lnTo>
                  <a:lnTo>
                    <a:pt x="113142" y="6486"/>
                  </a:lnTo>
                  <a:lnTo>
                    <a:pt x="89142" y="16216"/>
                  </a:lnTo>
                  <a:lnTo>
                    <a:pt x="68571" y="32432"/>
                  </a:lnTo>
                  <a:lnTo>
                    <a:pt x="51428" y="45405"/>
                  </a:lnTo>
                  <a:lnTo>
                    <a:pt x="48000" y="61621"/>
                  </a:lnTo>
                  <a:lnTo>
                    <a:pt x="48000" y="81081"/>
                  </a:lnTo>
                  <a:lnTo>
                    <a:pt x="58285" y="94054"/>
                  </a:lnTo>
                  <a:lnTo>
                    <a:pt x="72000" y="120000"/>
                  </a:lnTo>
                  <a:lnTo>
                    <a:pt x="10285" y="11027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Shape 253"/>
            <p:cNvSpPr/>
            <p:nvPr/>
          </p:nvSpPr>
          <p:spPr>
            <a:xfrm>
              <a:off x="7258050" y="850900"/>
              <a:ext cx="230186" cy="2603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lnTo>
                    <a:pt x="30000" y="117073"/>
                  </a:lnTo>
                  <a:lnTo>
                    <a:pt x="10000" y="99512"/>
                  </a:lnTo>
                  <a:lnTo>
                    <a:pt x="0" y="81951"/>
                  </a:lnTo>
                  <a:lnTo>
                    <a:pt x="0" y="64390"/>
                  </a:lnTo>
                  <a:lnTo>
                    <a:pt x="6666" y="49756"/>
                  </a:lnTo>
                  <a:lnTo>
                    <a:pt x="16666" y="38048"/>
                  </a:lnTo>
                  <a:lnTo>
                    <a:pt x="36666" y="29268"/>
                  </a:lnTo>
                  <a:lnTo>
                    <a:pt x="60000" y="20487"/>
                  </a:lnTo>
                  <a:lnTo>
                    <a:pt x="80000" y="8780"/>
                  </a:lnTo>
                  <a:lnTo>
                    <a:pt x="120000" y="0"/>
                  </a:lnTo>
                  <a:lnTo>
                    <a:pt x="86666" y="20487"/>
                  </a:lnTo>
                  <a:lnTo>
                    <a:pt x="56666" y="40975"/>
                  </a:lnTo>
                  <a:lnTo>
                    <a:pt x="46666" y="49756"/>
                  </a:lnTo>
                  <a:lnTo>
                    <a:pt x="40000" y="64390"/>
                  </a:lnTo>
                  <a:lnTo>
                    <a:pt x="40000" y="76097"/>
                  </a:lnTo>
                  <a:lnTo>
                    <a:pt x="46666" y="99512"/>
                  </a:lnTo>
                  <a:lnTo>
                    <a:pt x="70000" y="120000"/>
                  </a:lnTo>
                  <a:lnTo>
                    <a:pt x="6000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7334250" y="793750"/>
              <a:ext cx="336549" cy="317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905" y="120000"/>
                  </a:moveTo>
                  <a:lnTo>
                    <a:pt x="6792" y="103200"/>
                  </a:lnTo>
                  <a:lnTo>
                    <a:pt x="4528" y="91200"/>
                  </a:lnTo>
                  <a:lnTo>
                    <a:pt x="0" y="84000"/>
                  </a:lnTo>
                  <a:lnTo>
                    <a:pt x="4528" y="74400"/>
                  </a:lnTo>
                  <a:lnTo>
                    <a:pt x="6792" y="62400"/>
                  </a:lnTo>
                  <a:lnTo>
                    <a:pt x="13584" y="55200"/>
                  </a:lnTo>
                  <a:lnTo>
                    <a:pt x="38490" y="33600"/>
                  </a:lnTo>
                  <a:lnTo>
                    <a:pt x="70188" y="14400"/>
                  </a:lnTo>
                  <a:lnTo>
                    <a:pt x="104150" y="4800"/>
                  </a:lnTo>
                  <a:lnTo>
                    <a:pt x="120000" y="0"/>
                  </a:lnTo>
                  <a:lnTo>
                    <a:pt x="76981" y="19200"/>
                  </a:lnTo>
                  <a:lnTo>
                    <a:pt x="52075" y="33600"/>
                  </a:lnTo>
                  <a:lnTo>
                    <a:pt x="38490" y="48000"/>
                  </a:lnTo>
                  <a:lnTo>
                    <a:pt x="33962" y="52800"/>
                  </a:lnTo>
                  <a:lnTo>
                    <a:pt x="27169" y="67200"/>
                  </a:lnTo>
                  <a:lnTo>
                    <a:pt x="27169" y="81600"/>
                  </a:lnTo>
                  <a:lnTo>
                    <a:pt x="33962" y="96000"/>
                  </a:lnTo>
                  <a:lnTo>
                    <a:pt x="45283" y="105600"/>
                  </a:lnTo>
                  <a:lnTo>
                    <a:pt x="58867" y="120000"/>
                  </a:lnTo>
                  <a:lnTo>
                    <a:pt x="24905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7613650" y="1130300"/>
              <a:ext cx="1587" cy="12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7410450" y="247650"/>
              <a:ext cx="687387" cy="8826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444" y="42302"/>
                  </a:moveTo>
                  <a:lnTo>
                    <a:pt x="117777" y="45755"/>
                  </a:lnTo>
                  <a:lnTo>
                    <a:pt x="120000" y="48345"/>
                  </a:lnTo>
                  <a:lnTo>
                    <a:pt x="120000" y="52661"/>
                  </a:lnTo>
                  <a:lnTo>
                    <a:pt x="117777" y="56115"/>
                  </a:lnTo>
                  <a:lnTo>
                    <a:pt x="113333" y="60431"/>
                  </a:lnTo>
                  <a:lnTo>
                    <a:pt x="106666" y="63021"/>
                  </a:lnTo>
                  <a:lnTo>
                    <a:pt x="96666" y="65611"/>
                  </a:lnTo>
                  <a:lnTo>
                    <a:pt x="62222" y="71654"/>
                  </a:lnTo>
                  <a:lnTo>
                    <a:pt x="47777" y="75971"/>
                  </a:lnTo>
                  <a:lnTo>
                    <a:pt x="34444" y="79424"/>
                  </a:lnTo>
                  <a:lnTo>
                    <a:pt x="22222" y="86330"/>
                  </a:lnTo>
                  <a:lnTo>
                    <a:pt x="15555" y="90647"/>
                  </a:lnTo>
                  <a:lnTo>
                    <a:pt x="12222" y="95827"/>
                  </a:lnTo>
                  <a:lnTo>
                    <a:pt x="12222" y="101870"/>
                  </a:lnTo>
                  <a:lnTo>
                    <a:pt x="13333" y="107050"/>
                  </a:lnTo>
                  <a:lnTo>
                    <a:pt x="18888" y="112230"/>
                  </a:lnTo>
                  <a:lnTo>
                    <a:pt x="25555" y="116546"/>
                  </a:lnTo>
                  <a:lnTo>
                    <a:pt x="35555" y="120000"/>
                  </a:lnTo>
                  <a:lnTo>
                    <a:pt x="27777" y="117410"/>
                  </a:lnTo>
                  <a:lnTo>
                    <a:pt x="17777" y="117410"/>
                  </a:lnTo>
                  <a:lnTo>
                    <a:pt x="17777" y="117410"/>
                  </a:lnTo>
                  <a:lnTo>
                    <a:pt x="10000" y="113956"/>
                  </a:lnTo>
                  <a:lnTo>
                    <a:pt x="5555" y="108776"/>
                  </a:lnTo>
                  <a:lnTo>
                    <a:pt x="2222" y="101870"/>
                  </a:lnTo>
                  <a:lnTo>
                    <a:pt x="2222" y="98417"/>
                  </a:lnTo>
                  <a:lnTo>
                    <a:pt x="5555" y="94100"/>
                  </a:lnTo>
                  <a:lnTo>
                    <a:pt x="6666" y="91510"/>
                  </a:lnTo>
                  <a:lnTo>
                    <a:pt x="13333" y="88057"/>
                  </a:lnTo>
                  <a:lnTo>
                    <a:pt x="27777" y="81151"/>
                  </a:lnTo>
                  <a:lnTo>
                    <a:pt x="52222" y="74244"/>
                  </a:lnTo>
                  <a:lnTo>
                    <a:pt x="52222" y="73381"/>
                  </a:lnTo>
                  <a:lnTo>
                    <a:pt x="72222" y="68201"/>
                  </a:lnTo>
                  <a:lnTo>
                    <a:pt x="82222" y="63884"/>
                  </a:lnTo>
                  <a:lnTo>
                    <a:pt x="94444" y="60431"/>
                  </a:lnTo>
                  <a:lnTo>
                    <a:pt x="100000" y="55251"/>
                  </a:lnTo>
                  <a:lnTo>
                    <a:pt x="101111" y="50935"/>
                  </a:lnTo>
                  <a:lnTo>
                    <a:pt x="101111" y="50071"/>
                  </a:lnTo>
                  <a:lnTo>
                    <a:pt x="96666" y="43165"/>
                  </a:lnTo>
                  <a:lnTo>
                    <a:pt x="90000" y="37985"/>
                  </a:lnTo>
                  <a:lnTo>
                    <a:pt x="78888" y="34532"/>
                  </a:lnTo>
                  <a:lnTo>
                    <a:pt x="68888" y="31942"/>
                  </a:lnTo>
                  <a:lnTo>
                    <a:pt x="52222" y="29352"/>
                  </a:lnTo>
                  <a:lnTo>
                    <a:pt x="42222" y="27625"/>
                  </a:lnTo>
                  <a:lnTo>
                    <a:pt x="25555" y="25035"/>
                  </a:lnTo>
                  <a:lnTo>
                    <a:pt x="12222" y="20719"/>
                  </a:lnTo>
                  <a:lnTo>
                    <a:pt x="6666" y="18129"/>
                  </a:lnTo>
                  <a:lnTo>
                    <a:pt x="2222" y="17266"/>
                  </a:lnTo>
                  <a:lnTo>
                    <a:pt x="0" y="14676"/>
                  </a:lnTo>
                  <a:lnTo>
                    <a:pt x="0" y="12086"/>
                  </a:lnTo>
                  <a:lnTo>
                    <a:pt x="2222" y="10359"/>
                  </a:lnTo>
                  <a:lnTo>
                    <a:pt x="8888" y="5179"/>
                  </a:lnTo>
                  <a:lnTo>
                    <a:pt x="15555" y="2589"/>
                  </a:lnTo>
                  <a:lnTo>
                    <a:pt x="25555" y="1726"/>
                  </a:lnTo>
                  <a:lnTo>
                    <a:pt x="38888" y="0"/>
                  </a:lnTo>
                  <a:lnTo>
                    <a:pt x="54444" y="0"/>
                  </a:lnTo>
                  <a:lnTo>
                    <a:pt x="45555" y="1726"/>
                  </a:lnTo>
                  <a:lnTo>
                    <a:pt x="41111" y="4316"/>
                  </a:lnTo>
                  <a:lnTo>
                    <a:pt x="35555" y="6906"/>
                  </a:lnTo>
                  <a:lnTo>
                    <a:pt x="34444" y="9496"/>
                  </a:lnTo>
                  <a:lnTo>
                    <a:pt x="32222" y="12949"/>
                  </a:lnTo>
                  <a:lnTo>
                    <a:pt x="34444" y="15539"/>
                  </a:lnTo>
                  <a:lnTo>
                    <a:pt x="41111" y="19856"/>
                  </a:lnTo>
                  <a:lnTo>
                    <a:pt x="45555" y="22446"/>
                  </a:lnTo>
                  <a:lnTo>
                    <a:pt x="52222" y="25035"/>
                  </a:lnTo>
                  <a:lnTo>
                    <a:pt x="62222" y="25899"/>
                  </a:lnTo>
                  <a:lnTo>
                    <a:pt x="74444" y="27625"/>
                  </a:lnTo>
                  <a:lnTo>
                    <a:pt x="93333" y="25899"/>
                  </a:lnTo>
                  <a:lnTo>
                    <a:pt x="93333" y="29352"/>
                  </a:lnTo>
                  <a:lnTo>
                    <a:pt x="93333" y="30215"/>
                  </a:lnTo>
                  <a:lnTo>
                    <a:pt x="93333" y="31942"/>
                  </a:lnTo>
                  <a:lnTo>
                    <a:pt x="94444" y="35395"/>
                  </a:lnTo>
                  <a:lnTo>
                    <a:pt x="100000" y="37985"/>
                  </a:lnTo>
                  <a:lnTo>
                    <a:pt x="114444" y="4230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7607300" y="247650"/>
              <a:ext cx="338136" cy="190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6000"/>
                  </a:moveTo>
                  <a:lnTo>
                    <a:pt x="81509" y="120000"/>
                  </a:lnTo>
                  <a:lnTo>
                    <a:pt x="56603" y="116000"/>
                  </a:lnTo>
                  <a:lnTo>
                    <a:pt x="36226" y="108000"/>
                  </a:lnTo>
                  <a:lnTo>
                    <a:pt x="27169" y="96000"/>
                  </a:lnTo>
                  <a:lnTo>
                    <a:pt x="13584" y="84000"/>
                  </a:lnTo>
                  <a:lnTo>
                    <a:pt x="2264" y="72000"/>
                  </a:lnTo>
                  <a:lnTo>
                    <a:pt x="0" y="60000"/>
                  </a:lnTo>
                  <a:lnTo>
                    <a:pt x="0" y="48000"/>
                  </a:lnTo>
                  <a:lnTo>
                    <a:pt x="6792" y="32000"/>
                  </a:lnTo>
                  <a:lnTo>
                    <a:pt x="15849" y="20000"/>
                  </a:lnTo>
                  <a:lnTo>
                    <a:pt x="33962" y="8000"/>
                  </a:lnTo>
                  <a:lnTo>
                    <a:pt x="47547" y="0"/>
                  </a:lnTo>
                  <a:lnTo>
                    <a:pt x="81509" y="8000"/>
                  </a:lnTo>
                  <a:lnTo>
                    <a:pt x="61132" y="12000"/>
                  </a:lnTo>
                  <a:lnTo>
                    <a:pt x="54339" y="12000"/>
                  </a:lnTo>
                  <a:lnTo>
                    <a:pt x="36226" y="24000"/>
                  </a:lnTo>
                  <a:lnTo>
                    <a:pt x="27169" y="44000"/>
                  </a:lnTo>
                  <a:lnTo>
                    <a:pt x="27169" y="60000"/>
                  </a:lnTo>
                  <a:lnTo>
                    <a:pt x="29433" y="72000"/>
                  </a:lnTo>
                  <a:lnTo>
                    <a:pt x="36226" y="80000"/>
                  </a:lnTo>
                  <a:lnTo>
                    <a:pt x="43018" y="92000"/>
                  </a:lnTo>
                  <a:lnTo>
                    <a:pt x="74716" y="104000"/>
                  </a:lnTo>
                  <a:lnTo>
                    <a:pt x="101886" y="116000"/>
                  </a:lnTo>
                  <a:lnTo>
                    <a:pt x="120000" y="116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7689850" y="260350"/>
              <a:ext cx="269874" cy="1587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418" y="120000"/>
                  </a:moveTo>
                  <a:lnTo>
                    <a:pt x="58604" y="115200"/>
                  </a:lnTo>
                  <a:lnTo>
                    <a:pt x="22325" y="91200"/>
                  </a:lnTo>
                  <a:lnTo>
                    <a:pt x="8372" y="86400"/>
                  </a:lnTo>
                  <a:lnTo>
                    <a:pt x="5581" y="72000"/>
                  </a:lnTo>
                  <a:lnTo>
                    <a:pt x="0" y="62400"/>
                  </a:lnTo>
                  <a:lnTo>
                    <a:pt x="0" y="43200"/>
                  </a:lnTo>
                  <a:lnTo>
                    <a:pt x="8372" y="28800"/>
                  </a:lnTo>
                  <a:lnTo>
                    <a:pt x="30697" y="14400"/>
                  </a:lnTo>
                  <a:lnTo>
                    <a:pt x="47441" y="4800"/>
                  </a:lnTo>
                  <a:lnTo>
                    <a:pt x="80930" y="0"/>
                  </a:lnTo>
                  <a:lnTo>
                    <a:pt x="50232" y="19200"/>
                  </a:lnTo>
                  <a:lnTo>
                    <a:pt x="39069" y="33600"/>
                  </a:lnTo>
                  <a:lnTo>
                    <a:pt x="33488" y="57600"/>
                  </a:lnTo>
                  <a:lnTo>
                    <a:pt x="33488" y="62400"/>
                  </a:lnTo>
                  <a:lnTo>
                    <a:pt x="41860" y="86400"/>
                  </a:lnTo>
                  <a:lnTo>
                    <a:pt x="66976" y="100800"/>
                  </a:lnTo>
                  <a:lnTo>
                    <a:pt x="120000" y="115200"/>
                  </a:lnTo>
                  <a:lnTo>
                    <a:pt x="114418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7766050" y="260350"/>
              <a:ext cx="222250" cy="1571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285" y="120000"/>
                  </a:moveTo>
                  <a:lnTo>
                    <a:pt x="109714" y="110000"/>
                  </a:lnTo>
                  <a:lnTo>
                    <a:pt x="48000" y="95000"/>
                  </a:lnTo>
                  <a:lnTo>
                    <a:pt x="17142" y="80000"/>
                  </a:lnTo>
                  <a:lnTo>
                    <a:pt x="6857" y="65000"/>
                  </a:lnTo>
                  <a:lnTo>
                    <a:pt x="0" y="60000"/>
                  </a:lnTo>
                  <a:lnTo>
                    <a:pt x="6857" y="45000"/>
                  </a:lnTo>
                  <a:lnTo>
                    <a:pt x="17142" y="35000"/>
                  </a:lnTo>
                  <a:lnTo>
                    <a:pt x="37714" y="15000"/>
                  </a:lnTo>
                  <a:lnTo>
                    <a:pt x="72000" y="5000"/>
                  </a:lnTo>
                  <a:lnTo>
                    <a:pt x="72000" y="0"/>
                  </a:lnTo>
                  <a:lnTo>
                    <a:pt x="85714" y="5000"/>
                  </a:lnTo>
                  <a:lnTo>
                    <a:pt x="96000" y="5000"/>
                  </a:lnTo>
                  <a:lnTo>
                    <a:pt x="61714" y="20000"/>
                  </a:lnTo>
                  <a:lnTo>
                    <a:pt x="41142" y="35000"/>
                  </a:lnTo>
                  <a:lnTo>
                    <a:pt x="37714" y="45000"/>
                  </a:lnTo>
                  <a:lnTo>
                    <a:pt x="30857" y="50000"/>
                  </a:lnTo>
                  <a:lnTo>
                    <a:pt x="37714" y="65000"/>
                  </a:lnTo>
                  <a:lnTo>
                    <a:pt x="41142" y="75000"/>
                  </a:lnTo>
                  <a:lnTo>
                    <a:pt x="68571" y="90000"/>
                  </a:lnTo>
                  <a:lnTo>
                    <a:pt x="120000" y="105000"/>
                  </a:lnTo>
                  <a:lnTo>
                    <a:pt x="106285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7835900" y="266700"/>
              <a:ext cx="438150" cy="1127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7826" y="93333"/>
                  </a:moveTo>
                  <a:lnTo>
                    <a:pt x="45217" y="120000"/>
                  </a:lnTo>
                  <a:lnTo>
                    <a:pt x="15652" y="113333"/>
                  </a:lnTo>
                  <a:lnTo>
                    <a:pt x="5217" y="93333"/>
                  </a:lnTo>
                  <a:lnTo>
                    <a:pt x="1739" y="80000"/>
                  </a:lnTo>
                  <a:lnTo>
                    <a:pt x="0" y="60000"/>
                  </a:lnTo>
                  <a:lnTo>
                    <a:pt x="1739" y="53333"/>
                  </a:lnTo>
                  <a:lnTo>
                    <a:pt x="5217" y="40000"/>
                  </a:lnTo>
                  <a:lnTo>
                    <a:pt x="17391" y="20000"/>
                  </a:lnTo>
                  <a:lnTo>
                    <a:pt x="40000" y="0"/>
                  </a:lnTo>
                  <a:lnTo>
                    <a:pt x="71304" y="20000"/>
                  </a:lnTo>
                  <a:lnTo>
                    <a:pt x="104347" y="33333"/>
                  </a:lnTo>
                  <a:lnTo>
                    <a:pt x="120000" y="40000"/>
                  </a:lnTo>
                  <a:lnTo>
                    <a:pt x="81739" y="73333"/>
                  </a:lnTo>
                  <a:lnTo>
                    <a:pt x="67826" y="9333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>
              <a:off x="8399461" y="1524000"/>
              <a:ext cx="719136" cy="546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3451" y="20930"/>
                  </a:moveTo>
                  <a:lnTo>
                    <a:pt x="64778" y="25116"/>
                  </a:lnTo>
                  <a:lnTo>
                    <a:pt x="40353" y="32093"/>
                  </a:lnTo>
                  <a:lnTo>
                    <a:pt x="19115" y="40465"/>
                  </a:lnTo>
                  <a:lnTo>
                    <a:pt x="11681" y="44651"/>
                  </a:lnTo>
                  <a:lnTo>
                    <a:pt x="5309" y="50232"/>
                  </a:lnTo>
                  <a:lnTo>
                    <a:pt x="0" y="60000"/>
                  </a:lnTo>
                  <a:lnTo>
                    <a:pt x="0" y="69767"/>
                  </a:lnTo>
                  <a:lnTo>
                    <a:pt x="0" y="76744"/>
                  </a:lnTo>
                  <a:lnTo>
                    <a:pt x="5309" y="82325"/>
                  </a:lnTo>
                  <a:lnTo>
                    <a:pt x="9557" y="89302"/>
                  </a:lnTo>
                  <a:lnTo>
                    <a:pt x="18053" y="97674"/>
                  </a:lnTo>
                  <a:lnTo>
                    <a:pt x="28672" y="106046"/>
                  </a:lnTo>
                  <a:lnTo>
                    <a:pt x="43539" y="111627"/>
                  </a:lnTo>
                  <a:lnTo>
                    <a:pt x="62654" y="115813"/>
                  </a:lnTo>
                  <a:lnTo>
                    <a:pt x="84955" y="120000"/>
                  </a:lnTo>
                  <a:lnTo>
                    <a:pt x="84955" y="118604"/>
                  </a:lnTo>
                  <a:lnTo>
                    <a:pt x="75398" y="115813"/>
                  </a:lnTo>
                  <a:lnTo>
                    <a:pt x="50973" y="107441"/>
                  </a:lnTo>
                  <a:lnTo>
                    <a:pt x="40353" y="101860"/>
                  </a:lnTo>
                  <a:lnTo>
                    <a:pt x="30796" y="93488"/>
                  </a:lnTo>
                  <a:lnTo>
                    <a:pt x="22300" y="85116"/>
                  </a:lnTo>
                  <a:lnTo>
                    <a:pt x="21238" y="78139"/>
                  </a:lnTo>
                  <a:lnTo>
                    <a:pt x="19115" y="73953"/>
                  </a:lnTo>
                  <a:lnTo>
                    <a:pt x="22300" y="69767"/>
                  </a:lnTo>
                  <a:lnTo>
                    <a:pt x="25486" y="61395"/>
                  </a:lnTo>
                  <a:lnTo>
                    <a:pt x="31858" y="53023"/>
                  </a:lnTo>
                  <a:lnTo>
                    <a:pt x="41415" y="44651"/>
                  </a:lnTo>
                  <a:lnTo>
                    <a:pt x="56283" y="37674"/>
                  </a:lnTo>
                  <a:lnTo>
                    <a:pt x="75398" y="29302"/>
                  </a:lnTo>
                  <a:lnTo>
                    <a:pt x="97699" y="27906"/>
                  </a:lnTo>
                  <a:lnTo>
                    <a:pt x="120000" y="23720"/>
                  </a:lnTo>
                  <a:lnTo>
                    <a:pt x="120000" y="20930"/>
                  </a:lnTo>
                  <a:lnTo>
                    <a:pt x="97699" y="25116"/>
                  </a:lnTo>
                  <a:lnTo>
                    <a:pt x="74336" y="29302"/>
                  </a:lnTo>
                  <a:lnTo>
                    <a:pt x="56283" y="36279"/>
                  </a:lnTo>
                  <a:lnTo>
                    <a:pt x="41415" y="44651"/>
                  </a:lnTo>
                  <a:lnTo>
                    <a:pt x="31858" y="53023"/>
                  </a:lnTo>
                  <a:lnTo>
                    <a:pt x="25486" y="61395"/>
                  </a:lnTo>
                  <a:lnTo>
                    <a:pt x="21238" y="68372"/>
                  </a:lnTo>
                  <a:lnTo>
                    <a:pt x="19115" y="73953"/>
                  </a:lnTo>
                  <a:lnTo>
                    <a:pt x="21238" y="82325"/>
                  </a:lnTo>
                  <a:lnTo>
                    <a:pt x="25486" y="90697"/>
                  </a:lnTo>
                  <a:lnTo>
                    <a:pt x="31858" y="97674"/>
                  </a:lnTo>
                  <a:lnTo>
                    <a:pt x="40353" y="103255"/>
                  </a:lnTo>
                  <a:lnTo>
                    <a:pt x="58407" y="111627"/>
                  </a:lnTo>
                  <a:lnTo>
                    <a:pt x="75398" y="118604"/>
                  </a:lnTo>
                  <a:lnTo>
                    <a:pt x="56283" y="114418"/>
                  </a:lnTo>
                  <a:lnTo>
                    <a:pt x="40353" y="107441"/>
                  </a:lnTo>
                  <a:lnTo>
                    <a:pt x="27610" y="101860"/>
                  </a:lnTo>
                  <a:lnTo>
                    <a:pt x="18053" y="94883"/>
                  </a:lnTo>
                  <a:lnTo>
                    <a:pt x="5309" y="80930"/>
                  </a:lnTo>
                  <a:lnTo>
                    <a:pt x="2123" y="76744"/>
                  </a:lnTo>
                  <a:lnTo>
                    <a:pt x="0" y="69767"/>
                  </a:lnTo>
                  <a:lnTo>
                    <a:pt x="2123" y="61395"/>
                  </a:lnTo>
                  <a:lnTo>
                    <a:pt x="6371" y="53023"/>
                  </a:lnTo>
                  <a:lnTo>
                    <a:pt x="12743" y="46046"/>
                  </a:lnTo>
                  <a:lnTo>
                    <a:pt x="19115" y="41860"/>
                  </a:lnTo>
                  <a:lnTo>
                    <a:pt x="40353" y="33488"/>
                  </a:lnTo>
                  <a:lnTo>
                    <a:pt x="64778" y="27906"/>
                  </a:lnTo>
                  <a:lnTo>
                    <a:pt x="93451" y="23720"/>
                  </a:lnTo>
                  <a:lnTo>
                    <a:pt x="103008" y="19534"/>
                  </a:lnTo>
                  <a:lnTo>
                    <a:pt x="110442" y="15348"/>
                  </a:lnTo>
                  <a:lnTo>
                    <a:pt x="115752" y="11162"/>
                  </a:lnTo>
                  <a:lnTo>
                    <a:pt x="120000" y="4186"/>
                  </a:lnTo>
                  <a:lnTo>
                    <a:pt x="120000" y="0"/>
                  </a:lnTo>
                  <a:lnTo>
                    <a:pt x="120000" y="2790"/>
                  </a:lnTo>
                  <a:lnTo>
                    <a:pt x="115752" y="8372"/>
                  </a:lnTo>
                  <a:lnTo>
                    <a:pt x="109380" y="15348"/>
                  </a:lnTo>
                  <a:lnTo>
                    <a:pt x="103008" y="16744"/>
                  </a:lnTo>
                  <a:lnTo>
                    <a:pt x="93451" y="2093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9043986" y="952500"/>
              <a:ext cx="74611" cy="1555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5000"/>
                  </a:moveTo>
                  <a:lnTo>
                    <a:pt x="20000" y="90000"/>
                  </a:lnTo>
                  <a:lnTo>
                    <a:pt x="50000" y="105000"/>
                  </a:lnTo>
                  <a:lnTo>
                    <a:pt x="90000" y="110000"/>
                  </a:lnTo>
                  <a:lnTo>
                    <a:pt x="120000" y="120000"/>
                  </a:lnTo>
                  <a:lnTo>
                    <a:pt x="120000" y="110000"/>
                  </a:lnTo>
                  <a:lnTo>
                    <a:pt x="90000" y="110000"/>
                  </a:lnTo>
                  <a:lnTo>
                    <a:pt x="60000" y="95000"/>
                  </a:lnTo>
                  <a:lnTo>
                    <a:pt x="30000" y="90000"/>
                  </a:lnTo>
                  <a:lnTo>
                    <a:pt x="20000" y="65000"/>
                  </a:lnTo>
                  <a:lnTo>
                    <a:pt x="30000" y="45000"/>
                  </a:lnTo>
                  <a:lnTo>
                    <a:pt x="90000" y="15000"/>
                  </a:lnTo>
                  <a:lnTo>
                    <a:pt x="120000" y="5000"/>
                  </a:lnTo>
                  <a:lnTo>
                    <a:pt x="120000" y="0"/>
                  </a:lnTo>
                  <a:lnTo>
                    <a:pt x="90000" y="15000"/>
                  </a:lnTo>
                  <a:lnTo>
                    <a:pt x="20000" y="45000"/>
                  </a:lnTo>
                  <a:lnTo>
                    <a:pt x="0" y="50000"/>
                  </a:lnTo>
                  <a:lnTo>
                    <a:pt x="0" y="65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8826500" y="825500"/>
              <a:ext cx="292100" cy="3047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608" y="50000"/>
                  </a:moveTo>
                  <a:lnTo>
                    <a:pt x="0" y="65000"/>
                  </a:lnTo>
                  <a:lnTo>
                    <a:pt x="7826" y="80000"/>
                  </a:lnTo>
                  <a:lnTo>
                    <a:pt x="15652" y="87500"/>
                  </a:lnTo>
                  <a:lnTo>
                    <a:pt x="26086" y="95000"/>
                  </a:lnTo>
                  <a:lnTo>
                    <a:pt x="54782" y="110000"/>
                  </a:lnTo>
                  <a:lnTo>
                    <a:pt x="88695" y="112500"/>
                  </a:lnTo>
                  <a:lnTo>
                    <a:pt x="120000" y="120000"/>
                  </a:lnTo>
                  <a:lnTo>
                    <a:pt x="120000" y="117500"/>
                  </a:lnTo>
                  <a:lnTo>
                    <a:pt x="88695" y="112500"/>
                  </a:lnTo>
                  <a:lnTo>
                    <a:pt x="54782" y="105000"/>
                  </a:lnTo>
                  <a:lnTo>
                    <a:pt x="26086" y="90000"/>
                  </a:lnTo>
                  <a:lnTo>
                    <a:pt x="7826" y="75000"/>
                  </a:lnTo>
                  <a:lnTo>
                    <a:pt x="2608" y="65000"/>
                  </a:lnTo>
                  <a:lnTo>
                    <a:pt x="7826" y="52500"/>
                  </a:lnTo>
                  <a:lnTo>
                    <a:pt x="7826" y="45000"/>
                  </a:lnTo>
                  <a:lnTo>
                    <a:pt x="23478" y="35000"/>
                  </a:lnTo>
                  <a:lnTo>
                    <a:pt x="57391" y="17500"/>
                  </a:lnTo>
                  <a:lnTo>
                    <a:pt x="86086" y="10000"/>
                  </a:lnTo>
                  <a:lnTo>
                    <a:pt x="120000" y="2500"/>
                  </a:lnTo>
                  <a:lnTo>
                    <a:pt x="120000" y="0"/>
                  </a:lnTo>
                  <a:lnTo>
                    <a:pt x="86086" y="7500"/>
                  </a:lnTo>
                  <a:lnTo>
                    <a:pt x="57391" y="15000"/>
                  </a:lnTo>
                  <a:lnTo>
                    <a:pt x="23478" y="30000"/>
                  </a:lnTo>
                  <a:lnTo>
                    <a:pt x="7826" y="45000"/>
                  </a:lnTo>
                  <a:lnTo>
                    <a:pt x="2608" y="5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8439150" y="736600"/>
              <a:ext cx="679449" cy="4635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2465"/>
                  </a:moveTo>
                  <a:lnTo>
                    <a:pt x="0" y="72328"/>
                  </a:lnTo>
                  <a:lnTo>
                    <a:pt x="3364" y="80547"/>
                  </a:lnTo>
                  <a:lnTo>
                    <a:pt x="12336" y="92054"/>
                  </a:lnTo>
                  <a:lnTo>
                    <a:pt x="22429" y="96986"/>
                  </a:lnTo>
                  <a:lnTo>
                    <a:pt x="35887" y="105205"/>
                  </a:lnTo>
                  <a:lnTo>
                    <a:pt x="49345" y="110136"/>
                  </a:lnTo>
                  <a:lnTo>
                    <a:pt x="72897" y="116712"/>
                  </a:lnTo>
                  <a:lnTo>
                    <a:pt x="85233" y="119999"/>
                  </a:lnTo>
                  <a:lnTo>
                    <a:pt x="85233" y="116712"/>
                  </a:lnTo>
                  <a:lnTo>
                    <a:pt x="76261" y="115068"/>
                  </a:lnTo>
                  <a:lnTo>
                    <a:pt x="54953" y="105205"/>
                  </a:lnTo>
                  <a:lnTo>
                    <a:pt x="30280" y="92054"/>
                  </a:lnTo>
                  <a:lnTo>
                    <a:pt x="22429" y="82191"/>
                  </a:lnTo>
                  <a:lnTo>
                    <a:pt x="15700" y="70684"/>
                  </a:lnTo>
                  <a:lnTo>
                    <a:pt x="15700" y="62465"/>
                  </a:lnTo>
                  <a:lnTo>
                    <a:pt x="15700" y="55890"/>
                  </a:lnTo>
                  <a:lnTo>
                    <a:pt x="20186" y="47671"/>
                  </a:lnTo>
                  <a:lnTo>
                    <a:pt x="33644" y="34520"/>
                  </a:lnTo>
                  <a:lnTo>
                    <a:pt x="47102" y="24657"/>
                  </a:lnTo>
                  <a:lnTo>
                    <a:pt x="62803" y="18082"/>
                  </a:lnTo>
                  <a:lnTo>
                    <a:pt x="85233" y="9863"/>
                  </a:lnTo>
                  <a:lnTo>
                    <a:pt x="109906" y="3287"/>
                  </a:lnTo>
                  <a:lnTo>
                    <a:pt x="120000" y="3287"/>
                  </a:lnTo>
                  <a:lnTo>
                    <a:pt x="120000" y="0"/>
                  </a:lnTo>
                  <a:lnTo>
                    <a:pt x="103177" y="3287"/>
                  </a:lnTo>
                  <a:lnTo>
                    <a:pt x="69532" y="8219"/>
                  </a:lnTo>
                  <a:lnTo>
                    <a:pt x="43738" y="18082"/>
                  </a:lnTo>
                  <a:lnTo>
                    <a:pt x="25794" y="27945"/>
                  </a:lnTo>
                  <a:lnTo>
                    <a:pt x="13457" y="37808"/>
                  </a:lnTo>
                  <a:lnTo>
                    <a:pt x="5607" y="47671"/>
                  </a:lnTo>
                  <a:lnTo>
                    <a:pt x="2242" y="55890"/>
                  </a:lnTo>
                  <a:lnTo>
                    <a:pt x="0" y="6246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8450261" y="755650"/>
              <a:ext cx="506412" cy="425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777" y="55522"/>
                  </a:moveTo>
                  <a:lnTo>
                    <a:pt x="14814" y="62686"/>
                  </a:lnTo>
                  <a:lnTo>
                    <a:pt x="17777" y="73432"/>
                  </a:lnTo>
                  <a:lnTo>
                    <a:pt x="22222" y="82388"/>
                  </a:lnTo>
                  <a:lnTo>
                    <a:pt x="31111" y="89552"/>
                  </a:lnTo>
                  <a:lnTo>
                    <a:pt x="50370" y="100298"/>
                  </a:lnTo>
                  <a:lnTo>
                    <a:pt x="75555" y="114626"/>
                  </a:lnTo>
                  <a:lnTo>
                    <a:pt x="96296" y="120000"/>
                  </a:lnTo>
                  <a:lnTo>
                    <a:pt x="74074" y="116417"/>
                  </a:lnTo>
                  <a:lnTo>
                    <a:pt x="45925" y="105671"/>
                  </a:lnTo>
                  <a:lnTo>
                    <a:pt x="19259" y="98507"/>
                  </a:lnTo>
                  <a:lnTo>
                    <a:pt x="10370" y="89552"/>
                  </a:lnTo>
                  <a:lnTo>
                    <a:pt x="4444" y="82388"/>
                  </a:lnTo>
                  <a:lnTo>
                    <a:pt x="0" y="73432"/>
                  </a:lnTo>
                  <a:lnTo>
                    <a:pt x="0" y="66268"/>
                  </a:lnTo>
                  <a:lnTo>
                    <a:pt x="0" y="62686"/>
                  </a:lnTo>
                  <a:lnTo>
                    <a:pt x="1481" y="55522"/>
                  </a:lnTo>
                  <a:lnTo>
                    <a:pt x="5925" y="46567"/>
                  </a:lnTo>
                  <a:lnTo>
                    <a:pt x="14814" y="39402"/>
                  </a:lnTo>
                  <a:lnTo>
                    <a:pt x="28148" y="26865"/>
                  </a:lnTo>
                  <a:lnTo>
                    <a:pt x="50370" y="16119"/>
                  </a:lnTo>
                  <a:lnTo>
                    <a:pt x="80000" y="8955"/>
                  </a:lnTo>
                  <a:lnTo>
                    <a:pt x="120000" y="0"/>
                  </a:lnTo>
                  <a:lnTo>
                    <a:pt x="91851" y="8955"/>
                  </a:lnTo>
                  <a:lnTo>
                    <a:pt x="69629" y="16119"/>
                  </a:lnTo>
                  <a:lnTo>
                    <a:pt x="50370" y="25074"/>
                  </a:lnTo>
                  <a:lnTo>
                    <a:pt x="37037" y="32238"/>
                  </a:lnTo>
                  <a:lnTo>
                    <a:pt x="22222" y="46567"/>
                  </a:lnTo>
                  <a:lnTo>
                    <a:pt x="17777" y="5552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466725" y="1857375"/>
            <a:ext cx="8248650" cy="45005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31140" algn="l" rtl="0">
              <a:spcBef>
                <a:spcPts val="640"/>
              </a:spcBef>
              <a:spcAft>
                <a:spcPts val="0"/>
              </a:spcAft>
              <a:buClr>
                <a:srgbClr val="6A3F7B"/>
              </a:buClr>
              <a:buSzPct val="55000"/>
              <a:buFont typeface="Noto Sans Symbols"/>
              <a:buChar char="•"/>
              <a:defRPr sz="32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742950" marR="0" lvl="1" indent="-1968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50000"/>
              <a:buFont typeface="Noto Sans Symbols"/>
              <a:buChar char="■"/>
              <a:defRPr sz="28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55447" algn="l" rtl="0">
              <a:spcBef>
                <a:spcPts val="480"/>
              </a:spcBef>
              <a:spcAft>
                <a:spcPts val="0"/>
              </a:spcAft>
              <a:buClr>
                <a:srgbClr val="F88941"/>
              </a:buClr>
              <a:buSzPct val="48000"/>
              <a:buFont typeface="Noto Sans Symbols"/>
              <a:buChar char="■"/>
              <a:defRPr sz="24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71450" algn="l" rtl="0">
              <a:spcBef>
                <a:spcPts val="400"/>
              </a:spcBef>
              <a:spcAft>
                <a:spcPts val="0"/>
              </a:spcAft>
              <a:buClr>
                <a:srgbClr val="DEC441"/>
              </a:buClr>
              <a:buSzPct val="45000"/>
              <a:buFont typeface="Noto Sans Symbols"/>
              <a:buChar char="■"/>
              <a:defRPr sz="20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77800" algn="l" rtl="0">
              <a:spcBef>
                <a:spcPts val="400"/>
              </a:spcBef>
              <a:spcAft>
                <a:spcPts val="0"/>
              </a:spcAft>
              <a:buClr>
                <a:srgbClr val="9FA500"/>
              </a:buClr>
              <a:buSzPct val="40000"/>
              <a:buFont typeface="Noto Sans Symbols"/>
              <a:buChar char="■"/>
              <a:defRPr sz="20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87960" algn="l" rtl="0">
              <a:spcBef>
                <a:spcPts val="32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6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971800" marR="0" lvl="6" indent="-187960" algn="l" rtl="0">
              <a:spcBef>
                <a:spcPts val="32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6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429000" marR="0" lvl="7" indent="-193039" algn="l" rtl="0">
              <a:spcBef>
                <a:spcPts val="28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4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886200" marR="0" lvl="8" indent="-193040" algn="l" rtl="0">
              <a:spcBef>
                <a:spcPts val="28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4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457200" y="6429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dt" idx="10"/>
          </p:nvPr>
        </p:nvSpPr>
        <p:spPr>
          <a:xfrm>
            <a:off x="4471987" y="6492875"/>
            <a:ext cx="15287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ftr" idx="11"/>
          </p:nvPr>
        </p:nvSpPr>
        <p:spPr>
          <a:xfrm>
            <a:off x="6048375" y="6492875"/>
            <a:ext cx="23939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8499475" y="6492875"/>
            <a:ext cx="6445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mbria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200" b="0" i="0" u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>
            <a:gsLst>
              <a:gs pos="0">
                <a:srgbClr val="AFB7EF"/>
              </a:gs>
              <a:gs pos="39999">
                <a:srgbClr val="D9E0F9"/>
              </a:gs>
              <a:gs pos="69999">
                <a:srgbClr val="D9E0F9"/>
              </a:gs>
              <a:gs pos="86999">
                <a:srgbClr val="B3C0F4"/>
              </a:gs>
              <a:gs pos="100000">
                <a:srgbClr val="B3C0F4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3929062" y="0"/>
            <a:ext cx="5214937" cy="33829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755" y="0"/>
                </a:moveTo>
                <a:lnTo>
                  <a:pt x="114244" y="198"/>
                </a:lnTo>
                <a:lnTo>
                  <a:pt x="114919" y="1239"/>
                </a:lnTo>
                <a:lnTo>
                  <a:pt x="115723" y="1833"/>
                </a:lnTo>
                <a:lnTo>
                  <a:pt x="116527" y="2874"/>
                </a:lnTo>
                <a:lnTo>
                  <a:pt x="116655" y="4114"/>
                </a:lnTo>
                <a:lnTo>
                  <a:pt x="116655" y="4758"/>
                </a:lnTo>
                <a:lnTo>
                  <a:pt x="116527" y="5353"/>
                </a:lnTo>
                <a:lnTo>
                  <a:pt x="116109" y="5997"/>
                </a:lnTo>
                <a:lnTo>
                  <a:pt x="115562" y="6195"/>
                </a:lnTo>
                <a:lnTo>
                  <a:pt x="113440" y="7434"/>
                </a:lnTo>
                <a:lnTo>
                  <a:pt x="105401" y="8228"/>
                </a:lnTo>
                <a:lnTo>
                  <a:pt x="99646" y="9467"/>
                </a:lnTo>
                <a:lnTo>
                  <a:pt x="97395" y="10111"/>
                </a:lnTo>
                <a:lnTo>
                  <a:pt x="96045" y="10904"/>
                </a:lnTo>
                <a:lnTo>
                  <a:pt x="95659" y="11152"/>
                </a:lnTo>
                <a:lnTo>
                  <a:pt x="94308" y="12143"/>
                </a:lnTo>
                <a:lnTo>
                  <a:pt x="93118" y="13581"/>
                </a:lnTo>
                <a:lnTo>
                  <a:pt x="92829" y="14423"/>
                </a:lnTo>
                <a:lnTo>
                  <a:pt x="92572" y="15662"/>
                </a:lnTo>
                <a:lnTo>
                  <a:pt x="92829" y="15861"/>
                </a:lnTo>
                <a:lnTo>
                  <a:pt x="93762" y="17100"/>
                </a:lnTo>
                <a:lnTo>
                  <a:pt x="94694" y="17942"/>
                </a:lnTo>
                <a:lnTo>
                  <a:pt x="96045" y="18537"/>
                </a:lnTo>
                <a:lnTo>
                  <a:pt x="97909" y="19182"/>
                </a:lnTo>
                <a:lnTo>
                  <a:pt x="100192" y="19380"/>
                </a:lnTo>
                <a:lnTo>
                  <a:pt x="109549" y="19975"/>
                </a:lnTo>
                <a:lnTo>
                  <a:pt x="116527" y="19975"/>
                </a:lnTo>
                <a:lnTo>
                  <a:pt x="118778" y="19975"/>
                </a:lnTo>
                <a:lnTo>
                  <a:pt x="120000" y="19776"/>
                </a:lnTo>
                <a:lnTo>
                  <a:pt x="120000" y="69888"/>
                </a:lnTo>
                <a:lnTo>
                  <a:pt x="120000" y="120000"/>
                </a:lnTo>
                <a:lnTo>
                  <a:pt x="115980" y="118513"/>
                </a:lnTo>
                <a:lnTo>
                  <a:pt x="111961" y="117075"/>
                </a:lnTo>
                <a:lnTo>
                  <a:pt x="107266" y="115043"/>
                </a:lnTo>
                <a:lnTo>
                  <a:pt x="102861" y="112118"/>
                </a:lnTo>
                <a:lnTo>
                  <a:pt x="100868" y="110483"/>
                </a:lnTo>
                <a:lnTo>
                  <a:pt x="99260" y="108847"/>
                </a:lnTo>
                <a:lnTo>
                  <a:pt x="97781" y="107013"/>
                </a:lnTo>
                <a:lnTo>
                  <a:pt x="96848" y="104931"/>
                </a:lnTo>
                <a:lnTo>
                  <a:pt x="96173" y="102651"/>
                </a:lnTo>
                <a:lnTo>
                  <a:pt x="96173" y="101610"/>
                </a:lnTo>
                <a:lnTo>
                  <a:pt x="96173" y="100619"/>
                </a:lnTo>
                <a:lnTo>
                  <a:pt x="96173" y="99975"/>
                </a:lnTo>
                <a:lnTo>
                  <a:pt x="96463" y="98736"/>
                </a:lnTo>
                <a:lnTo>
                  <a:pt x="96591" y="97496"/>
                </a:lnTo>
                <a:lnTo>
                  <a:pt x="97106" y="96059"/>
                </a:lnTo>
                <a:lnTo>
                  <a:pt x="98199" y="94423"/>
                </a:lnTo>
                <a:lnTo>
                  <a:pt x="99517" y="92540"/>
                </a:lnTo>
                <a:lnTo>
                  <a:pt x="101254" y="91102"/>
                </a:lnTo>
                <a:lnTo>
                  <a:pt x="101543" y="90508"/>
                </a:lnTo>
                <a:lnTo>
                  <a:pt x="102186" y="89268"/>
                </a:lnTo>
                <a:lnTo>
                  <a:pt x="102347" y="88426"/>
                </a:lnTo>
                <a:lnTo>
                  <a:pt x="102347" y="87633"/>
                </a:lnTo>
                <a:lnTo>
                  <a:pt x="102347" y="86394"/>
                </a:lnTo>
                <a:lnTo>
                  <a:pt x="101929" y="84907"/>
                </a:lnTo>
                <a:lnTo>
                  <a:pt x="101543" y="83469"/>
                </a:lnTo>
                <a:lnTo>
                  <a:pt x="101254" y="82032"/>
                </a:lnTo>
                <a:lnTo>
                  <a:pt x="100450" y="80000"/>
                </a:lnTo>
                <a:lnTo>
                  <a:pt x="99646" y="78116"/>
                </a:lnTo>
                <a:lnTo>
                  <a:pt x="98456" y="76282"/>
                </a:lnTo>
                <a:lnTo>
                  <a:pt x="96848" y="75241"/>
                </a:lnTo>
                <a:lnTo>
                  <a:pt x="94855" y="74200"/>
                </a:lnTo>
                <a:lnTo>
                  <a:pt x="93118" y="73804"/>
                </a:lnTo>
                <a:lnTo>
                  <a:pt x="91221" y="72763"/>
                </a:lnTo>
                <a:lnTo>
                  <a:pt x="89356" y="71325"/>
                </a:lnTo>
                <a:lnTo>
                  <a:pt x="87491" y="69690"/>
                </a:lnTo>
                <a:lnTo>
                  <a:pt x="86688" y="68649"/>
                </a:lnTo>
                <a:lnTo>
                  <a:pt x="86141" y="67608"/>
                </a:lnTo>
                <a:lnTo>
                  <a:pt x="85755" y="66369"/>
                </a:lnTo>
                <a:lnTo>
                  <a:pt x="85337" y="64931"/>
                </a:lnTo>
                <a:lnTo>
                  <a:pt x="85337" y="63494"/>
                </a:lnTo>
                <a:lnTo>
                  <a:pt x="85755" y="61660"/>
                </a:lnTo>
                <a:lnTo>
                  <a:pt x="85755" y="60421"/>
                </a:lnTo>
                <a:lnTo>
                  <a:pt x="85755" y="59182"/>
                </a:lnTo>
                <a:lnTo>
                  <a:pt x="85337" y="57496"/>
                </a:lnTo>
                <a:lnTo>
                  <a:pt x="84823" y="56059"/>
                </a:lnTo>
                <a:lnTo>
                  <a:pt x="83601" y="54820"/>
                </a:lnTo>
                <a:lnTo>
                  <a:pt x="82122" y="54027"/>
                </a:lnTo>
                <a:lnTo>
                  <a:pt x="79742" y="53581"/>
                </a:lnTo>
                <a:lnTo>
                  <a:pt x="79067" y="53382"/>
                </a:lnTo>
                <a:lnTo>
                  <a:pt x="76527" y="53382"/>
                </a:lnTo>
                <a:lnTo>
                  <a:pt x="71704" y="54027"/>
                </a:lnTo>
                <a:lnTo>
                  <a:pt x="64469" y="55464"/>
                </a:lnTo>
                <a:lnTo>
                  <a:pt x="62604" y="55464"/>
                </a:lnTo>
                <a:lnTo>
                  <a:pt x="60868" y="55018"/>
                </a:lnTo>
                <a:lnTo>
                  <a:pt x="59003" y="54622"/>
                </a:lnTo>
                <a:lnTo>
                  <a:pt x="57781" y="54027"/>
                </a:lnTo>
                <a:lnTo>
                  <a:pt x="56848" y="52986"/>
                </a:lnTo>
                <a:lnTo>
                  <a:pt x="56045" y="52143"/>
                </a:lnTo>
                <a:lnTo>
                  <a:pt x="55241" y="50706"/>
                </a:lnTo>
                <a:lnTo>
                  <a:pt x="54726" y="49268"/>
                </a:lnTo>
                <a:lnTo>
                  <a:pt x="54308" y="47434"/>
                </a:lnTo>
                <a:lnTo>
                  <a:pt x="54180" y="45353"/>
                </a:lnTo>
                <a:lnTo>
                  <a:pt x="54308" y="43073"/>
                </a:lnTo>
                <a:lnTo>
                  <a:pt x="54565" y="41635"/>
                </a:lnTo>
                <a:lnTo>
                  <a:pt x="54726" y="39801"/>
                </a:lnTo>
                <a:lnTo>
                  <a:pt x="54565" y="38364"/>
                </a:lnTo>
                <a:lnTo>
                  <a:pt x="54308" y="36480"/>
                </a:lnTo>
                <a:lnTo>
                  <a:pt x="53633" y="35043"/>
                </a:lnTo>
                <a:lnTo>
                  <a:pt x="52990" y="34448"/>
                </a:lnTo>
                <a:lnTo>
                  <a:pt x="52315" y="34200"/>
                </a:lnTo>
                <a:lnTo>
                  <a:pt x="51221" y="34200"/>
                </a:lnTo>
                <a:lnTo>
                  <a:pt x="50160" y="34200"/>
                </a:lnTo>
                <a:lnTo>
                  <a:pt x="49646" y="34200"/>
                </a:lnTo>
                <a:lnTo>
                  <a:pt x="48295" y="33804"/>
                </a:lnTo>
                <a:lnTo>
                  <a:pt x="47620" y="33605"/>
                </a:lnTo>
                <a:lnTo>
                  <a:pt x="46945" y="32961"/>
                </a:lnTo>
                <a:lnTo>
                  <a:pt x="46559" y="32168"/>
                </a:lnTo>
                <a:lnTo>
                  <a:pt x="46141" y="30929"/>
                </a:lnTo>
                <a:lnTo>
                  <a:pt x="45755" y="30731"/>
                </a:lnTo>
                <a:lnTo>
                  <a:pt x="44533" y="30086"/>
                </a:lnTo>
                <a:lnTo>
                  <a:pt x="43215" y="29690"/>
                </a:lnTo>
                <a:lnTo>
                  <a:pt x="42540" y="30086"/>
                </a:lnTo>
                <a:lnTo>
                  <a:pt x="41736" y="30285"/>
                </a:lnTo>
                <a:lnTo>
                  <a:pt x="41607" y="30731"/>
                </a:lnTo>
                <a:lnTo>
                  <a:pt x="41189" y="30929"/>
                </a:lnTo>
                <a:lnTo>
                  <a:pt x="40257" y="31325"/>
                </a:lnTo>
                <a:lnTo>
                  <a:pt x="38263" y="30731"/>
                </a:lnTo>
                <a:lnTo>
                  <a:pt x="37331" y="29690"/>
                </a:lnTo>
                <a:lnTo>
                  <a:pt x="35048" y="28054"/>
                </a:lnTo>
                <a:lnTo>
                  <a:pt x="33569" y="27410"/>
                </a:lnTo>
                <a:lnTo>
                  <a:pt x="32250" y="27410"/>
                </a:lnTo>
                <a:lnTo>
                  <a:pt x="30900" y="27608"/>
                </a:lnTo>
                <a:lnTo>
                  <a:pt x="30225" y="28054"/>
                </a:lnTo>
                <a:lnTo>
                  <a:pt x="29839" y="28649"/>
                </a:lnTo>
                <a:lnTo>
                  <a:pt x="29292" y="29491"/>
                </a:lnTo>
                <a:lnTo>
                  <a:pt x="28231" y="31325"/>
                </a:lnTo>
                <a:lnTo>
                  <a:pt x="27813" y="32366"/>
                </a:lnTo>
                <a:lnTo>
                  <a:pt x="27170" y="33605"/>
                </a:lnTo>
                <a:lnTo>
                  <a:pt x="27009" y="34845"/>
                </a:lnTo>
                <a:lnTo>
                  <a:pt x="27170" y="35885"/>
                </a:lnTo>
                <a:lnTo>
                  <a:pt x="27427" y="37125"/>
                </a:lnTo>
                <a:lnTo>
                  <a:pt x="27427" y="40198"/>
                </a:lnTo>
                <a:lnTo>
                  <a:pt x="27427" y="41833"/>
                </a:lnTo>
                <a:lnTo>
                  <a:pt x="27009" y="43717"/>
                </a:lnTo>
                <a:lnTo>
                  <a:pt x="26623" y="45154"/>
                </a:lnTo>
                <a:lnTo>
                  <a:pt x="25819" y="46394"/>
                </a:lnTo>
                <a:lnTo>
                  <a:pt x="23408" y="48674"/>
                </a:lnTo>
                <a:lnTo>
                  <a:pt x="20868" y="50508"/>
                </a:lnTo>
                <a:lnTo>
                  <a:pt x="19549" y="50904"/>
                </a:lnTo>
                <a:lnTo>
                  <a:pt x="18070" y="51548"/>
                </a:lnTo>
                <a:lnTo>
                  <a:pt x="16334" y="51945"/>
                </a:lnTo>
                <a:lnTo>
                  <a:pt x="14726" y="51945"/>
                </a:lnTo>
                <a:lnTo>
                  <a:pt x="13247" y="51350"/>
                </a:lnTo>
                <a:lnTo>
                  <a:pt x="11768" y="50111"/>
                </a:lnTo>
                <a:lnTo>
                  <a:pt x="10450" y="48674"/>
                </a:lnTo>
                <a:lnTo>
                  <a:pt x="9228" y="46394"/>
                </a:lnTo>
                <a:lnTo>
                  <a:pt x="8295" y="43073"/>
                </a:lnTo>
                <a:lnTo>
                  <a:pt x="7491" y="38959"/>
                </a:lnTo>
                <a:lnTo>
                  <a:pt x="7363" y="37719"/>
                </a:lnTo>
                <a:lnTo>
                  <a:pt x="7106" y="35043"/>
                </a:lnTo>
                <a:lnTo>
                  <a:pt x="7363" y="33407"/>
                </a:lnTo>
                <a:lnTo>
                  <a:pt x="7749" y="31524"/>
                </a:lnTo>
                <a:lnTo>
                  <a:pt x="8295" y="29690"/>
                </a:lnTo>
                <a:lnTo>
                  <a:pt x="9228" y="28252"/>
                </a:lnTo>
                <a:lnTo>
                  <a:pt x="9646" y="27410"/>
                </a:lnTo>
                <a:lnTo>
                  <a:pt x="10160" y="25377"/>
                </a:lnTo>
                <a:lnTo>
                  <a:pt x="10160" y="24138"/>
                </a:lnTo>
                <a:lnTo>
                  <a:pt x="9774" y="23296"/>
                </a:lnTo>
                <a:lnTo>
                  <a:pt x="9228" y="22453"/>
                </a:lnTo>
                <a:lnTo>
                  <a:pt x="7909" y="21858"/>
                </a:lnTo>
                <a:lnTo>
                  <a:pt x="6688" y="20619"/>
                </a:lnTo>
                <a:lnTo>
                  <a:pt x="5755" y="19975"/>
                </a:lnTo>
                <a:lnTo>
                  <a:pt x="4694" y="18339"/>
                </a:lnTo>
                <a:lnTo>
                  <a:pt x="3762" y="16505"/>
                </a:lnTo>
                <a:lnTo>
                  <a:pt x="3472" y="15266"/>
                </a:lnTo>
                <a:lnTo>
                  <a:pt x="3344" y="14225"/>
                </a:lnTo>
                <a:lnTo>
                  <a:pt x="3472" y="12986"/>
                </a:lnTo>
                <a:lnTo>
                  <a:pt x="3762" y="11548"/>
                </a:lnTo>
                <a:lnTo>
                  <a:pt x="4276" y="10309"/>
                </a:lnTo>
                <a:lnTo>
                  <a:pt x="5080" y="8872"/>
                </a:lnTo>
                <a:lnTo>
                  <a:pt x="5209" y="8228"/>
                </a:lnTo>
                <a:lnTo>
                  <a:pt x="5209" y="7633"/>
                </a:lnTo>
                <a:lnTo>
                  <a:pt x="5080" y="6988"/>
                </a:lnTo>
                <a:lnTo>
                  <a:pt x="4823" y="6195"/>
                </a:lnTo>
                <a:lnTo>
                  <a:pt x="4276" y="5551"/>
                </a:lnTo>
                <a:lnTo>
                  <a:pt x="3344" y="4956"/>
                </a:lnTo>
                <a:lnTo>
                  <a:pt x="1736" y="4758"/>
                </a:lnTo>
                <a:lnTo>
                  <a:pt x="1350" y="4114"/>
                </a:lnTo>
                <a:lnTo>
                  <a:pt x="418" y="2874"/>
                </a:lnTo>
                <a:lnTo>
                  <a:pt x="257" y="2280"/>
                </a:lnTo>
                <a:lnTo>
                  <a:pt x="0" y="1437"/>
                </a:lnTo>
                <a:lnTo>
                  <a:pt x="418" y="842"/>
                </a:lnTo>
                <a:lnTo>
                  <a:pt x="1061" y="198"/>
                </a:lnTo>
                <a:lnTo>
                  <a:pt x="5755" y="0"/>
                </a:lnTo>
                <a:close/>
              </a:path>
            </a:pathLst>
          </a:custGeom>
          <a:solidFill>
            <a:srgbClr val="F4FAFE">
              <a:alpha val="19607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 txBox="1"/>
          <p:nvPr/>
        </p:nvSpPr>
        <p:spPr>
          <a:xfrm>
            <a:off x="8469311" y="5716587"/>
            <a:ext cx="0" cy="369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1" name="Shape 281"/>
          <p:cNvGrpSpPr/>
          <p:nvPr/>
        </p:nvGrpSpPr>
        <p:grpSpPr>
          <a:xfrm>
            <a:off x="4000499" y="0"/>
            <a:ext cx="5143499" cy="2000250"/>
            <a:chOff x="3441700" y="0"/>
            <a:chExt cx="5676900" cy="2197100"/>
          </a:xfrm>
        </p:grpSpPr>
        <p:sp>
          <p:nvSpPr>
            <p:cNvPr id="282" name="Shape 282"/>
            <p:cNvSpPr/>
            <p:nvPr/>
          </p:nvSpPr>
          <p:spPr>
            <a:xfrm>
              <a:off x="8604250" y="1655761"/>
              <a:ext cx="514350" cy="425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444" y="49411"/>
                  </a:moveTo>
                  <a:lnTo>
                    <a:pt x="0" y="54705"/>
                  </a:lnTo>
                  <a:lnTo>
                    <a:pt x="0" y="65294"/>
                  </a:lnTo>
                  <a:lnTo>
                    <a:pt x="0" y="67058"/>
                  </a:lnTo>
                  <a:lnTo>
                    <a:pt x="1481" y="72352"/>
                  </a:lnTo>
                  <a:lnTo>
                    <a:pt x="5925" y="77647"/>
                  </a:lnTo>
                  <a:lnTo>
                    <a:pt x="19259" y="88235"/>
                  </a:lnTo>
                  <a:lnTo>
                    <a:pt x="38518" y="98823"/>
                  </a:lnTo>
                  <a:lnTo>
                    <a:pt x="57777" y="107647"/>
                  </a:lnTo>
                  <a:lnTo>
                    <a:pt x="96296" y="114705"/>
                  </a:lnTo>
                  <a:lnTo>
                    <a:pt x="114074" y="118235"/>
                  </a:lnTo>
                  <a:lnTo>
                    <a:pt x="120000" y="120000"/>
                  </a:lnTo>
                  <a:lnTo>
                    <a:pt x="120000" y="118235"/>
                  </a:lnTo>
                  <a:lnTo>
                    <a:pt x="114074" y="118235"/>
                  </a:lnTo>
                  <a:lnTo>
                    <a:pt x="97777" y="112941"/>
                  </a:lnTo>
                  <a:lnTo>
                    <a:pt x="60740" y="104117"/>
                  </a:lnTo>
                  <a:lnTo>
                    <a:pt x="40000" y="97058"/>
                  </a:lnTo>
                  <a:lnTo>
                    <a:pt x="22222" y="88235"/>
                  </a:lnTo>
                  <a:lnTo>
                    <a:pt x="8888" y="77647"/>
                  </a:lnTo>
                  <a:lnTo>
                    <a:pt x="4444" y="72352"/>
                  </a:lnTo>
                  <a:lnTo>
                    <a:pt x="0" y="65294"/>
                  </a:lnTo>
                  <a:lnTo>
                    <a:pt x="1481" y="54705"/>
                  </a:lnTo>
                  <a:lnTo>
                    <a:pt x="5925" y="49411"/>
                  </a:lnTo>
                  <a:lnTo>
                    <a:pt x="13333" y="40588"/>
                  </a:lnTo>
                  <a:lnTo>
                    <a:pt x="23703" y="33529"/>
                  </a:lnTo>
                  <a:lnTo>
                    <a:pt x="51851" y="19411"/>
                  </a:lnTo>
                  <a:lnTo>
                    <a:pt x="84444" y="8823"/>
                  </a:lnTo>
                  <a:lnTo>
                    <a:pt x="120000" y="0"/>
                  </a:lnTo>
                  <a:lnTo>
                    <a:pt x="87407" y="5294"/>
                  </a:lnTo>
                  <a:lnTo>
                    <a:pt x="51851" y="15882"/>
                  </a:lnTo>
                  <a:lnTo>
                    <a:pt x="23703" y="33529"/>
                  </a:lnTo>
                  <a:lnTo>
                    <a:pt x="13333" y="40588"/>
                  </a:lnTo>
                  <a:lnTo>
                    <a:pt x="5925" y="49411"/>
                  </a:lnTo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>
              <a:off x="3695700" y="0"/>
              <a:ext cx="469899" cy="38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702" y="40000"/>
                  </a:moveTo>
                  <a:lnTo>
                    <a:pt x="50270" y="60000"/>
                  </a:lnTo>
                  <a:lnTo>
                    <a:pt x="50270" y="40000"/>
                  </a:lnTo>
                  <a:lnTo>
                    <a:pt x="74594" y="60000"/>
                  </a:lnTo>
                  <a:lnTo>
                    <a:pt x="120000" y="120000"/>
                  </a:lnTo>
                  <a:lnTo>
                    <a:pt x="103783" y="100000"/>
                  </a:lnTo>
                  <a:lnTo>
                    <a:pt x="64864" y="0"/>
                  </a:lnTo>
                  <a:lnTo>
                    <a:pt x="55135" y="0"/>
                  </a:lnTo>
                  <a:lnTo>
                    <a:pt x="66486" y="40000"/>
                  </a:lnTo>
                  <a:lnTo>
                    <a:pt x="42162" y="0"/>
                  </a:lnTo>
                  <a:lnTo>
                    <a:pt x="29189" y="0"/>
                  </a:lnTo>
                  <a:lnTo>
                    <a:pt x="40540" y="40000"/>
                  </a:lnTo>
                  <a:lnTo>
                    <a:pt x="24324" y="0"/>
                  </a:lnTo>
                  <a:lnTo>
                    <a:pt x="0" y="0"/>
                  </a:lnTo>
                  <a:lnTo>
                    <a:pt x="22702" y="4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Shape 284"/>
            <p:cNvSpPr/>
            <p:nvPr/>
          </p:nvSpPr>
          <p:spPr>
            <a:xfrm>
              <a:off x="4578350" y="0"/>
              <a:ext cx="558799" cy="266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94285"/>
                  </a:moveTo>
                  <a:lnTo>
                    <a:pt x="107727" y="117142"/>
                  </a:lnTo>
                  <a:lnTo>
                    <a:pt x="107727" y="111428"/>
                  </a:lnTo>
                  <a:lnTo>
                    <a:pt x="120000" y="120000"/>
                  </a:lnTo>
                  <a:lnTo>
                    <a:pt x="120000" y="117142"/>
                  </a:lnTo>
                  <a:lnTo>
                    <a:pt x="106363" y="108571"/>
                  </a:lnTo>
                  <a:lnTo>
                    <a:pt x="75000" y="91428"/>
                  </a:lnTo>
                  <a:lnTo>
                    <a:pt x="58636" y="77142"/>
                  </a:lnTo>
                  <a:lnTo>
                    <a:pt x="43636" y="60000"/>
                  </a:lnTo>
                  <a:lnTo>
                    <a:pt x="31363" y="40000"/>
                  </a:lnTo>
                  <a:lnTo>
                    <a:pt x="27272" y="25714"/>
                  </a:lnTo>
                  <a:lnTo>
                    <a:pt x="25909" y="14285"/>
                  </a:lnTo>
                  <a:lnTo>
                    <a:pt x="27272" y="0"/>
                  </a:lnTo>
                  <a:lnTo>
                    <a:pt x="25909" y="0"/>
                  </a:lnTo>
                  <a:lnTo>
                    <a:pt x="23181" y="14285"/>
                  </a:lnTo>
                  <a:lnTo>
                    <a:pt x="27272" y="31428"/>
                  </a:lnTo>
                  <a:lnTo>
                    <a:pt x="31363" y="42857"/>
                  </a:lnTo>
                  <a:lnTo>
                    <a:pt x="43636" y="65714"/>
                  </a:lnTo>
                  <a:lnTo>
                    <a:pt x="60000" y="85714"/>
                  </a:lnTo>
                  <a:lnTo>
                    <a:pt x="80454" y="100000"/>
                  </a:lnTo>
                  <a:lnTo>
                    <a:pt x="60000" y="91428"/>
                  </a:lnTo>
                  <a:lnTo>
                    <a:pt x="35454" y="74285"/>
                  </a:lnTo>
                  <a:lnTo>
                    <a:pt x="17727" y="60000"/>
                  </a:lnTo>
                  <a:lnTo>
                    <a:pt x="6818" y="42857"/>
                  </a:lnTo>
                  <a:lnTo>
                    <a:pt x="2727" y="31428"/>
                  </a:lnTo>
                  <a:lnTo>
                    <a:pt x="0" y="17142"/>
                  </a:lnTo>
                  <a:lnTo>
                    <a:pt x="2727" y="14285"/>
                  </a:lnTo>
                  <a:lnTo>
                    <a:pt x="4090" y="0"/>
                  </a:lnTo>
                  <a:lnTo>
                    <a:pt x="2727" y="0"/>
                  </a:lnTo>
                  <a:lnTo>
                    <a:pt x="0" y="8571"/>
                  </a:lnTo>
                  <a:lnTo>
                    <a:pt x="0" y="17142"/>
                  </a:lnTo>
                  <a:lnTo>
                    <a:pt x="0" y="31428"/>
                  </a:lnTo>
                  <a:lnTo>
                    <a:pt x="4090" y="42857"/>
                  </a:lnTo>
                  <a:lnTo>
                    <a:pt x="17727" y="60000"/>
                  </a:lnTo>
                  <a:lnTo>
                    <a:pt x="34090" y="77142"/>
                  </a:lnTo>
                  <a:lnTo>
                    <a:pt x="60000" y="9428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>
              <a:off x="8737600" y="1708150"/>
              <a:ext cx="381000" cy="3381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1111"/>
                  </a:moveTo>
                  <a:lnTo>
                    <a:pt x="10000" y="80000"/>
                  </a:lnTo>
                  <a:lnTo>
                    <a:pt x="24000" y="91111"/>
                  </a:lnTo>
                  <a:lnTo>
                    <a:pt x="40000" y="100000"/>
                  </a:lnTo>
                  <a:lnTo>
                    <a:pt x="58000" y="106666"/>
                  </a:lnTo>
                  <a:lnTo>
                    <a:pt x="94000" y="113333"/>
                  </a:lnTo>
                  <a:lnTo>
                    <a:pt x="120000" y="120000"/>
                  </a:lnTo>
                  <a:lnTo>
                    <a:pt x="120000" y="117777"/>
                  </a:lnTo>
                  <a:lnTo>
                    <a:pt x="94000" y="113333"/>
                  </a:lnTo>
                  <a:lnTo>
                    <a:pt x="58000" y="104444"/>
                  </a:lnTo>
                  <a:lnTo>
                    <a:pt x="24000" y="91111"/>
                  </a:lnTo>
                  <a:lnTo>
                    <a:pt x="12000" y="80000"/>
                  </a:lnTo>
                  <a:lnTo>
                    <a:pt x="4000" y="71111"/>
                  </a:lnTo>
                  <a:lnTo>
                    <a:pt x="4000" y="53333"/>
                  </a:lnTo>
                  <a:lnTo>
                    <a:pt x="10000" y="40000"/>
                  </a:lnTo>
                  <a:lnTo>
                    <a:pt x="16000" y="37777"/>
                  </a:lnTo>
                  <a:lnTo>
                    <a:pt x="36000" y="24444"/>
                  </a:lnTo>
                  <a:lnTo>
                    <a:pt x="72000" y="8888"/>
                  </a:lnTo>
                  <a:lnTo>
                    <a:pt x="120000" y="0"/>
                  </a:lnTo>
                  <a:lnTo>
                    <a:pt x="72000" y="8888"/>
                  </a:lnTo>
                  <a:lnTo>
                    <a:pt x="36000" y="24444"/>
                  </a:lnTo>
                  <a:lnTo>
                    <a:pt x="16000" y="33333"/>
                  </a:lnTo>
                  <a:lnTo>
                    <a:pt x="6000" y="40000"/>
                  </a:lnTo>
                  <a:lnTo>
                    <a:pt x="0" y="53333"/>
                  </a:lnTo>
                  <a:lnTo>
                    <a:pt x="0" y="64444"/>
                  </a:lnTo>
                  <a:lnTo>
                    <a:pt x="0" y="71111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9112250" y="1873250"/>
              <a:ext cx="6349" cy="571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80000"/>
                  </a:lnTo>
                  <a:lnTo>
                    <a:pt x="120000" y="40000"/>
                  </a:lnTo>
                  <a:lnTo>
                    <a:pt x="120000" y="0"/>
                  </a:lnTo>
                  <a:lnTo>
                    <a:pt x="0" y="13333"/>
                  </a:lnTo>
                  <a:lnTo>
                    <a:pt x="0" y="80000"/>
                  </a:lnTo>
                  <a:lnTo>
                    <a:pt x="12000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9080500" y="1841500"/>
              <a:ext cx="38099" cy="1079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42352"/>
                  </a:moveTo>
                  <a:lnTo>
                    <a:pt x="0" y="77647"/>
                  </a:lnTo>
                  <a:lnTo>
                    <a:pt x="40000" y="98823"/>
                  </a:lnTo>
                  <a:lnTo>
                    <a:pt x="120000" y="120000"/>
                  </a:lnTo>
                  <a:lnTo>
                    <a:pt x="120000" y="105882"/>
                  </a:lnTo>
                  <a:lnTo>
                    <a:pt x="60000" y="84705"/>
                  </a:lnTo>
                  <a:lnTo>
                    <a:pt x="40000" y="77647"/>
                  </a:lnTo>
                  <a:lnTo>
                    <a:pt x="40000" y="42352"/>
                  </a:lnTo>
                  <a:lnTo>
                    <a:pt x="60000" y="35294"/>
                  </a:lnTo>
                  <a:lnTo>
                    <a:pt x="120000" y="14117"/>
                  </a:lnTo>
                  <a:lnTo>
                    <a:pt x="120000" y="0"/>
                  </a:lnTo>
                  <a:lnTo>
                    <a:pt x="40000" y="35294"/>
                  </a:lnTo>
                  <a:lnTo>
                    <a:pt x="40000" y="4235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8978900" y="1778000"/>
              <a:ext cx="139699" cy="209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5454"/>
                  </a:moveTo>
                  <a:lnTo>
                    <a:pt x="16363" y="87272"/>
                  </a:lnTo>
                  <a:lnTo>
                    <a:pt x="38181" y="101818"/>
                  </a:lnTo>
                  <a:lnTo>
                    <a:pt x="81818" y="112727"/>
                  </a:lnTo>
                  <a:lnTo>
                    <a:pt x="120000" y="120000"/>
                  </a:lnTo>
                  <a:lnTo>
                    <a:pt x="81818" y="109090"/>
                  </a:lnTo>
                  <a:lnTo>
                    <a:pt x="49090" y="98181"/>
                  </a:lnTo>
                  <a:lnTo>
                    <a:pt x="21818" y="80000"/>
                  </a:lnTo>
                  <a:lnTo>
                    <a:pt x="5454" y="65454"/>
                  </a:lnTo>
                  <a:lnTo>
                    <a:pt x="5454" y="54545"/>
                  </a:lnTo>
                  <a:lnTo>
                    <a:pt x="16363" y="43636"/>
                  </a:lnTo>
                  <a:lnTo>
                    <a:pt x="32727" y="32727"/>
                  </a:lnTo>
                  <a:lnTo>
                    <a:pt x="65454" y="14545"/>
                  </a:lnTo>
                  <a:lnTo>
                    <a:pt x="120000" y="3636"/>
                  </a:lnTo>
                  <a:lnTo>
                    <a:pt x="120000" y="0"/>
                  </a:lnTo>
                  <a:lnTo>
                    <a:pt x="65454" y="14545"/>
                  </a:lnTo>
                  <a:lnTo>
                    <a:pt x="21818" y="32727"/>
                  </a:lnTo>
                  <a:lnTo>
                    <a:pt x="16363" y="43636"/>
                  </a:lnTo>
                  <a:lnTo>
                    <a:pt x="5454" y="47272"/>
                  </a:lnTo>
                  <a:lnTo>
                    <a:pt x="0" y="65454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Shape 289"/>
            <p:cNvSpPr/>
            <p:nvPr/>
          </p:nvSpPr>
          <p:spPr>
            <a:xfrm>
              <a:off x="9004300" y="50800"/>
              <a:ext cx="114300" cy="114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0" y="80000"/>
                  </a:lnTo>
                  <a:lnTo>
                    <a:pt x="20000" y="100000"/>
                  </a:lnTo>
                  <a:lnTo>
                    <a:pt x="53333" y="106666"/>
                  </a:lnTo>
                  <a:lnTo>
                    <a:pt x="120000" y="120000"/>
                  </a:lnTo>
                  <a:lnTo>
                    <a:pt x="53333" y="100000"/>
                  </a:lnTo>
                  <a:lnTo>
                    <a:pt x="13333" y="80000"/>
                  </a:lnTo>
                  <a:lnTo>
                    <a:pt x="0" y="60000"/>
                  </a:lnTo>
                  <a:lnTo>
                    <a:pt x="33333" y="40000"/>
                  </a:lnTo>
                  <a:lnTo>
                    <a:pt x="73333" y="20000"/>
                  </a:lnTo>
                  <a:lnTo>
                    <a:pt x="120000" y="6666"/>
                  </a:lnTo>
                  <a:lnTo>
                    <a:pt x="120000" y="0"/>
                  </a:lnTo>
                  <a:lnTo>
                    <a:pt x="60000" y="20000"/>
                  </a:lnTo>
                  <a:lnTo>
                    <a:pt x="20000" y="26666"/>
                  </a:lnTo>
                  <a:lnTo>
                    <a:pt x="0" y="6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Shape 290"/>
            <p:cNvSpPr/>
            <p:nvPr/>
          </p:nvSpPr>
          <p:spPr>
            <a:xfrm>
              <a:off x="8891586" y="0"/>
              <a:ext cx="227012" cy="2047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666" y="0"/>
                  </a:moveTo>
                  <a:lnTo>
                    <a:pt x="70000" y="7500"/>
                  </a:lnTo>
                  <a:lnTo>
                    <a:pt x="46666" y="11250"/>
                  </a:lnTo>
                  <a:lnTo>
                    <a:pt x="16666" y="30000"/>
                  </a:lnTo>
                  <a:lnTo>
                    <a:pt x="6666" y="45000"/>
                  </a:lnTo>
                  <a:lnTo>
                    <a:pt x="0" y="56250"/>
                  </a:lnTo>
                  <a:lnTo>
                    <a:pt x="6666" y="67500"/>
                  </a:lnTo>
                  <a:lnTo>
                    <a:pt x="16666" y="86250"/>
                  </a:lnTo>
                  <a:lnTo>
                    <a:pt x="46666" y="101250"/>
                  </a:lnTo>
                  <a:lnTo>
                    <a:pt x="86666" y="112500"/>
                  </a:lnTo>
                  <a:lnTo>
                    <a:pt x="120000" y="120000"/>
                  </a:lnTo>
                  <a:lnTo>
                    <a:pt x="90000" y="108750"/>
                  </a:lnTo>
                  <a:lnTo>
                    <a:pt x="50000" y="97500"/>
                  </a:lnTo>
                  <a:lnTo>
                    <a:pt x="16666" y="78750"/>
                  </a:lnTo>
                  <a:lnTo>
                    <a:pt x="10000" y="67500"/>
                  </a:lnTo>
                  <a:lnTo>
                    <a:pt x="6666" y="56250"/>
                  </a:lnTo>
                  <a:lnTo>
                    <a:pt x="10000" y="52500"/>
                  </a:lnTo>
                  <a:lnTo>
                    <a:pt x="20000" y="33750"/>
                  </a:lnTo>
                  <a:lnTo>
                    <a:pt x="36666" y="22500"/>
                  </a:lnTo>
                  <a:lnTo>
                    <a:pt x="56666" y="18750"/>
                  </a:lnTo>
                  <a:lnTo>
                    <a:pt x="86666" y="7500"/>
                  </a:lnTo>
                  <a:lnTo>
                    <a:pt x="120000" y="7500"/>
                  </a:lnTo>
                  <a:lnTo>
                    <a:pt x="120000" y="0"/>
                  </a:lnTo>
                  <a:lnTo>
                    <a:pt x="10666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Shape 291"/>
            <p:cNvSpPr/>
            <p:nvPr/>
          </p:nvSpPr>
          <p:spPr>
            <a:xfrm>
              <a:off x="3441700" y="0"/>
              <a:ext cx="5676900" cy="219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51" y="7283"/>
                  </a:moveTo>
                  <a:lnTo>
                    <a:pt x="112617" y="6242"/>
                  </a:lnTo>
                  <a:lnTo>
                    <a:pt x="112617" y="5202"/>
                  </a:lnTo>
                  <a:lnTo>
                    <a:pt x="112751" y="4855"/>
                  </a:lnTo>
                  <a:lnTo>
                    <a:pt x="113422" y="3121"/>
                  </a:lnTo>
                  <a:lnTo>
                    <a:pt x="114630" y="1734"/>
                  </a:lnTo>
                  <a:lnTo>
                    <a:pt x="116778" y="0"/>
                  </a:lnTo>
                  <a:lnTo>
                    <a:pt x="115838" y="0"/>
                  </a:lnTo>
                  <a:lnTo>
                    <a:pt x="113959" y="1734"/>
                  </a:lnTo>
                  <a:lnTo>
                    <a:pt x="113020" y="3121"/>
                  </a:lnTo>
                  <a:lnTo>
                    <a:pt x="112617" y="4855"/>
                  </a:lnTo>
                  <a:lnTo>
                    <a:pt x="112617" y="5202"/>
                  </a:lnTo>
                  <a:lnTo>
                    <a:pt x="112617" y="6242"/>
                  </a:lnTo>
                  <a:lnTo>
                    <a:pt x="112617" y="7283"/>
                  </a:lnTo>
                  <a:lnTo>
                    <a:pt x="113154" y="8323"/>
                  </a:lnTo>
                  <a:lnTo>
                    <a:pt x="113825" y="9364"/>
                  </a:lnTo>
                  <a:lnTo>
                    <a:pt x="115436" y="11098"/>
                  </a:lnTo>
                  <a:lnTo>
                    <a:pt x="118389" y="12485"/>
                  </a:lnTo>
                  <a:lnTo>
                    <a:pt x="117583" y="13179"/>
                  </a:lnTo>
                  <a:lnTo>
                    <a:pt x="117583" y="12485"/>
                  </a:lnTo>
                  <a:lnTo>
                    <a:pt x="116644" y="12485"/>
                  </a:lnTo>
                  <a:lnTo>
                    <a:pt x="114228" y="11445"/>
                  </a:lnTo>
                  <a:lnTo>
                    <a:pt x="111812" y="10057"/>
                  </a:lnTo>
                  <a:lnTo>
                    <a:pt x="110738" y="8323"/>
                  </a:lnTo>
                  <a:lnTo>
                    <a:pt x="109932" y="6936"/>
                  </a:lnTo>
                  <a:lnTo>
                    <a:pt x="109664" y="5895"/>
                  </a:lnTo>
                  <a:lnTo>
                    <a:pt x="109664" y="4161"/>
                  </a:lnTo>
                  <a:lnTo>
                    <a:pt x="110067" y="2774"/>
                  </a:lnTo>
                  <a:lnTo>
                    <a:pt x="110738" y="1734"/>
                  </a:lnTo>
                  <a:lnTo>
                    <a:pt x="111946" y="0"/>
                  </a:lnTo>
                  <a:lnTo>
                    <a:pt x="111275" y="0"/>
                  </a:lnTo>
                  <a:lnTo>
                    <a:pt x="110335" y="1734"/>
                  </a:lnTo>
                  <a:lnTo>
                    <a:pt x="109932" y="2774"/>
                  </a:lnTo>
                  <a:lnTo>
                    <a:pt x="109530" y="4161"/>
                  </a:lnTo>
                  <a:lnTo>
                    <a:pt x="109530" y="5895"/>
                  </a:lnTo>
                  <a:lnTo>
                    <a:pt x="109932" y="7283"/>
                  </a:lnTo>
                  <a:lnTo>
                    <a:pt x="110335" y="8323"/>
                  </a:lnTo>
                  <a:lnTo>
                    <a:pt x="111275" y="10057"/>
                  </a:lnTo>
                  <a:lnTo>
                    <a:pt x="113422" y="11445"/>
                  </a:lnTo>
                  <a:lnTo>
                    <a:pt x="115570" y="12485"/>
                  </a:lnTo>
                  <a:lnTo>
                    <a:pt x="117046" y="13179"/>
                  </a:lnTo>
                  <a:lnTo>
                    <a:pt x="115570" y="13526"/>
                  </a:lnTo>
                  <a:lnTo>
                    <a:pt x="113959" y="12485"/>
                  </a:lnTo>
                  <a:lnTo>
                    <a:pt x="111543" y="11445"/>
                  </a:lnTo>
                  <a:lnTo>
                    <a:pt x="109127" y="9364"/>
                  </a:lnTo>
                  <a:lnTo>
                    <a:pt x="108322" y="7976"/>
                  </a:lnTo>
                  <a:lnTo>
                    <a:pt x="107651" y="6242"/>
                  </a:lnTo>
                  <a:lnTo>
                    <a:pt x="107516" y="5895"/>
                  </a:lnTo>
                  <a:lnTo>
                    <a:pt x="107516" y="4855"/>
                  </a:lnTo>
                  <a:lnTo>
                    <a:pt x="107919" y="3121"/>
                  </a:lnTo>
                  <a:lnTo>
                    <a:pt x="108456" y="1734"/>
                  </a:lnTo>
                  <a:lnTo>
                    <a:pt x="109530" y="0"/>
                  </a:lnTo>
                  <a:lnTo>
                    <a:pt x="109127" y="0"/>
                  </a:lnTo>
                  <a:lnTo>
                    <a:pt x="108322" y="1734"/>
                  </a:lnTo>
                  <a:lnTo>
                    <a:pt x="107651" y="3121"/>
                  </a:lnTo>
                  <a:lnTo>
                    <a:pt x="107248" y="4161"/>
                  </a:lnTo>
                  <a:lnTo>
                    <a:pt x="107248" y="5895"/>
                  </a:lnTo>
                  <a:lnTo>
                    <a:pt x="107516" y="6936"/>
                  </a:lnTo>
                  <a:lnTo>
                    <a:pt x="108053" y="7976"/>
                  </a:lnTo>
                  <a:lnTo>
                    <a:pt x="108724" y="9364"/>
                  </a:lnTo>
                  <a:lnTo>
                    <a:pt x="110872" y="11445"/>
                  </a:lnTo>
                  <a:lnTo>
                    <a:pt x="113154" y="12485"/>
                  </a:lnTo>
                  <a:lnTo>
                    <a:pt x="115033" y="13526"/>
                  </a:lnTo>
                  <a:lnTo>
                    <a:pt x="113557" y="13526"/>
                  </a:lnTo>
                  <a:lnTo>
                    <a:pt x="112617" y="13526"/>
                  </a:lnTo>
                  <a:lnTo>
                    <a:pt x="110067" y="12138"/>
                  </a:lnTo>
                  <a:lnTo>
                    <a:pt x="107248" y="10057"/>
                  </a:lnTo>
                  <a:lnTo>
                    <a:pt x="106308" y="9017"/>
                  </a:lnTo>
                  <a:lnTo>
                    <a:pt x="105503" y="7283"/>
                  </a:lnTo>
                  <a:lnTo>
                    <a:pt x="105234" y="5895"/>
                  </a:lnTo>
                  <a:lnTo>
                    <a:pt x="105100" y="4855"/>
                  </a:lnTo>
                  <a:lnTo>
                    <a:pt x="105503" y="3121"/>
                  </a:lnTo>
                  <a:lnTo>
                    <a:pt x="105906" y="1734"/>
                  </a:lnTo>
                  <a:lnTo>
                    <a:pt x="106711" y="0"/>
                  </a:lnTo>
                  <a:lnTo>
                    <a:pt x="106308" y="0"/>
                  </a:lnTo>
                  <a:lnTo>
                    <a:pt x="105637" y="1734"/>
                  </a:lnTo>
                  <a:lnTo>
                    <a:pt x="105234" y="3121"/>
                  </a:lnTo>
                  <a:lnTo>
                    <a:pt x="105100" y="4855"/>
                  </a:lnTo>
                  <a:lnTo>
                    <a:pt x="105100" y="6242"/>
                  </a:lnTo>
                  <a:lnTo>
                    <a:pt x="105234" y="7283"/>
                  </a:lnTo>
                  <a:lnTo>
                    <a:pt x="105906" y="9017"/>
                  </a:lnTo>
                  <a:lnTo>
                    <a:pt x="106711" y="10057"/>
                  </a:lnTo>
                  <a:lnTo>
                    <a:pt x="108859" y="12138"/>
                  </a:lnTo>
                  <a:lnTo>
                    <a:pt x="111140" y="13179"/>
                  </a:lnTo>
                  <a:lnTo>
                    <a:pt x="112751" y="14219"/>
                  </a:lnTo>
                  <a:lnTo>
                    <a:pt x="110872" y="14219"/>
                  </a:lnTo>
                  <a:lnTo>
                    <a:pt x="109261" y="13526"/>
                  </a:lnTo>
                  <a:lnTo>
                    <a:pt x="105637" y="12138"/>
                  </a:lnTo>
                  <a:lnTo>
                    <a:pt x="103624" y="10404"/>
                  </a:lnTo>
                  <a:lnTo>
                    <a:pt x="101744" y="9364"/>
                  </a:lnTo>
                  <a:lnTo>
                    <a:pt x="100402" y="7283"/>
                  </a:lnTo>
                  <a:lnTo>
                    <a:pt x="99328" y="5895"/>
                  </a:lnTo>
                  <a:lnTo>
                    <a:pt x="99194" y="4855"/>
                  </a:lnTo>
                  <a:lnTo>
                    <a:pt x="99194" y="3815"/>
                  </a:lnTo>
                  <a:lnTo>
                    <a:pt x="99328" y="2774"/>
                  </a:lnTo>
                  <a:lnTo>
                    <a:pt x="100000" y="1734"/>
                  </a:lnTo>
                  <a:lnTo>
                    <a:pt x="100536" y="0"/>
                  </a:lnTo>
                  <a:lnTo>
                    <a:pt x="100134" y="0"/>
                  </a:lnTo>
                  <a:lnTo>
                    <a:pt x="99328" y="2774"/>
                  </a:lnTo>
                  <a:lnTo>
                    <a:pt x="98926" y="3815"/>
                  </a:lnTo>
                  <a:lnTo>
                    <a:pt x="98926" y="4855"/>
                  </a:lnTo>
                  <a:lnTo>
                    <a:pt x="99194" y="5895"/>
                  </a:lnTo>
                  <a:lnTo>
                    <a:pt x="100000" y="7283"/>
                  </a:lnTo>
                  <a:lnTo>
                    <a:pt x="101208" y="9017"/>
                  </a:lnTo>
                  <a:lnTo>
                    <a:pt x="104295" y="11445"/>
                  </a:lnTo>
                  <a:lnTo>
                    <a:pt x="107651" y="13179"/>
                  </a:lnTo>
                  <a:lnTo>
                    <a:pt x="110067" y="14219"/>
                  </a:lnTo>
                  <a:lnTo>
                    <a:pt x="109664" y="14219"/>
                  </a:lnTo>
                  <a:lnTo>
                    <a:pt x="108859" y="14219"/>
                  </a:lnTo>
                  <a:lnTo>
                    <a:pt x="108724" y="14219"/>
                  </a:lnTo>
                  <a:lnTo>
                    <a:pt x="104832" y="12485"/>
                  </a:lnTo>
                  <a:lnTo>
                    <a:pt x="102416" y="11098"/>
                  </a:lnTo>
                  <a:lnTo>
                    <a:pt x="100805" y="10057"/>
                  </a:lnTo>
                  <a:lnTo>
                    <a:pt x="99194" y="8323"/>
                  </a:lnTo>
                  <a:lnTo>
                    <a:pt x="98120" y="6242"/>
                  </a:lnTo>
                  <a:lnTo>
                    <a:pt x="97718" y="5202"/>
                  </a:lnTo>
                  <a:lnTo>
                    <a:pt x="97718" y="4161"/>
                  </a:lnTo>
                  <a:lnTo>
                    <a:pt x="97718" y="3121"/>
                  </a:lnTo>
                  <a:lnTo>
                    <a:pt x="98120" y="2080"/>
                  </a:lnTo>
                  <a:lnTo>
                    <a:pt x="98926" y="0"/>
                  </a:lnTo>
                  <a:lnTo>
                    <a:pt x="98523" y="0"/>
                  </a:lnTo>
                  <a:lnTo>
                    <a:pt x="97986" y="2080"/>
                  </a:lnTo>
                  <a:lnTo>
                    <a:pt x="97583" y="3121"/>
                  </a:lnTo>
                  <a:lnTo>
                    <a:pt x="97583" y="4161"/>
                  </a:lnTo>
                  <a:lnTo>
                    <a:pt x="97718" y="5895"/>
                  </a:lnTo>
                  <a:lnTo>
                    <a:pt x="97986" y="6936"/>
                  </a:lnTo>
                  <a:lnTo>
                    <a:pt x="99194" y="9017"/>
                  </a:lnTo>
                  <a:lnTo>
                    <a:pt x="100000" y="9364"/>
                  </a:lnTo>
                  <a:lnTo>
                    <a:pt x="102416" y="11445"/>
                  </a:lnTo>
                  <a:lnTo>
                    <a:pt x="98523" y="9364"/>
                  </a:lnTo>
                  <a:lnTo>
                    <a:pt x="97181" y="7976"/>
                  </a:lnTo>
                  <a:lnTo>
                    <a:pt x="96375" y="6242"/>
                  </a:lnTo>
                  <a:lnTo>
                    <a:pt x="95973" y="4855"/>
                  </a:lnTo>
                  <a:lnTo>
                    <a:pt x="95704" y="3815"/>
                  </a:lnTo>
                  <a:lnTo>
                    <a:pt x="95704" y="2080"/>
                  </a:lnTo>
                  <a:lnTo>
                    <a:pt x="95973" y="0"/>
                  </a:lnTo>
                  <a:lnTo>
                    <a:pt x="95704" y="0"/>
                  </a:lnTo>
                  <a:lnTo>
                    <a:pt x="95570" y="2080"/>
                  </a:lnTo>
                  <a:lnTo>
                    <a:pt x="95570" y="3815"/>
                  </a:lnTo>
                  <a:lnTo>
                    <a:pt x="95704" y="5202"/>
                  </a:lnTo>
                  <a:lnTo>
                    <a:pt x="96107" y="6242"/>
                  </a:lnTo>
                  <a:lnTo>
                    <a:pt x="96778" y="7283"/>
                  </a:lnTo>
                  <a:lnTo>
                    <a:pt x="97583" y="8323"/>
                  </a:lnTo>
                  <a:lnTo>
                    <a:pt x="99597" y="10404"/>
                  </a:lnTo>
                  <a:lnTo>
                    <a:pt x="102147" y="12138"/>
                  </a:lnTo>
                  <a:lnTo>
                    <a:pt x="104832" y="13179"/>
                  </a:lnTo>
                  <a:lnTo>
                    <a:pt x="108322" y="14219"/>
                  </a:lnTo>
                  <a:lnTo>
                    <a:pt x="107919" y="14566"/>
                  </a:lnTo>
                  <a:lnTo>
                    <a:pt x="105100" y="13526"/>
                  </a:lnTo>
                  <a:lnTo>
                    <a:pt x="100536" y="11445"/>
                  </a:lnTo>
                  <a:lnTo>
                    <a:pt x="98389" y="10057"/>
                  </a:lnTo>
                  <a:lnTo>
                    <a:pt x="96375" y="8323"/>
                  </a:lnTo>
                  <a:lnTo>
                    <a:pt x="94765" y="6242"/>
                  </a:lnTo>
                  <a:lnTo>
                    <a:pt x="94228" y="5202"/>
                  </a:lnTo>
                  <a:lnTo>
                    <a:pt x="93825" y="3815"/>
                  </a:lnTo>
                  <a:lnTo>
                    <a:pt x="93825" y="3121"/>
                  </a:lnTo>
                  <a:lnTo>
                    <a:pt x="94093" y="1040"/>
                  </a:lnTo>
                  <a:lnTo>
                    <a:pt x="94228" y="0"/>
                  </a:lnTo>
                  <a:lnTo>
                    <a:pt x="94093" y="0"/>
                  </a:lnTo>
                  <a:lnTo>
                    <a:pt x="93825" y="1040"/>
                  </a:lnTo>
                  <a:lnTo>
                    <a:pt x="93691" y="3121"/>
                  </a:lnTo>
                  <a:lnTo>
                    <a:pt x="93825" y="4161"/>
                  </a:lnTo>
                  <a:lnTo>
                    <a:pt x="94093" y="5202"/>
                  </a:lnTo>
                  <a:lnTo>
                    <a:pt x="94496" y="6242"/>
                  </a:lnTo>
                  <a:lnTo>
                    <a:pt x="95973" y="8323"/>
                  </a:lnTo>
                  <a:lnTo>
                    <a:pt x="97718" y="10057"/>
                  </a:lnTo>
                  <a:lnTo>
                    <a:pt x="99731" y="11445"/>
                  </a:lnTo>
                  <a:lnTo>
                    <a:pt x="103892" y="13526"/>
                  </a:lnTo>
                  <a:lnTo>
                    <a:pt x="107114" y="14566"/>
                  </a:lnTo>
                  <a:lnTo>
                    <a:pt x="104697" y="15606"/>
                  </a:lnTo>
                  <a:lnTo>
                    <a:pt x="101342" y="14219"/>
                  </a:lnTo>
                  <a:lnTo>
                    <a:pt x="98523" y="12138"/>
                  </a:lnTo>
                  <a:lnTo>
                    <a:pt x="95570" y="10057"/>
                  </a:lnTo>
                  <a:lnTo>
                    <a:pt x="94093" y="8323"/>
                  </a:lnTo>
                  <a:lnTo>
                    <a:pt x="93020" y="6936"/>
                  </a:lnTo>
                  <a:lnTo>
                    <a:pt x="92483" y="5202"/>
                  </a:lnTo>
                  <a:lnTo>
                    <a:pt x="92080" y="3815"/>
                  </a:lnTo>
                  <a:lnTo>
                    <a:pt x="91812" y="1734"/>
                  </a:lnTo>
                  <a:lnTo>
                    <a:pt x="92080" y="1040"/>
                  </a:lnTo>
                  <a:lnTo>
                    <a:pt x="92080" y="0"/>
                  </a:lnTo>
                  <a:lnTo>
                    <a:pt x="91812" y="693"/>
                  </a:lnTo>
                  <a:lnTo>
                    <a:pt x="91812" y="1734"/>
                  </a:lnTo>
                  <a:lnTo>
                    <a:pt x="91812" y="3815"/>
                  </a:lnTo>
                  <a:lnTo>
                    <a:pt x="92214" y="5202"/>
                  </a:lnTo>
                  <a:lnTo>
                    <a:pt x="92885" y="6936"/>
                  </a:lnTo>
                  <a:lnTo>
                    <a:pt x="93825" y="8323"/>
                  </a:lnTo>
                  <a:lnTo>
                    <a:pt x="95302" y="10404"/>
                  </a:lnTo>
                  <a:lnTo>
                    <a:pt x="98120" y="12485"/>
                  </a:lnTo>
                  <a:lnTo>
                    <a:pt x="100939" y="14219"/>
                  </a:lnTo>
                  <a:lnTo>
                    <a:pt x="104026" y="15606"/>
                  </a:lnTo>
                  <a:lnTo>
                    <a:pt x="102550" y="16300"/>
                  </a:lnTo>
                  <a:lnTo>
                    <a:pt x="100402" y="15260"/>
                  </a:lnTo>
                  <a:lnTo>
                    <a:pt x="99194" y="14566"/>
                  </a:lnTo>
                  <a:lnTo>
                    <a:pt x="97986" y="14219"/>
                  </a:lnTo>
                  <a:lnTo>
                    <a:pt x="94899" y="12138"/>
                  </a:lnTo>
                  <a:lnTo>
                    <a:pt x="91677" y="8323"/>
                  </a:lnTo>
                  <a:lnTo>
                    <a:pt x="90201" y="6242"/>
                  </a:lnTo>
                  <a:lnTo>
                    <a:pt x="89395" y="4161"/>
                  </a:lnTo>
                  <a:lnTo>
                    <a:pt x="89261" y="3121"/>
                  </a:lnTo>
                  <a:lnTo>
                    <a:pt x="89261" y="2080"/>
                  </a:lnTo>
                  <a:lnTo>
                    <a:pt x="89261" y="1040"/>
                  </a:lnTo>
                  <a:lnTo>
                    <a:pt x="89261" y="0"/>
                  </a:lnTo>
                  <a:lnTo>
                    <a:pt x="88993" y="1040"/>
                  </a:lnTo>
                  <a:lnTo>
                    <a:pt x="88993" y="2080"/>
                  </a:lnTo>
                  <a:lnTo>
                    <a:pt x="88993" y="3121"/>
                  </a:lnTo>
                  <a:lnTo>
                    <a:pt x="89395" y="4161"/>
                  </a:lnTo>
                  <a:lnTo>
                    <a:pt x="90201" y="6936"/>
                  </a:lnTo>
                  <a:lnTo>
                    <a:pt x="91409" y="9017"/>
                  </a:lnTo>
                  <a:lnTo>
                    <a:pt x="94765" y="12138"/>
                  </a:lnTo>
                  <a:lnTo>
                    <a:pt x="97718" y="14219"/>
                  </a:lnTo>
                  <a:lnTo>
                    <a:pt x="99194" y="15260"/>
                  </a:lnTo>
                  <a:lnTo>
                    <a:pt x="100402" y="15606"/>
                  </a:lnTo>
                  <a:lnTo>
                    <a:pt x="95704" y="14566"/>
                  </a:lnTo>
                  <a:lnTo>
                    <a:pt x="95570" y="14566"/>
                  </a:lnTo>
                  <a:lnTo>
                    <a:pt x="95167" y="14219"/>
                  </a:lnTo>
                  <a:lnTo>
                    <a:pt x="93020" y="12485"/>
                  </a:lnTo>
                  <a:lnTo>
                    <a:pt x="91275" y="11098"/>
                  </a:lnTo>
                  <a:lnTo>
                    <a:pt x="88859" y="7283"/>
                  </a:lnTo>
                  <a:lnTo>
                    <a:pt x="86979" y="4855"/>
                  </a:lnTo>
                  <a:lnTo>
                    <a:pt x="86442" y="3121"/>
                  </a:lnTo>
                  <a:lnTo>
                    <a:pt x="86040" y="1734"/>
                  </a:lnTo>
                  <a:lnTo>
                    <a:pt x="86040" y="0"/>
                  </a:lnTo>
                  <a:lnTo>
                    <a:pt x="86040" y="2080"/>
                  </a:lnTo>
                  <a:lnTo>
                    <a:pt x="86442" y="3815"/>
                  </a:lnTo>
                  <a:lnTo>
                    <a:pt x="86845" y="4855"/>
                  </a:lnTo>
                  <a:lnTo>
                    <a:pt x="88187" y="7283"/>
                  </a:lnTo>
                  <a:lnTo>
                    <a:pt x="90469" y="10404"/>
                  </a:lnTo>
                  <a:lnTo>
                    <a:pt x="93825" y="13526"/>
                  </a:lnTo>
                  <a:lnTo>
                    <a:pt x="91409" y="12138"/>
                  </a:lnTo>
                  <a:lnTo>
                    <a:pt x="88859" y="10057"/>
                  </a:lnTo>
                  <a:lnTo>
                    <a:pt x="86174" y="6936"/>
                  </a:lnTo>
                  <a:lnTo>
                    <a:pt x="84966" y="5202"/>
                  </a:lnTo>
                  <a:lnTo>
                    <a:pt x="84161" y="3121"/>
                  </a:lnTo>
                  <a:lnTo>
                    <a:pt x="83892" y="2080"/>
                  </a:lnTo>
                  <a:lnTo>
                    <a:pt x="83758" y="0"/>
                  </a:lnTo>
                  <a:lnTo>
                    <a:pt x="83489" y="0"/>
                  </a:lnTo>
                  <a:lnTo>
                    <a:pt x="83758" y="2080"/>
                  </a:lnTo>
                  <a:lnTo>
                    <a:pt x="83892" y="3121"/>
                  </a:lnTo>
                  <a:lnTo>
                    <a:pt x="84697" y="5202"/>
                  </a:lnTo>
                  <a:lnTo>
                    <a:pt x="85771" y="6936"/>
                  </a:lnTo>
                  <a:lnTo>
                    <a:pt x="88053" y="10057"/>
                  </a:lnTo>
                  <a:lnTo>
                    <a:pt x="90469" y="12138"/>
                  </a:lnTo>
                  <a:lnTo>
                    <a:pt x="92617" y="13526"/>
                  </a:lnTo>
                  <a:lnTo>
                    <a:pt x="89395" y="11445"/>
                  </a:lnTo>
                  <a:lnTo>
                    <a:pt x="88053" y="11098"/>
                  </a:lnTo>
                  <a:lnTo>
                    <a:pt x="84966" y="7976"/>
                  </a:lnTo>
                  <a:lnTo>
                    <a:pt x="82953" y="5202"/>
                  </a:lnTo>
                  <a:lnTo>
                    <a:pt x="81744" y="3121"/>
                  </a:lnTo>
                  <a:lnTo>
                    <a:pt x="81342" y="2080"/>
                  </a:lnTo>
                  <a:lnTo>
                    <a:pt x="80939" y="0"/>
                  </a:lnTo>
                  <a:lnTo>
                    <a:pt x="80671" y="0"/>
                  </a:lnTo>
                  <a:lnTo>
                    <a:pt x="81073" y="2774"/>
                  </a:lnTo>
                  <a:lnTo>
                    <a:pt x="81476" y="3121"/>
                  </a:lnTo>
                  <a:lnTo>
                    <a:pt x="82953" y="5895"/>
                  </a:lnTo>
                  <a:lnTo>
                    <a:pt x="84966" y="8323"/>
                  </a:lnTo>
                  <a:lnTo>
                    <a:pt x="88053" y="11098"/>
                  </a:lnTo>
                  <a:lnTo>
                    <a:pt x="88993" y="12138"/>
                  </a:lnTo>
                  <a:lnTo>
                    <a:pt x="91677" y="13526"/>
                  </a:lnTo>
                  <a:lnTo>
                    <a:pt x="90604" y="13179"/>
                  </a:lnTo>
                  <a:lnTo>
                    <a:pt x="88859" y="13179"/>
                  </a:lnTo>
                  <a:lnTo>
                    <a:pt x="86979" y="13526"/>
                  </a:lnTo>
                  <a:lnTo>
                    <a:pt x="85771" y="14566"/>
                  </a:lnTo>
                  <a:lnTo>
                    <a:pt x="84966" y="15260"/>
                  </a:lnTo>
                  <a:lnTo>
                    <a:pt x="84295" y="16300"/>
                  </a:lnTo>
                  <a:lnTo>
                    <a:pt x="84161" y="17341"/>
                  </a:lnTo>
                  <a:lnTo>
                    <a:pt x="83892" y="18381"/>
                  </a:lnTo>
                  <a:lnTo>
                    <a:pt x="83892" y="19768"/>
                  </a:lnTo>
                  <a:lnTo>
                    <a:pt x="84161" y="20462"/>
                  </a:lnTo>
                  <a:lnTo>
                    <a:pt x="84966" y="21849"/>
                  </a:lnTo>
                  <a:lnTo>
                    <a:pt x="86040" y="22890"/>
                  </a:lnTo>
                  <a:lnTo>
                    <a:pt x="88456" y="24624"/>
                  </a:lnTo>
                  <a:lnTo>
                    <a:pt x="87248" y="24624"/>
                  </a:lnTo>
                  <a:lnTo>
                    <a:pt x="87248" y="25317"/>
                  </a:lnTo>
                  <a:lnTo>
                    <a:pt x="85503" y="23930"/>
                  </a:lnTo>
                  <a:lnTo>
                    <a:pt x="83758" y="23583"/>
                  </a:lnTo>
                  <a:lnTo>
                    <a:pt x="84563" y="23930"/>
                  </a:lnTo>
                  <a:lnTo>
                    <a:pt x="84563" y="23583"/>
                  </a:lnTo>
                  <a:lnTo>
                    <a:pt x="83087" y="22543"/>
                  </a:lnTo>
                  <a:lnTo>
                    <a:pt x="82147" y="20809"/>
                  </a:lnTo>
                  <a:lnTo>
                    <a:pt x="81476" y="19768"/>
                  </a:lnTo>
                  <a:lnTo>
                    <a:pt x="81342" y="18728"/>
                  </a:lnTo>
                  <a:lnTo>
                    <a:pt x="81476" y="17687"/>
                  </a:lnTo>
                  <a:lnTo>
                    <a:pt x="81744" y="16647"/>
                  </a:lnTo>
                  <a:lnTo>
                    <a:pt x="82550" y="15260"/>
                  </a:lnTo>
                  <a:lnTo>
                    <a:pt x="84161" y="13526"/>
                  </a:lnTo>
                  <a:lnTo>
                    <a:pt x="85100" y="12485"/>
                  </a:lnTo>
                  <a:lnTo>
                    <a:pt x="86577" y="12485"/>
                  </a:lnTo>
                  <a:lnTo>
                    <a:pt x="86979" y="12485"/>
                  </a:lnTo>
                  <a:lnTo>
                    <a:pt x="86040" y="12138"/>
                  </a:lnTo>
                  <a:lnTo>
                    <a:pt x="83892" y="11445"/>
                  </a:lnTo>
                  <a:lnTo>
                    <a:pt x="82953" y="11098"/>
                  </a:lnTo>
                  <a:lnTo>
                    <a:pt x="81342" y="10404"/>
                  </a:lnTo>
                  <a:lnTo>
                    <a:pt x="79328" y="9017"/>
                  </a:lnTo>
                  <a:lnTo>
                    <a:pt x="77718" y="7283"/>
                  </a:lnTo>
                  <a:lnTo>
                    <a:pt x="76375" y="5895"/>
                  </a:lnTo>
                  <a:lnTo>
                    <a:pt x="75570" y="4855"/>
                  </a:lnTo>
                  <a:lnTo>
                    <a:pt x="74765" y="2080"/>
                  </a:lnTo>
                  <a:lnTo>
                    <a:pt x="74630" y="1734"/>
                  </a:lnTo>
                  <a:lnTo>
                    <a:pt x="74362" y="0"/>
                  </a:lnTo>
                  <a:lnTo>
                    <a:pt x="74362" y="1734"/>
                  </a:lnTo>
                  <a:lnTo>
                    <a:pt x="74630" y="2080"/>
                  </a:lnTo>
                  <a:lnTo>
                    <a:pt x="75167" y="4161"/>
                  </a:lnTo>
                  <a:lnTo>
                    <a:pt x="76778" y="6936"/>
                  </a:lnTo>
                  <a:lnTo>
                    <a:pt x="79328" y="9364"/>
                  </a:lnTo>
                  <a:lnTo>
                    <a:pt x="77046" y="8323"/>
                  </a:lnTo>
                  <a:lnTo>
                    <a:pt x="76241" y="7976"/>
                  </a:lnTo>
                  <a:lnTo>
                    <a:pt x="74630" y="6242"/>
                  </a:lnTo>
                  <a:lnTo>
                    <a:pt x="73825" y="5202"/>
                  </a:lnTo>
                  <a:lnTo>
                    <a:pt x="73020" y="3815"/>
                  </a:lnTo>
                  <a:lnTo>
                    <a:pt x="72348" y="2080"/>
                  </a:lnTo>
                  <a:lnTo>
                    <a:pt x="72214" y="0"/>
                  </a:lnTo>
                  <a:lnTo>
                    <a:pt x="71946" y="0"/>
                  </a:lnTo>
                  <a:lnTo>
                    <a:pt x="72214" y="1734"/>
                  </a:lnTo>
                  <a:lnTo>
                    <a:pt x="72617" y="3121"/>
                  </a:lnTo>
                  <a:lnTo>
                    <a:pt x="73557" y="5202"/>
                  </a:lnTo>
                  <a:lnTo>
                    <a:pt x="74765" y="6936"/>
                  </a:lnTo>
                  <a:lnTo>
                    <a:pt x="75973" y="7976"/>
                  </a:lnTo>
                  <a:lnTo>
                    <a:pt x="73959" y="7283"/>
                  </a:lnTo>
                  <a:lnTo>
                    <a:pt x="72751" y="7283"/>
                  </a:lnTo>
                  <a:lnTo>
                    <a:pt x="71543" y="7976"/>
                  </a:lnTo>
                  <a:lnTo>
                    <a:pt x="69932" y="7976"/>
                  </a:lnTo>
                  <a:lnTo>
                    <a:pt x="68724" y="7283"/>
                  </a:lnTo>
                  <a:lnTo>
                    <a:pt x="67248" y="6242"/>
                  </a:lnTo>
                  <a:lnTo>
                    <a:pt x="65906" y="5202"/>
                  </a:lnTo>
                  <a:lnTo>
                    <a:pt x="64295" y="4161"/>
                  </a:lnTo>
                  <a:lnTo>
                    <a:pt x="63221" y="2774"/>
                  </a:lnTo>
                  <a:lnTo>
                    <a:pt x="62684" y="1040"/>
                  </a:lnTo>
                  <a:lnTo>
                    <a:pt x="62416" y="0"/>
                  </a:lnTo>
                  <a:lnTo>
                    <a:pt x="62281" y="0"/>
                  </a:lnTo>
                  <a:lnTo>
                    <a:pt x="62416" y="1040"/>
                  </a:lnTo>
                  <a:lnTo>
                    <a:pt x="62684" y="2080"/>
                  </a:lnTo>
                  <a:lnTo>
                    <a:pt x="63221" y="3121"/>
                  </a:lnTo>
                  <a:lnTo>
                    <a:pt x="64295" y="4855"/>
                  </a:lnTo>
                  <a:lnTo>
                    <a:pt x="65906" y="5895"/>
                  </a:lnTo>
                  <a:lnTo>
                    <a:pt x="67114" y="6936"/>
                  </a:lnTo>
                  <a:lnTo>
                    <a:pt x="69395" y="7976"/>
                  </a:lnTo>
                  <a:lnTo>
                    <a:pt x="68322" y="8323"/>
                  </a:lnTo>
                  <a:lnTo>
                    <a:pt x="67114" y="7976"/>
                  </a:lnTo>
                  <a:lnTo>
                    <a:pt x="64697" y="6936"/>
                  </a:lnTo>
                  <a:lnTo>
                    <a:pt x="62013" y="4855"/>
                  </a:lnTo>
                  <a:lnTo>
                    <a:pt x="61073" y="3121"/>
                  </a:lnTo>
                  <a:lnTo>
                    <a:pt x="60402" y="1734"/>
                  </a:lnTo>
                  <a:lnTo>
                    <a:pt x="60268" y="0"/>
                  </a:lnTo>
                  <a:lnTo>
                    <a:pt x="60000" y="0"/>
                  </a:lnTo>
                  <a:lnTo>
                    <a:pt x="60268" y="1734"/>
                  </a:lnTo>
                  <a:lnTo>
                    <a:pt x="60805" y="3121"/>
                  </a:lnTo>
                  <a:lnTo>
                    <a:pt x="61610" y="4855"/>
                  </a:lnTo>
                  <a:lnTo>
                    <a:pt x="63892" y="6242"/>
                  </a:lnTo>
                  <a:lnTo>
                    <a:pt x="66040" y="7976"/>
                  </a:lnTo>
                  <a:lnTo>
                    <a:pt x="67919" y="8323"/>
                  </a:lnTo>
                  <a:lnTo>
                    <a:pt x="66711" y="9364"/>
                  </a:lnTo>
                  <a:lnTo>
                    <a:pt x="63624" y="7976"/>
                  </a:lnTo>
                  <a:lnTo>
                    <a:pt x="61208" y="5895"/>
                  </a:lnTo>
                  <a:lnTo>
                    <a:pt x="59194" y="3815"/>
                  </a:lnTo>
                  <a:lnTo>
                    <a:pt x="58389" y="2080"/>
                  </a:lnTo>
                  <a:lnTo>
                    <a:pt x="57986" y="0"/>
                  </a:lnTo>
                  <a:lnTo>
                    <a:pt x="58120" y="2080"/>
                  </a:lnTo>
                  <a:lnTo>
                    <a:pt x="58926" y="4161"/>
                  </a:lnTo>
                  <a:lnTo>
                    <a:pt x="61073" y="6242"/>
                  </a:lnTo>
                  <a:lnTo>
                    <a:pt x="63489" y="8323"/>
                  </a:lnTo>
                  <a:lnTo>
                    <a:pt x="66442" y="10057"/>
                  </a:lnTo>
                  <a:lnTo>
                    <a:pt x="65906" y="10404"/>
                  </a:lnTo>
                  <a:lnTo>
                    <a:pt x="64295" y="9364"/>
                  </a:lnTo>
                  <a:lnTo>
                    <a:pt x="61073" y="7283"/>
                  </a:lnTo>
                  <a:lnTo>
                    <a:pt x="57718" y="4855"/>
                  </a:lnTo>
                  <a:lnTo>
                    <a:pt x="56510" y="3121"/>
                  </a:lnTo>
                  <a:lnTo>
                    <a:pt x="55704" y="1040"/>
                  </a:lnTo>
                  <a:lnTo>
                    <a:pt x="55570" y="0"/>
                  </a:lnTo>
                  <a:lnTo>
                    <a:pt x="55302" y="0"/>
                  </a:lnTo>
                  <a:lnTo>
                    <a:pt x="55570" y="1734"/>
                  </a:lnTo>
                  <a:lnTo>
                    <a:pt x="56375" y="3121"/>
                  </a:lnTo>
                  <a:lnTo>
                    <a:pt x="57583" y="4855"/>
                  </a:lnTo>
                  <a:lnTo>
                    <a:pt x="60671" y="7976"/>
                  </a:lnTo>
                  <a:lnTo>
                    <a:pt x="63624" y="10057"/>
                  </a:lnTo>
                  <a:lnTo>
                    <a:pt x="65637" y="11098"/>
                  </a:lnTo>
                  <a:lnTo>
                    <a:pt x="65503" y="11445"/>
                  </a:lnTo>
                  <a:lnTo>
                    <a:pt x="63087" y="11445"/>
                  </a:lnTo>
                  <a:lnTo>
                    <a:pt x="61073" y="11098"/>
                  </a:lnTo>
                  <a:lnTo>
                    <a:pt x="58791" y="10404"/>
                  </a:lnTo>
                  <a:lnTo>
                    <a:pt x="54899" y="7976"/>
                  </a:lnTo>
                  <a:lnTo>
                    <a:pt x="52348" y="5895"/>
                  </a:lnTo>
                  <a:lnTo>
                    <a:pt x="51275" y="4855"/>
                  </a:lnTo>
                  <a:lnTo>
                    <a:pt x="49664" y="2774"/>
                  </a:lnTo>
                  <a:lnTo>
                    <a:pt x="49261" y="1040"/>
                  </a:lnTo>
                  <a:lnTo>
                    <a:pt x="48993" y="0"/>
                  </a:lnTo>
                  <a:lnTo>
                    <a:pt x="48859" y="0"/>
                  </a:lnTo>
                  <a:lnTo>
                    <a:pt x="48993" y="1734"/>
                  </a:lnTo>
                  <a:lnTo>
                    <a:pt x="49395" y="2774"/>
                  </a:lnTo>
                  <a:lnTo>
                    <a:pt x="51006" y="5202"/>
                  </a:lnTo>
                  <a:lnTo>
                    <a:pt x="54093" y="7976"/>
                  </a:lnTo>
                  <a:lnTo>
                    <a:pt x="56912" y="10057"/>
                  </a:lnTo>
                  <a:lnTo>
                    <a:pt x="60671" y="11445"/>
                  </a:lnTo>
                  <a:lnTo>
                    <a:pt x="58523" y="12138"/>
                  </a:lnTo>
                  <a:lnTo>
                    <a:pt x="57718" y="11445"/>
                  </a:lnTo>
                  <a:lnTo>
                    <a:pt x="55973" y="11098"/>
                  </a:lnTo>
                  <a:lnTo>
                    <a:pt x="52080" y="8323"/>
                  </a:lnTo>
                  <a:lnTo>
                    <a:pt x="50067" y="6936"/>
                  </a:lnTo>
                  <a:lnTo>
                    <a:pt x="48187" y="4855"/>
                  </a:lnTo>
                  <a:lnTo>
                    <a:pt x="46845" y="2774"/>
                  </a:lnTo>
                  <a:lnTo>
                    <a:pt x="46442" y="1734"/>
                  </a:lnTo>
                  <a:lnTo>
                    <a:pt x="46174" y="0"/>
                  </a:lnTo>
                  <a:lnTo>
                    <a:pt x="46040" y="0"/>
                  </a:lnTo>
                  <a:lnTo>
                    <a:pt x="46174" y="1734"/>
                  </a:lnTo>
                  <a:lnTo>
                    <a:pt x="46577" y="2774"/>
                  </a:lnTo>
                  <a:lnTo>
                    <a:pt x="47651" y="4855"/>
                  </a:lnTo>
                  <a:lnTo>
                    <a:pt x="49261" y="6936"/>
                  </a:lnTo>
                  <a:lnTo>
                    <a:pt x="51006" y="8323"/>
                  </a:lnTo>
                  <a:lnTo>
                    <a:pt x="54765" y="10404"/>
                  </a:lnTo>
                  <a:lnTo>
                    <a:pt x="57315" y="11445"/>
                  </a:lnTo>
                  <a:lnTo>
                    <a:pt x="55302" y="12138"/>
                  </a:lnTo>
                  <a:lnTo>
                    <a:pt x="54093" y="11445"/>
                  </a:lnTo>
                  <a:lnTo>
                    <a:pt x="52483" y="11098"/>
                  </a:lnTo>
                  <a:lnTo>
                    <a:pt x="51006" y="10404"/>
                  </a:lnTo>
                  <a:lnTo>
                    <a:pt x="48456" y="7976"/>
                  </a:lnTo>
                  <a:lnTo>
                    <a:pt x="46845" y="5895"/>
                  </a:lnTo>
                  <a:lnTo>
                    <a:pt x="46040" y="4855"/>
                  </a:lnTo>
                  <a:lnTo>
                    <a:pt x="44832" y="2774"/>
                  </a:lnTo>
                  <a:lnTo>
                    <a:pt x="44429" y="1734"/>
                  </a:lnTo>
                  <a:lnTo>
                    <a:pt x="44161" y="0"/>
                  </a:lnTo>
                  <a:lnTo>
                    <a:pt x="44026" y="0"/>
                  </a:lnTo>
                  <a:lnTo>
                    <a:pt x="44161" y="1734"/>
                  </a:lnTo>
                  <a:lnTo>
                    <a:pt x="44563" y="2774"/>
                  </a:lnTo>
                  <a:lnTo>
                    <a:pt x="46040" y="5202"/>
                  </a:lnTo>
                  <a:lnTo>
                    <a:pt x="46577" y="6242"/>
                  </a:lnTo>
                  <a:lnTo>
                    <a:pt x="48456" y="8323"/>
                  </a:lnTo>
                  <a:lnTo>
                    <a:pt x="51006" y="10404"/>
                  </a:lnTo>
                  <a:lnTo>
                    <a:pt x="52483" y="11445"/>
                  </a:lnTo>
                  <a:lnTo>
                    <a:pt x="54093" y="12138"/>
                  </a:lnTo>
                  <a:lnTo>
                    <a:pt x="54362" y="12138"/>
                  </a:lnTo>
                  <a:lnTo>
                    <a:pt x="53288" y="12485"/>
                  </a:lnTo>
                  <a:lnTo>
                    <a:pt x="51677" y="11445"/>
                  </a:lnTo>
                  <a:lnTo>
                    <a:pt x="48187" y="9364"/>
                  </a:lnTo>
                  <a:lnTo>
                    <a:pt x="46174" y="7283"/>
                  </a:lnTo>
                  <a:lnTo>
                    <a:pt x="44429" y="5895"/>
                  </a:lnTo>
                  <a:lnTo>
                    <a:pt x="42953" y="3815"/>
                  </a:lnTo>
                  <a:lnTo>
                    <a:pt x="42147" y="1040"/>
                  </a:lnTo>
                  <a:lnTo>
                    <a:pt x="41879" y="0"/>
                  </a:lnTo>
                  <a:lnTo>
                    <a:pt x="41879" y="1734"/>
                  </a:lnTo>
                  <a:lnTo>
                    <a:pt x="42684" y="3815"/>
                  </a:lnTo>
                  <a:lnTo>
                    <a:pt x="44026" y="5895"/>
                  </a:lnTo>
                  <a:lnTo>
                    <a:pt x="45637" y="7283"/>
                  </a:lnTo>
                  <a:lnTo>
                    <a:pt x="47248" y="9017"/>
                  </a:lnTo>
                  <a:lnTo>
                    <a:pt x="50604" y="11445"/>
                  </a:lnTo>
                  <a:lnTo>
                    <a:pt x="52885" y="12485"/>
                  </a:lnTo>
                  <a:lnTo>
                    <a:pt x="52348" y="12485"/>
                  </a:lnTo>
                  <a:lnTo>
                    <a:pt x="52348" y="13179"/>
                  </a:lnTo>
                  <a:lnTo>
                    <a:pt x="51946" y="13179"/>
                  </a:lnTo>
                  <a:lnTo>
                    <a:pt x="51946" y="12485"/>
                  </a:lnTo>
                  <a:lnTo>
                    <a:pt x="49664" y="12138"/>
                  </a:lnTo>
                  <a:lnTo>
                    <a:pt x="46979" y="10404"/>
                  </a:lnTo>
                  <a:lnTo>
                    <a:pt x="44832" y="9017"/>
                  </a:lnTo>
                  <a:lnTo>
                    <a:pt x="42953" y="6936"/>
                  </a:lnTo>
                  <a:lnTo>
                    <a:pt x="41744" y="5202"/>
                  </a:lnTo>
                  <a:lnTo>
                    <a:pt x="40939" y="3815"/>
                  </a:lnTo>
                  <a:lnTo>
                    <a:pt x="40268" y="2080"/>
                  </a:lnTo>
                  <a:lnTo>
                    <a:pt x="39731" y="0"/>
                  </a:lnTo>
                  <a:lnTo>
                    <a:pt x="39463" y="0"/>
                  </a:lnTo>
                  <a:lnTo>
                    <a:pt x="39865" y="2080"/>
                  </a:lnTo>
                  <a:lnTo>
                    <a:pt x="40536" y="3815"/>
                  </a:lnTo>
                  <a:lnTo>
                    <a:pt x="41476" y="5202"/>
                  </a:lnTo>
                  <a:lnTo>
                    <a:pt x="42684" y="7283"/>
                  </a:lnTo>
                  <a:lnTo>
                    <a:pt x="44563" y="9017"/>
                  </a:lnTo>
                  <a:lnTo>
                    <a:pt x="46845" y="11098"/>
                  </a:lnTo>
                  <a:lnTo>
                    <a:pt x="49664" y="12485"/>
                  </a:lnTo>
                  <a:lnTo>
                    <a:pt x="51677" y="13179"/>
                  </a:lnTo>
                  <a:lnTo>
                    <a:pt x="51543" y="13179"/>
                  </a:lnTo>
                  <a:lnTo>
                    <a:pt x="50067" y="12485"/>
                  </a:lnTo>
                  <a:lnTo>
                    <a:pt x="48590" y="12485"/>
                  </a:lnTo>
                  <a:lnTo>
                    <a:pt x="46845" y="12138"/>
                  </a:lnTo>
                  <a:lnTo>
                    <a:pt x="46040" y="11445"/>
                  </a:lnTo>
                  <a:lnTo>
                    <a:pt x="42550" y="9364"/>
                  </a:lnTo>
                  <a:lnTo>
                    <a:pt x="40134" y="7283"/>
                  </a:lnTo>
                  <a:lnTo>
                    <a:pt x="38657" y="4855"/>
                  </a:lnTo>
                  <a:lnTo>
                    <a:pt x="37852" y="2774"/>
                  </a:lnTo>
                  <a:lnTo>
                    <a:pt x="37315" y="0"/>
                  </a:lnTo>
                  <a:lnTo>
                    <a:pt x="37718" y="2774"/>
                  </a:lnTo>
                  <a:lnTo>
                    <a:pt x="38523" y="5202"/>
                  </a:lnTo>
                  <a:lnTo>
                    <a:pt x="40134" y="7976"/>
                  </a:lnTo>
                  <a:lnTo>
                    <a:pt x="42550" y="10057"/>
                  </a:lnTo>
                  <a:lnTo>
                    <a:pt x="45771" y="12138"/>
                  </a:lnTo>
                  <a:lnTo>
                    <a:pt x="47785" y="12485"/>
                  </a:lnTo>
                  <a:lnTo>
                    <a:pt x="45637" y="13526"/>
                  </a:lnTo>
                  <a:lnTo>
                    <a:pt x="44429" y="14566"/>
                  </a:lnTo>
                  <a:lnTo>
                    <a:pt x="43221" y="14219"/>
                  </a:lnTo>
                  <a:lnTo>
                    <a:pt x="41073" y="13526"/>
                  </a:lnTo>
                  <a:lnTo>
                    <a:pt x="39731" y="13179"/>
                  </a:lnTo>
                  <a:lnTo>
                    <a:pt x="38523" y="12138"/>
                  </a:lnTo>
                  <a:lnTo>
                    <a:pt x="35033" y="10057"/>
                  </a:lnTo>
                  <a:lnTo>
                    <a:pt x="33020" y="7283"/>
                  </a:lnTo>
                  <a:lnTo>
                    <a:pt x="31812" y="5202"/>
                  </a:lnTo>
                  <a:lnTo>
                    <a:pt x="31140" y="3121"/>
                  </a:lnTo>
                  <a:lnTo>
                    <a:pt x="31140" y="1734"/>
                  </a:lnTo>
                  <a:lnTo>
                    <a:pt x="31409" y="0"/>
                  </a:lnTo>
                  <a:lnTo>
                    <a:pt x="31140" y="0"/>
                  </a:lnTo>
                  <a:lnTo>
                    <a:pt x="31006" y="1734"/>
                  </a:lnTo>
                  <a:lnTo>
                    <a:pt x="31140" y="3121"/>
                  </a:lnTo>
                  <a:lnTo>
                    <a:pt x="31409" y="4855"/>
                  </a:lnTo>
                  <a:lnTo>
                    <a:pt x="31812" y="5895"/>
                  </a:lnTo>
                  <a:lnTo>
                    <a:pt x="33154" y="8323"/>
                  </a:lnTo>
                  <a:lnTo>
                    <a:pt x="35436" y="10404"/>
                  </a:lnTo>
                  <a:lnTo>
                    <a:pt x="38523" y="12485"/>
                  </a:lnTo>
                  <a:lnTo>
                    <a:pt x="39463" y="13526"/>
                  </a:lnTo>
                  <a:lnTo>
                    <a:pt x="42147" y="14566"/>
                  </a:lnTo>
                  <a:lnTo>
                    <a:pt x="40939" y="14566"/>
                  </a:lnTo>
                  <a:lnTo>
                    <a:pt x="35033" y="12138"/>
                  </a:lnTo>
                  <a:lnTo>
                    <a:pt x="32751" y="10404"/>
                  </a:lnTo>
                  <a:lnTo>
                    <a:pt x="31140" y="9017"/>
                  </a:lnTo>
                  <a:lnTo>
                    <a:pt x="29932" y="7283"/>
                  </a:lnTo>
                  <a:lnTo>
                    <a:pt x="29395" y="5895"/>
                  </a:lnTo>
                  <a:lnTo>
                    <a:pt x="28590" y="3121"/>
                  </a:lnTo>
                  <a:lnTo>
                    <a:pt x="28322" y="2080"/>
                  </a:lnTo>
                  <a:lnTo>
                    <a:pt x="28590" y="0"/>
                  </a:lnTo>
                  <a:lnTo>
                    <a:pt x="28322" y="0"/>
                  </a:lnTo>
                  <a:lnTo>
                    <a:pt x="28322" y="2080"/>
                  </a:lnTo>
                  <a:lnTo>
                    <a:pt x="28322" y="3121"/>
                  </a:lnTo>
                  <a:lnTo>
                    <a:pt x="28724" y="4161"/>
                  </a:lnTo>
                  <a:lnTo>
                    <a:pt x="29127" y="5895"/>
                  </a:lnTo>
                  <a:lnTo>
                    <a:pt x="29932" y="7283"/>
                  </a:lnTo>
                  <a:lnTo>
                    <a:pt x="31006" y="9364"/>
                  </a:lnTo>
                  <a:lnTo>
                    <a:pt x="32751" y="11098"/>
                  </a:lnTo>
                  <a:lnTo>
                    <a:pt x="35033" y="12485"/>
                  </a:lnTo>
                  <a:lnTo>
                    <a:pt x="40671" y="15260"/>
                  </a:lnTo>
                  <a:lnTo>
                    <a:pt x="38523" y="16647"/>
                  </a:lnTo>
                  <a:lnTo>
                    <a:pt x="37449" y="17341"/>
                  </a:lnTo>
                  <a:lnTo>
                    <a:pt x="37315" y="17341"/>
                  </a:lnTo>
                  <a:lnTo>
                    <a:pt x="37315" y="17687"/>
                  </a:lnTo>
                  <a:lnTo>
                    <a:pt x="35033" y="17687"/>
                  </a:lnTo>
                  <a:lnTo>
                    <a:pt x="33020" y="18381"/>
                  </a:lnTo>
                  <a:lnTo>
                    <a:pt x="30335" y="19768"/>
                  </a:lnTo>
                  <a:lnTo>
                    <a:pt x="30738" y="17687"/>
                  </a:lnTo>
                  <a:lnTo>
                    <a:pt x="30738" y="15606"/>
                  </a:lnTo>
                  <a:lnTo>
                    <a:pt x="30335" y="14219"/>
                  </a:lnTo>
                  <a:lnTo>
                    <a:pt x="29932" y="13179"/>
                  </a:lnTo>
                  <a:lnTo>
                    <a:pt x="29530" y="12485"/>
                  </a:lnTo>
                  <a:lnTo>
                    <a:pt x="29127" y="12138"/>
                  </a:lnTo>
                  <a:lnTo>
                    <a:pt x="27919" y="11445"/>
                  </a:lnTo>
                  <a:lnTo>
                    <a:pt x="25503" y="9364"/>
                  </a:lnTo>
                  <a:lnTo>
                    <a:pt x="24026" y="7976"/>
                  </a:lnTo>
                  <a:lnTo>
                    <a:pt x="23087" y="6242"/>
                  </a:lnTo>
                  <a:lnTo>
                    <a:pt x="22281" y="4161"/>
                  </a:lnTo>
                  <a:lnTo>
                    <a:pt x="21879" y="2080"/>
                  </a:lnTo>
                  <a:lnTo>
                    <a:pt x="22281" y="0"/>
                  </a:lnTo>
                  <a:lnTo>
                    <a:pt x="22013" y="0"/>
                  </a:lnTo>
                  <a:lnTo>
                    <a:pt x="21879" y="2080"/>
                  </a:lnTo>
                  <a:lnTo>
                    <a:pt x="21879" y="3815"/>
                  </a:lnTo>
                  <a:lnTo>
                    <a:pt x="22281" y="5202"/>
                  </a:lnTo>
                  <a:lnTo>
                    <a:pt x="23624" y="7976"/>
                  </a:lnTo>
                  <a:lnTo>
                    <a:pt x="25503" y="10057"/>
                  </a:lnTo>
                  <a:lnTo>
                    <a:pt x="27382" y="11098"/>
                  </a:lnTo>
                  <a:lnTo>
                    <a:pt x="25100" y="11098"/>
                  </a:lnTo>
                  <a:lnTo>
                    <a:pt x="23221" y="10057"/>
                  </a:lnTo>
                  <a:lnTo>
                    <a:pt x="21879" y="8323"/>
                  </a:lnTo>
                  <a:lnTo>
                    <a:pt x="20805" y="7283"/>
                  </a:lnTo>
                  <a:lnTo>
                    <a:pt x="20000" y="5895"/>
                  </a:lnTo>
                  <a:lnTo>
                    <a:pt x="19463" y="3815"/>
                  </a:lnTo>
                  <a:lnTo>
                    <a:pt x="19463" y="3121"/>
                  </a:lnTo>
                  <a:lnTo>
                    <a:pt x="19597" y="1734"/>
                  </a:lnTo>
                  <a:lnTo>
                    <a:pt x="20268" y="0"/>
                  </a:lnTo>
                  <a:lnTo>
                    <a:pt x="20000" y="0"/>
                  </a:lnTo>
                  <a:lnTo>
                    <a:pt x="19597" y="1734"/>
                  </a:lnTo>
                  <a:lnTo>
                    <a:pt x="19194" y="3121"/>
                  </a:lnTo>
                  <a:lnTo>
                    <a:pt x="19194" y="4161"/>
                  </a:lnTo>
                  <a:lnTo>
                    <a:pt x="19865" y="6242"/>
                  </a:lnTo>
                  <a:lnTo>
                    <a:pt x="20671" y="7283"/>
                  </a:lnTo>
                  <a:lnTo>
                    <a:pt x="21476" y="9017"/>
                  </a:lnTo>
                  <a:lnTo>
                    <a:pt x="22818" y="10057"/>
                  </a:lnTo>
                  <a:lnTo>
                    <a:pt x="24697" y="11098"/>
                  </a:lnTo>
                  <a:lnTo>
                    <a:pt x="23624" y="11098"/>
                  </a:lnTo>
                  <a:lnTo>
                    <a:pt x="21476" y="11098"/>
                  </a:lnTo>
                  <a:lnTo>
                    <a:pt x="19865" y="10057"/>
                  </a:lnTo>
                  <a:lnTo>
                    <a:pt x="19060" y="8323"/>
                  </a:lnTo>
                  <a:lnTo>
                    <a:pt x="18791" y="7976"/>
                  </a:lnTo>
                  <a:lnTo>
                    <a:pt x="18791" y="7283"/>
                  </a:lnTo>
                  <a:lnTo>
                    <a:pt x="18255" y="6242"/>
                  </a:lnTo>
                  <a:lnTo>
                    <a:pt x="17852" y="4855"/>
                  </a:lnTo>
                  <a:lnTo>
                    <a:pt x="17583" y="2774"/>
                  </a:lnTo>
                  <a:lnTo>
                    <a:pt x="17852" y="1734"/>
                  </a:lnTo>
                  <a:lnTo>
                    <a:pt x="18255" y="0"/>
                  </a:lnTo>
                  <a:lnTo>
                    <a:pt x="17181" y="0"/>
                  </a:lnTo>
                  <a:lnTo>
                    <a:pt x="17852" y="693"/>
                  </a:lnTo>
                  <a:lnTo>
                    <a:pt x="17583" y="1734"/>
                  </a:lnTo>
                  <a:lnTo>
                    <a:pt x="17449" y="2774"/>
                  </a:lnTo>
                  <a:lnTo>
                    <a:pt x="17449" y="3121"/>
                  </a:lnTo>
                  <a:lnTo>
                    <a:pt x="17449" y="3815"/>
                  </a:lnTo>
                  <a:lnTo>
                    <a:pt x="15302" y="3815"/>
                  </a:lnTo>
                  <a:lnTo>
                    <a:pt x="15167" y="3121"/>
                  </a:lnTo>
                  <a:lnTo>
                    <a:pt x="15167" y="3815"/>
                  </a:lnTo>
                  <a:lnTo>
                    <a:pt x="11946" y="3815"/>
                  </a:lnTo>
                  <a:lnTo>
                    <a:pt x="7785" y="3121"/>
                  </a:lnTo>
                  <a:lnTo>
                    <a:pt x="3758" y="2080"/>
                  </a:lnTo>
                  <a:lnTo>
                    <a:pt x="2147" y="1040"/>
                  </a:lnTo>
                  <a:lnTo>
                    <a:pt x="536" y="0"/>
                  </a:lnTo>
                  <a:lnTo>
                    <a:pt x="0" y="0"/>
                  </a:lnTo>
                  <a:lnTo>
                    <a:pt x="402" y="693"/>
                  </a:lnTo>
                  <a:lnTo>
                    <a:pt x="3624" y="2774"/>
                  </a:lnTo>
                  <a:lnTo>
                    <a:pt x="7382" y="3815"/>
                  </a:lnTo>
                  <a:lnTo>
                    <a:pt x="11543" y="4161"/>
                  </a:lnTo>
                  <a:lnTo>
                    <a:pt x="14765" y="4161"/>
                  </a:lnTo>
                  <a:lnTo>
                    <a:pt x="13959" y="5202"/>
                  </a:lnTo>
                  <a:lnTo>
                    <a:pt x="12348" y="6936"/>
                  </a:lnTo>
                  <a:lnTo>
                    <a:pt x="10872" y="7283"/>
                  </a:lnTo>
                  <a:lnTo>
                    <a:pt x="9127" y="7283"/>
                  </a:lnTo>
                  <a:lnTo>
                    <a:pt x="6577" y="6936"/>
                  </a:lnTo>
                  <a:lnTo>
                    <a:pt x="3758" y="5895"/>
                  </a:lnTo>
                  <a:lnTo>
                    <a:pt x="0" y="1734"/>
                  </a:lnTo>
                  <a:lnTo>
                    <a:pt x="0" y="2774"/>
                  </a:lnTo>
                  <a:lnTo>
                    <a:pt x="2550" y="5202"/>
                  </a:lnTo>
                  <a:lnTo>
                    <a:pt x="3758" y="6242"/>
                  </a:lnTo>
                  <a:lnTo>
                    <a:pt x="6845" y="7283"/>
                  </a:lnTo>
                  <a:lnTo>
                    <a:pt x="9261" y="7976"/>
                  </a:lnTo>
                  <a:lnTo>
                    <a:pt x="11275" y="7283"/>
                  </a:lnTo>
                  <a:lnTo>
                    <a:pt x="12751" y="6936"/>
                  </a:lnTo>
                  <a:lnTo>
                    <a:pt x="13691" y="6242"/>
                  </a:lnTo>
                  <a:lnTo>
                    <a:pt x="14362" y="5202"/>
                  </a:lnTo>
                  <a:lnTo>
                    <a:pt x="14899" y="4161"/>
                  </a:lnTo>
                  <a:lnTo>
                    <a:pt x="15302" y="4161"/>
                  </a:lnTo>
                  <a:lnTo>
                    <a:pt x="15973" y="5202"/>
                  </a:lnTo>
                  <a:lnTo>
                    <a:pt x="17046" y="6242"/>
                  </a:lnTo>
                  <a:lnTo>
                    <a:pt x="18657" y="7976"/>
                  </a:lnTo>
                  <a:lnTo>
                    <a:pt x="19060" y="9017"/>
                  </a:lnTo>
                  <a:lnTo>
                    <a:pt x="19865" y="10057"/>
                  </a:lnTo>
                  <a:lnTo>
                    <a:pt x="21208" y="11098"/>
                  </a:lnTo>
                  <a:lnTo>
                    <a:pt x="23624" y="11445"/>
                  </a:lnTo>
                  <a:lnTo>
                    <a:pt x="25771" y="11445"/>
                  </a:lnTo>
                  <a:lnTo>
                    <a:pt x="27516" y="11445"/>
                  </a:lnTo>
                  <a:lnTo>
                    <a:pt x="29530" y="12485"/>
                  </a:lnTo>
                  <a:lnTo>
                    <a:pt x="29932" y="13526"/>
                  </a:lnTo>
                  <a:lnTo>
                    <a:pt x="30335" y="14566"/>
                  </a:lnTo>
                  <a:lnTo>
                    <a:pt x="30604" y="15606"/>
                  </a:lnTo>
                  <a:lnTo>
                    <a:pt x="30604" y="17687"/>
                  </a:lnTo>
                  <a:lnTo>
                    <a:pt x="30201" y="20462"/>
                  </a:lnTo>
                  <a:lnTo>
                    <a:pt x="29932" y="21849"/>
                  </a:lnTo>
                  <a:lnTo>
                    <a:pt x="29798" y="23930"/>
                  </a:lnTo>
                  <a:lnTo>
                    <a:pt x="29798" y="26705"/>
                  </a:lnTo>
                  <a:lnTo>
                    <a:pt x="29932" y="28786"/>
                  </a:lnTo>
                  <a:lnTo>
                    <a:pt x="30201" y="30867"/>
                  </a:lnTo>
                  <a:lnTo>
                    <a:pt x="31006" y="32601"/>
                  </a:lnTo>
                  <a:lnTo>
                    <a:pt x="31946" y="34682"/>
                  </a:lnTo>
                  <a:lnTo>
                    <a:pt x="34228" y="37109"/>
                  </a:lnTo>
                  <a:lnTo>
                    <a:pt x="34496" y="37109"/>
                  </a:lnTo>
                  <a:lnTo>
                    <a:pt x="37718" y="39884"/>
                  </a:lnTo>
                  <a:lnTo>
                    <a:pt x="40134" y="40231"/>
                  </a:lnTo>
                  <a:lnTo>
                    <a:pt x="42953" y="40231"/>
                  </a:lnTo>
                  <a:lnTo>
                    <a:pt x="44563" y="39190"/>
                  </a:lnTo>
                  <a:lnTo>
                    <a:pt x="46040" y="38843"/>
                  </a:lnTo>
                  <a:lnTo>
                    <a:pt x="47382" y="37109"/>
                  </a:lnTo>
                  <a:lnTo>
                    <a:pt x="48859" y="37803"/>
                  </a:lnTo>
                  <a:lnTo>
                    <a:pt x="51677" y="37803"/>
                  </a:lnTo>
                  <a:lnTo>
                    <a:pt x="52080" y="37803"/>
                  </a:lnTo>
                  <a:lnTo>
                    <a:pt x="52348" y="37803"/>
                  </a:lnTo>
                  <a:lnTo>
                    <a:pt x="53959" y="37109"/>
                  </a:lnTo>
                  <a:lnTo>
                    <a:pt x="53959" y="37803"/>
                  </a:lnTo>
                  <a:lnTo>
                    <a:pt x="54765" y="37109"/>
                  </a:lnTo>
                  <a:lnTo>
                    <a:pt x="57986" y="36069"/>
                  </a:lnTo>
                  <a:lnTo>
                    <a:pt x="61610" y="34682"/>
                  </a:lnTo>
                  <a:lnTo>
                    <a:pt x="64026" y="34682"/>
                  </a:lnTo>
                  <a:lnTo>
                    <a:pt x="66711" y="34682"/>
                  </a:lnTo>
                  <a:lnTo>
                    <a:pt x="67919" y="35722"/>
                  </a:lnTo>
                  <a:lnTo>
                    <a:pt x="69530" y="36763"/>
                  </a:lnTo>
                  <a:lnTo>
                    <a:pt x="70738" y="37803"/>
                  </a:lnTo>
                  <a:lnTo>
                    <a:pt x="72214" y="39190"/>
                  </a:lnTo>
                  <a:lnTo>
                    <a:pt x="72348" y="39190"/>
                  </a:lnTo>
                  <a:lnTo>
                    <a:pt x="73020" y="40231"/>
                  </a:lnTo>
                  <a:lnTo>
                    <a:pt x="73154" y="41965"/>
                  </a:lnTo>
                  <a:lnTo>
                    <a:pt x="73020" y="43352"/>
                  </a:lnTo>
                  <a:lnTo>
                    <a:pt x="72348" y="44393"/>
                  </a:lnTo>
                  <a:lnTo>
                    <a:pt x="71543" y="46127"/>
                  </a:lnTo>
                  <a:lnTo>
                    <a:pt x="71140" y="47514"/>
                  </a:lnTo>
                  <a:lnTo>
                    <a:pt x="71006" y="49942"/>
                  </a:lnTo>
                  <a:lnTo>
                    <a:pt x="71409" y="52023"/>
                  </a:lnTo>
                  <a:lnTo>
                    <a:pt x="72214" y="53410"/>
                  </a:lnTo>
                  <a:lnTo>
                    <a:pt x="72751" y="54450"/>
                  </a:lnTo>
                  <a:lnTo>
                    <a:pt x="74630" y="56531"/>
                  </a:lnTo>
                  <a:lnTo>
                    <a:pt x="77718" y="58612"/>
                  </a:lnTo>
                  <a:lnTo>
                    <a:pt x="81744" y="60693"/>
                  </a:lnTo>
                  <a:lnTo>
                    <a:pt x="81879" y="60693"/>
                  </a:lnTo>
                  <a:lnTo>
                    <a:pt x="83087" y="60693"/>
                  </a:lnTo>
                  <a:lnTo>
                    <a:pt x="83087" y="60693"/>
                  </a:lnTo>
                  <a:lnTo>
                    <a:pt x="83087" y="60693"/>
                  </a:lnTo>
                  <a:lnTo>
                    <a:pt x="83758" y="60693"/>
                  </a:lnTo>
                  <a:lnTo>
                    <a:pt x="86040" y="60693"/>
                  </a:lnTo>
                  <a:lnTo>
                    <a:pt x="87248" y="61387"/>
                  </a:lnTo>
                  <a:lnTo>
                    <a:pt x="88187" y="61734"/>
                  </a:lnTo>
                  <a:lnTo>
                    <a:pt x="88456" y="62427"/>
                  </a:lnTo>
                  <a:lnTo>
                    <a:pt x="89261" y="62774"/>
                  </a:lnTo>
                  <a:lnTo>
                    <a:pt x="90604" y="65549"/>
                  </a:lnTo>
                  <a:lnTo>
                    <a:pt x="91409" y="66936"/>
                  </a:lnTo>
                  <a:lnTo>
                    <a:pt x="92214" y="69710"/>
                  </a:lnTo>
                  <a:lnTo>
                    <a:pt x="92617" y="72138"/>
                  </a:lnTo>
                  <a:lnTo>
                    <a:pt x="92885" y="75953"/>
                  </a:lnTo>
                  <a:lnTo>
                    <a:pt x="92885" y="77687"/>
                  </a:lnTo>
                  <a:lnTo>
                    <a:pt x="92885" y="78728"/>
                  </a:lnTo>
                  <a:lnTo>
                    <a:pt x="92483" y="81156"/>
                  </a:lnTo>
                  <a:lnTo>
                    <a:pt x="91812" y="83236"/>
                  </a:lnTo>
                  <a:lnTo>
                    <a:pt x="91409" y="84277"/>
                  </a:lnTo>
                  <a:lnTo>
                    <a:pt x="90604" y="84971"/>
                  </a:lnTo>
                  <a:lnTo>
                    <a:pt x="90067" y="85317"/>
                  </a:lnTo>
                  <a:lnTo>
                    <a:pt x="88187" y="87398"/>
                  </a:lnTo>
                  <a:lnTo>
                    <a:pt x="87382" y="88439"/>
                  </a:lnTo>
                  <a:lnTo>
                    <a:pt x="86577" y="90520"/>
                  </a:lnTo>
                  <a:lnTo>
                    <a:pt x="86040" y="92601"/>
                  </a:lnTo>
                  <a:lnTo>
                    <a:pt x="85503" y="94682"/>
                  </a:lnTo>
                  <a:lnTo>
                    <a:pt x="86040" y="97456"/>
                  </a:lnTo>
                  <a:lnTo>
                    <a:pt x="86577" y="99537"/>
                  </a:lnTo>
                  <a:lnTo>
                    <a:pt x="87248" y="101618"/>
                  </a:lnTo>
                  <a:lnTo>
                    <a:pt x="87382" y="102312"/>
                  </a:lnTo>
                  <a:lnTo>
                    <a:pt x="89261" y="105780"/>
                  </a:lnTo>
                  <a:lnTo>
                    <a:pt x="90201" y="107514"/>
                  </a:lnTo>
                  <a:lnTo>
                    <a:pt x="91409" y="108901"/>
                  </a:lnTo>
                  <a:lnTo>
                    <a:pt x="92483" y="109942"/>
                  </a:lnTo>
                  <a:lnTo>
                    <a:pt x="94765" y="111676"/>
                  </a:lnTo>
                  <a:lnTo>
                    <a:pt x="97315" y="113063"/>
                  </a:lnTo>
                  <a:lnTo>
                    <a:pt x="103624" y="116184"/>
                  </a:lnTo>
                  <a:lnTo>
                    <a:pt x="109664" y="118265"/>
                  </a:lnTo>
                  <a:lnTo>
                    <a:pt x="112751" y="119306"/>
                  </a:lnTo>
                  <a:lnTo>
                    <a:pt x="115838" y="119306"/>
                  </a:lnTo>
                  <a:lnTo>
                    <a:pt x="120000" y="120000"/>
                  </a:lnTo>
                  <a:lnTo>
                    <a:pt x="120000" y="119306"/>
                  </a:lnTo>
                  <a:lnTo>
                    <a:pt x="115838" y="118959"/>
                  </a:lnTo>
                  <a:lnTo>
                    <a:pt x="110469" y="118265"/>
                  </a:lnTo>
                  <a:lnTo>
                    <a:pt x="105234" y="116878"/>
                  </a:lnTo>
                  <a:lnTo>
                    <a:pt x="110335" y="117225"/>
                  </a:lnTo>
                  <a:lnTo>
                    <a:pt x="113154" y="117225"/>
                  </a:lnTo>
                  <a:lnTo>
                    <a:pt x="115838" y="116878"/>
                  </a:lnTo>
                  <a:lnTo>
                    <a:pt x="115838" y="116184"/>
                  </a:lnTo>
                  <a:lnTo>
                    <a:pt x="112348" y="116878"/>
                  </a:lnTo>
                  <a:lnTo>
                    <a:pt x="108724" y="116878"/>
                  </a:lnTo>
                  <a:lnTo>
                    <a:pt x="103624" y="115838"/>
                  </a:lnTo>
                  <a:lnTo>
                    <a:pt x="101208" y="114797"/>
                  </a:lnTo>
                  <a:lnTo>
                    <a:pt x="97986" y="112023"/>
                  </a:lnTo>
                  <a:lnTo>
                    <a:pt x="95704" y="109595"/>
                  </a:lnTo>
                  <a:lnTo>
                    <a:pt x="94093" y="107514"/>
                  </a:lnTo>
                  <a:lnTo>
                    <a:pt x="93020" y="104739"/>
                  </a:lnTo>
                  <a:lnTo>
                    <a:pt x="92483" y="102658"/>
                  </a:lnTo>
                  <a:lnTo>
                    <a:pt x="92080" y="101271"/>
                  </a:lnTo>
                  <a:lnTo>
                    <a:pt x="92080" y="100231"/>
                  </a:lnTo>
                  <a:lnTo>
                    <a:pt x="92214" y="98497"/>
                  </a:lnTo>
                  <a:lnTo>
                    <a:pt x="92483" y="97109"/>
                  </a:lnTo>
                  <a:lnTo>
                    <a:pt x="93691" y="94335"/>
                  </a:lnTo>
                  <a:lnTo>
                    <a:pt x="95302" y="91560"/>
                  </a:lnTo>
                  <a:lnTo>
                    <a:pt x="97315" y="90173"/>
                  </a:lnTo>
                  <a:lnTo>
                    <a:pt x="100939" y="88092"/>
                  </a:lnTo>
                  <a:lnTo>
                    <a:pt x="102550" y="87052"/>
                  </a:lnTo>
                  <a:lnTo>
                    <a:pt x="104026" y="86011"/>
                  </a:lnTo>
                  <a:lnTo>
                    <a:pt x="105234" y="84277"/>
                  </a:lnTo>
                  <a:lnTo>
                    <a:pt x="106040" y="82890"/>
                  </a:lnTo>
                  <a:lnTo>
                    <a:pt x="106442" y="80809"/>
                  </a:lnTo>
                  <a:lnTo>
                    <a:pt x="106711" y="79075"/>
                  </a:lnTo>
                  <a:lnTo>
                    <a:pt x="106711" y="78034"/>
                  </a:lnTo>
                  <a:lnTo>
                    <a:pt x="106711" y="76994"/>
                  </a:lnTo>
                  <a:lnTo>
                    <a:pt x="105906" y="74913"/>
                  </a:lnTo>
                  <a:lnTo>
                    <a:pt x="104832" y="73526"/>
                  </a:lnTo>
                  <a:lnTo>
                    <a:pt x="103624" y="71791"/>
                  </a:lnTo>
                  <a:lnTo>
                    <a:pt x="102416" y="71098"/>
                  </a:lnTo>
                  <a:lnTo>
                    <a:pt x="100134" y="70751"/>
                  </a:lnTo>
                  <a:lnTo>
                    <a:pt x="99194" y="70751"/>
                  </a:lnTo>
                  <a:lnTo>
                    <a:pt x="96375" y="70057"/>
                  </a:lnTo>
                  <a:lnTo>
                    <a:pt x="92617" y="70751"/>
                  </a:lnTo>
                  <a:lnTo>
                    <a:pt x="92483" y="70057"/>
                  </a:lnTo>
                  <a:lnTo>
                    <a:pt x="97718" y="70057"/>
                  </a:lnTo>
                  <a:lnTo>
                    <a:pt x="101342" y="70751"/>
                  </a:lnTo>
                  <a:lnTo>
                    <a:pt x="103221" y="71098"/>
                  </a:lnTo>
                  <a:lnTo>
                    <a:pt x="104697" y="72138"/>
                  </a:lnTo>
                  <a:lnTo>
                    <a:pt x="106308" y="73872"/>
                  </a:lnTo>
                  <a:lnTo>
                    <a:pt x="107248" y="75953"/>
                  </a:lnTo>
                  <a:lnTo>
                    <a:pt x="107919" y="76994"/>
                  </a:lnTo>
                  <a:lnTo>
                    <a:pt x="108053" y="78728"/>
                  </a:lnTo>
                  <a:lnTo>
                    <a:pt x="108053" y="80809"/>
                  </a:lnTo>
                  <a:lnTo>
                    <a:pt x="107516" y="82890"/>
                  </a:lnTo>
                  <a:lnTo>
                    <a:pt x="107248" y="83930"/>
                  </a:lnTo>
                  <a:lnTo>
                    <a:pt x="106442" y="84971"/>
                  </a:lnTo>
                  <a:lnTo>
                    <a:pt x="104697" y="87052"/>
                  </a:lnTo>
                  <a:lnTo>
                    <a:pt x="101342" y="89132"/>
                  </a:lnTo>
                  <a:lnTo>
                    <a:pt x="100402" y="89479"/>
                  </a:lnTo>
                  <a:lnTo>
                    <a:pt x="97986" y="91213"/>
                  </a:lnTo>
                  <a:lnTo>
                    <a:pt x="96778" y="92254"/>
                  </a:lnTo>
                  <a:lnTo>
                    <a:pt x="95570" y="93641"/>
                  </a:lnTo>
                  <a:lnTo>
                    <a:pt x="94765" y="95722"/>
                  </a:lnTo>
                  <a:lnTo>
                    <a:pt x="93825" y="98497"/>
                  </a:lnTo>
                  <a:lnTo>
                    <a:pt x="93825" y="100231"/>
                  </a:lnTo>
                  <a:lnTo>
                    <a:pt x="93825" y="101271"/>
                  </a:lnTo>
                  <a:lnTo>
                    <a:pt x="94228" y="103352"/>
                  </a:lnTo>
                  <a:lnTo>
                    <a:pt x="94899" y="105433"/>
                  </a:lnTo>
                  <a:lnTo>
                    <a:pt x="96107" y="107861"/>
                  </a:lnTo>
                  <a:lnTo>
                    <a:pt x="98120" y="110635"/>
                  </a:lnTo>
                  <a:lnTo>
                    <a:pt x="101208" y="112023"/>
                  </a:lnTo>
                  <a:lnTo>
                    <a:pt x="105637" y="114104"/>
                  </a:lnTo>
                  <a:lnTo>
                    <a:pt x="109530" y="115838"/>
                  </a:lnTo>
                  <a:lnTo>
                    <a:pt x="113020" y="116184"/>
                  </a:lnTo>
                  <a:lnTo>
                    <a:pt x="113020" y="115838"/>
                  </a:lnTo>
                  <a:lnTo>
                    <a:pt x="109664" y="114797"/>
                  </a:lnTo>
                  <a:lnTo>
                    <a:pt x="105906" y="112716"/>
                  </a:lnTo>
                  <a:lnTo>
                    <a:pt x="101342" y="110635"/>
                  </a:lnTo>
                  <a:lnTo>
                    <a:pt x="99328" y="108901"/>
                  </a:lnTo>
                  <a:lnTo>
                    <a:pt x="97718" y="106820"/>
                  </a:lnTo>
                  <a:lnTo>
                    <a:pt x="96778" y="105433"/>
                  </a:lnTo>
                  <a:lnTo>
                    <a:pt x="96107" y="102658"/>
                  </a:lnTo>
                  <a:lnTo>
                    <a:pt x="96107" y="101271"/>
                  </a:lnTo>
                  <a:lnTo>
                    <a:pt x="96510" y="99537"/>
                  </a:lnTo>
                  <a:lnTo>
                    <a:pt x="96912" y="98150"/>
                  </a:lnTo>
                  <a:lnTo>
                    <a:pt x="98120" y="95722"/>
                  </a:lnTo>
                  <a:lnTo>
                    <a:pt x="99597" y="93641"/>
                  </a:lnTo>
                  <a:lnTo>
                    <a:pt x="101208" y="92254"/>
                  </a:lnTo>
                  <a:lnTo>
                    <a:pt x="102818" y="91213"/>
                  </a:lnTo>
                  <a:lnTo>
                    <a:pt x="105503" y="90173"/>
                  </a:lnTo>
                  <a:lnTo>
                    <a:pt x="106711" y="89479"/>
                  </a:lnTo>
                  <a:lnTo>
                    <a:pt x="107919" y="89132"/>
                  </a:lnTo>
                  <a:lnTo>
                    <a:pt x="107919" y="89479"/>
                  </a:lnTo>
                  <a:lnTo>
                    <a:pt x="109664" y="89132"/>
                  </a:lnTo>
                  <a:lnTo>
                    <a:pt x="110469" y="88439"/>
                  </a:lnTo>
                  <a:lnTo>
                    <a:pt x="112214" y="87052"/>
                  </a:lnTo>
                  <a:lnTo>
                    <a:pt x="113422" y="85317"/>
                  </a:lnTo>
                  <a:lnTo>
                    <a:pt x="113959" y="83236"/>
                  </a:lnTo>
                  <a:lnTo>
                    <a:pt x="114362" y="82196"/>
                  </a:lnTo>
                  <a:lnTo>
                    <a:pt x="114630" y="80115"/>
                  </a:lnTo>
                  <a:lnTo>
                    <a:pt x="114362" y="79768"/>
                  </a:lnTo>
                  <a:lnTo>
                    <a:pt x="113959" y="76994"/>
                  </a:lnTo>
                  <a:lnTo>
                    <a:pt x="113154" y="75606"/>
                  </a:lnTo>
                  <a:lnTo>
                    <a:pt x="111946" y="73872"/>
                  </a:lnTo>
                  <a:lnTo>
                    <a:pt x="110738" y="72832"/>
                  </a:lnTo>
                  <a:lnTo>
                    <a:pt x="108456" y="71791"/>
                  </a:lnTo>
                  <a:lnTo>
                    <a:pt x="107248" y="71791"/>
                  </a:lnTo>
                  <a:lnTo>
                    <a:pt x="104832" y="70057"/>
                  </a:lnTo>
                  <a:lnTo>
                    <a:pt x="103624" y="70057"/>
                  </a:lnTo>
                  <a:lnTo>
                    <a:pt x="97986" y="69017"/>
                  </a:lnTo>
                  <a:lnTo>
                    <a:pt x="93825" y="66936"/>
                  </a:lnTo>
                  <a:lnTo>
                    <a:pt x="91677" y="65549"/>
                  </a:lnTo>
                  <a:lnTo>
                    <a:pt x="90872" y="64855"/>
                  </a:lnTo>
                  <a:lnTo>
                    <a:pt x="89664" y="62774"/>
                  </a:lnTo>
                  <a:lnTo>
                    <a:pt x="88590" y="61734"/>
                  </a:lnTo>
                  <a:lnTo>
                    <a:pt x="88859" y="61734"/>
                  </a:lnTo>
                  <a:lnTo>
                    <a:pt x="88456" y="61387"/>
                  </a:lnTo>
                  <a:lnTo>
                    <a:pt x="87248" y="60346"/>
                  </a:lnTo>
                  <a:lnTo>
                    <a:pt x="86174" y="58265"/>
                  </a:lnTo>
                  <a:lnTo>
                    <a:pt x="85771" y="56531"/>
                  </a:lnTo>
                  <a:lnTo>
                    <a:pt x="85369" y="54450"/>
                  </a:lnTo>
                  <a:lnTo>
                    <a:pt x="85503" y="52023"/>
                  </a:lnTo>
                  <a:lnTo>
                    <a:pt x="86040" y="50289"/>
                  </a:lnTo>
                  <a:lnTo>
                    <a:pt x="86577" y="48901"/>
                  </a:lnTo>
                  <a:lnTo>
                    <a:pt x="88053" y="46127"/>
                  </a:lnTo>
                  <a:lnTo>
                    <a:pt x="89664" y="44393"/>
                  </a:lnTo>
                  <a:lnTo>
                    <a:pt x="91677" y="43005"/>
                  </a:lnTo>
                  <a:lnTo>
                    <a:pt x="95704" y="40231"/>
                  </a:lnTo>
                  <a:lnTo>
                    <a:pt x="96778" y="39190"/>
                  </a:lnTo>
                  <a:lnTo>
                    <a:pt x="97718" y="37803"/>
                  </a:lnTo>
                  <a:lnTo>
                    <a:pt x="98389" y="36069"/>
                  </a:lnTo>
                  <a:lnTo>
                    <a:pt x="98523" y="34682"/>
                  </a:lnTo>
                  <a:lnTo>
                    <a:pt x="98523" y="33641"/>
                  </a:lnTo>
                  <a:lnTo>
                    <a:pt x="98389" y="32601"/>
                  </a:lnTo>
                  <a:lnTo>
                    <a:pt x="97986" y="30867"/>
                  </a:lnTo>
                  <a:lnTo>
                    <a:pt x="98523" y="30867"/>
                  </a:lnTo>
                  <a:lnTo>
                    <a:pt x="99731" y="31907"/>
                  </a:lnTo>
                  <a:lnTo>
                    <a:pt x="100536" y="32947"/>
                  </a:lnTo>
                  <a:lnTo>
                    <a:pt x="100805" y="33641"/>
                  </a:lnTo>
                  <a:lnTo>
                    <a:pt x="100939" y="34682"/>
                  </a:lnTo>
                  <a:lnTo>
                    <a:pt x="100805" y="35722"/>
                  </a:lnTo>
                  <a:lnTo>
                    <a:pt x="100402" y="36763"/>
                  </a:lnTo>
                  <a:lnTo>
                    <a:pt x="99194" y="38843"/>
                  </a:lnTo>
                  <a:lnTo>
                    <a:pt x="97986" y="39884"/>
                  </a:lnTo>
                  <a:lnTo>
                    <a:pt x="96778" y="40924"/>
                  </a:lnTo>
                  <a:lnTo>
                    <a:pt x="95704" y="41271"/>
                  </a:lnTo>
                  <a:lnTo>
                    <a:pt x="94228" y="41965"/>
                  </a:lnTo>
                  <a:lnTo>
                    <a:pt x="91409" y="43352"/>
                  </a:lnTo>
                  <a:lnTo>
                    <a:pt x="90201" y="45086"/>
                  </a:lnTo>
                  <a:lnTo>
                    <a:pt x="88859" y="47167"/>
                  </a:lnTo>
                  <a:lnTo>
                    <a:pt x="87785" y="49942"/>
                  </a:lnTo>
                  <a:lnTo>
                    <a:pt x="87382" y="51329"/>
                  </a:lnTo>
                  <a:lnTo>
                    <a:pt x="87248" y="53063"/>
                  </a:lnTo>
                  <a:lnTo>
                    <a:pt x="87248" y="54450"/>
                  </a:lnTo>
                  <a:lnTo>
                    <a:pt x="87382" y="56184"/>
                  </a:lnTo>
                  <a:lnTo>
                    <a:pt x="88053" y="58265"/>
                  </a:lnTo>
                  <a:lnTo>
                    <a:pt x="88993" y="60693"/>
                  </a:lnTo>
                  <a:lnTo>
                    <a:pt x="90604" y="63468"/>
                  </a:lnTo>
                  <a:lnTo>
                    <a:pt x="93288" y="65895"/>
                  </a:lnTo>
                  <a:lnTo>
                    <a:pt x="97181" y="67630"/>
                  </a:lnTo>
                  <a:lnTo>
                    <a:pt x="102013" y="67976"/>
                  </a:lnTo>
                  <a:lnTo>
                    <a:pt x="106040" y="69017"/>
                  </a:lnTo>
                  <a:lnTo>
                    <a:pt x="109127" y="70057"/>
                  </a:lnTo>
                  <a:lnTo>
                    <a:pt x="110469" y="70751"/>
                  </a:lnTo>
                  <a:lnTo>
                    <a:pt x="113959" y="72138"/>
                  </a:lnTo>
                  <a:lnTo>
                    <a:pt x="115570" y="73872"/>
                  </a:lnTo>
                  <a:lnTo>
                    <a:pt x="117046" y="75953"/>
                  </a:lnTo>
                  <a:lnTo>
                    <a:pt x="118255" y="78728"/>
                  </a:lnTo>
                  <a:lnTo>
                    <a:pt x="118389" y="79768"/>
                  </a:lnTo>
                  <a:lnTo>
                    <a:pt x="118389" y="81156"/>
                  </a:lnTo>
                  <a:lnTo>
                    <a:pt x="118389" y="82196"/>
                  </a:lnTo>
                  <a:lnTo>
                    <a:pt x="117583" y="84277"/>
                  </a:lnTo>
                  <a:lnTo>
                    <a:pt x="117046" y="86011"/>
                  </a:lnTo>
                  <a:lnTo>
                    <a:pt x="116241" y="87052"/>
                  </a:lnTo>
                  <a:lnTo>
                    <a:pt x="115033" y="87398"/>
                  </a:lnTo>
                  <a:lnTo>
                    <a:pt x="113422" y="88092"/>
                  </a:lnTo>
                  <a:lnTo>
                    <a:pt x="108724" y="90173"/>
                  </a:lnTo>
                  <a:lnTo>
                    <a:pt x="104832" y="91213"/>
                  </a:lnTo>
                  <a:lnTo>
                    <a:pt x="102147" y="92601"/>
                  </a:lnTo>
                  <a:lnTo>
                    <a:pt x="100805" y="94335"/>
                  </a:lnTo>
                  <a:lnTo>
                    <a:pt x="100402" y="94682"/>
                  </a:lnTo>
                  <a:lnTo>
                    <a:pt x="99328" y="96416"/>
                  </a:lnTo>
                  <a:lnTo>
                    <a:pt x="98523" y="97456"/>
                  </a:lnTo>
                  <a:lnTo>
                    <a:pt x="98120" y="99190"/>
                  </a:lnTo>
                  <a:lnTo>
                    <a:pt x="97986" y="101271"/>
                  </a:lnTo>
                  <a:lnTo>
                    <a:pt x="98120" y="102658"/>
                  </a:lnTo>
                  <a:lnTo>
                    <a:pt x="98523" y="104393"/>
                  </a:lnTo>
                  <a:lnTo>
                    <a:pt x="99328" y="105780"/>
                  </a:lnTo>
                  <a:lnTo>
                    <a:pt x="101610" y="108901"/>
                  </a:lnTo>
                  <a:lnTo>
                    <a:pt x="104697" y="111676"/>
                  </a:lnTo>
                  <a:lnTo>
                    <a:pt x="107919" y="113063"/>
                  </a:lnTo>
                  <a:lnTo>
                    <a:pt x="111140" y="114797"/>
                  </a:lnTo>
                  <a:lnTo>
                    <a:pt x="116778" y="116878"/>
                  </a:lnTo>
                  <a:lnTo>
                    <a:pt x="119194" y="117225"/>
                  </a:lnTo>
                  <a:lnTo>
                    <a:pt x="120000" y="117225"/>
                  </a:lnTo>
                  <a:lnTo>
                    <a:pt x="120000" y="116878"/>
                  </a:lnTo>
                  <a:lnTo>
                    <a:pt x="119194" y="116878"/>
                  </a:lnTo>
                  <a:lnTo>
                    <a:pt x="116778" y="116184"/>
                  </a:lnTo>
                  <a:lnTo>
                    <a:pt x="111140" y="114104"/>
                  </a:lnTo>
                  <a:lnTo>
                    <a:pt x="107919" y="113063"/>
                  </a:lnTo>
                  <a:lnTo>
                    <a:pt x="104697" y="110982"/>
                  </a:lnTo>
                  <a:lnTo>
                    <a:pt x="101744" y="108554"/>
                  </a:lnTo>
                  <a:lnTo>
                    <a:pt x="99597" y="105780"/>
                  </a:lnTo>
                  <a:lnTo>
                    <a:pt x="98791" y="104393"/>
                  </a:lnTo>
                  <a:lnTo>
                    <a:pt x="98389" y="102312"/>
                  </a:lnTo>
                  <a:lnTo>
                    <a:pt x="98120" y="101271"/>
                  </a:lnTo>
                  <a:lnTo>
                    <a:pt x="98389" y="99537"/>
                  </a:lnTo>
                  <a:lnTo>
                    <a:pt x="98791" y="98150"/>
                  </a:lnTo>
                  <a:lnTo>
                    <a:pt x="99328" y="96416"/>
                  </a:lnTo>
                  <a:lnTo>
                    <a:pt x="100402" y="95375"/>
                  </a:lnTo>
                  <a:lnTo>
                    <a:pt x="100805" y="94682"/>
                  </a:lnTo>
                  <a:lnTo>
                    <a:pt x="102416" y="93294"/>
                  </a:lnTo>
                  <a:lnTo>
                    <a:pt x="104832" y="91560"/>
                  </a:lnTo>
                  <a:lnTo>
                    <a:pt x="108724" y="90520"/>
                  </a:lnTo>
                  <a:lnTo>
                    <a:pt x="113422" y="88439"/>
                  </a:lnTo>
                  <a:lnTo>
                    <a:pt x="115033" y="88092"/>
                  </a:lnTo>
                  <a:lnTo>
                    <a:pt x="116241" y="87398"/>
                  </a:lnTo>
                  <a:lnTo>
                    <a:pt x="117181" y="86011"/>
                  </a:lnTo>
                  <a:lnTo>
                    <a:pt x="117852" y="84971"/>
                  </a:lnTo>
                  <a:lnTo>
                    <a:pt x="118389" y="82196"/>
                  </a:lnTo>
                  <a:lnTo>
                    <a:pt x="118657" y="81156"/>
                  </a:lnTo>
                  <a:lnTo>
                    <a:pt x="118657" y="79768"/>
                  </a:lnTo>
                  <a:lnTo>
                    <a:pt x="118255" y="77687"/>
                  </a:lnTo>
                  <a:lnTo>
                    <a:pt x="117583" y="76647"/>
                  </a:lnTo>
                  <a:lnTo>
                    <a:pt x="116778" y="74913"/>
                  </a:lnTo>
                  <a:lnTo>
                    <a:pt x="114765" y="72832"/>
                  </a:lnTo>
                  <a:lnTo>
                    <a:pt x="112751" y="71098"/>
                  </a:lnTo>
                  <a:lnTo>
                    <a:pt x="114362" y="71791"/>
                  </a:lnTo>
                  <a:lnTo>
                    <a:pt x="116644" y="72138"/>
                  </a:lnTo>
                  <a:lnTo>
                    <a:pt x="118657" y="74566"/>
                  </a:lnTo>
                  <a:lnTo>
                    <a:pt x="119463" y="75953"/>
                  </a:lnTo>
                  <a:lnTo>
                    <a:pt x="120000" y="77687"/>
                  </a:lnTo>
                  <a:lnTo>
                    <a:pt x="120000" y="76994"/>
                  </a:lnTo>
                  <a:lnTo>
                    <a:pt x="119463" y="75606"/>
                  </a:lnTo>
                  <a:lnTo>
                    <a:pt x="118657" y="73872"/>
                  </a:lnTo>
                  <a:lnTo>
                    <a:pt x="120000" y="74566"/>
                  </a:lnTo>
                  <a:lnTo>
                    <a:pt x="120000" y="73872"/>
                  </a:lnTo>
                  <a:lnTo>
                    <a:pt x="118255" y="73526"/>
                  </a:lnTo>
                  <a:lnTo>
                    <a:pt x="116241" y="71791"/>
                  </a:lnTo>
                  <a:lnTo>
                    <a:pt x="114362" y="71098"/>
                  </a:lnTo>
                  <a:lnTo>
                    <a:pt x="111946" y="70751"/>
                  </a:lnTo>
                  <a:lnTo>
                    <a:pt x="109127" y="69710"/>
                  </a:lnTo>
                  <a:lnTo>
                    <a:pt x="106442" y="68670"/>
                  </a:lnTo>
                  <a:lnTo>
                    <a:pt x="103221" y="67976"/>
                  </a:lnTo>
                  <a:lnTo>
                    <a:pt x="101610" y="66936"/>
                  </a:lnTo>
                  <a:lnTo>
                    <a:pt x="98523" y="63815"/>
                  </a:lnTo>
                  <a:lnTo>
                    <a:pt x="96912" y="61387"/>
                  </a:lnTo>
                  <a:lnTo>
                    <a:pt x="95570" y="59653"/>
                  </a:lnTo>
                  <a:lnTo>
                    <a:pt x="94496" y="56531"/>
                  </a:lnTo>
                  <a:lnTo>
                    <a:pt x="94228" y="55491"/>
                  </a:lnTo>
                  <a:lnTo>
                    <a:pt x="94228" y="54104"/>
                  </a:lnTo>
                  <a:lnTo>
                    <a:pt x="94228" y="52369"/>
                  </a:lnTo>
                  <a:lnTo>
                    <a:pt x="94765" y="50289"/>
                  </a:lnTo>
                  <a:lnTo>
                    <a:pt x="95302" y="48901"/>
                  </a:lnTo>
                  <a:lnTo>
                    <a:pt x="96107" y="46127"/>
                  </a:lnTo>
                  <a:lnTo>
                    <a:pt x="97583" y="44046"/>
                  </a:lnTo>
                  <a:lnTo>
                    <a:pt x="99328" y="42312"/>
                  </a:lnTo>
                  <a:lnTo>
                    <a:pt x="101610" y="40924"/>
                  </a:lnTo>
                  <a:lnTo>
                    <a:pt x="105100" y="39884"/>
                  </a:lnTo>
                  <a:lnTo>
                    <a:pt x="102550" y="40924"/>
                  </a:lnTo>
                  <a:lnTo>
                    <a:pt x="100805" y="42312"/>
                  </a:lnTo>
                  <a:lnTo>
                    <a:pt x="99194" y="44046"/>
                  </a:lnTo>
                  <a:lnTo>
                    <a:pt x="98120" y="46127"/>
                  </a:lnTo>
                  <a:lnTo>
                    <a:pt x="96778" y="49248"/>
                  </a:lnTo>
                  <a:lnTo>
                    <a:pt x="96375" y="50289"/>
                  </a:lnTo>
                  <a:lnTo>
                    <a:pt x="95973" y="53063"/>
                  </a:lnTo>
                  <a:lnTo>
                    <a:pt x="96107" y="55491"/>
                  </a:lnTo>
                  <a:lnTo>
                    <a:pt x="96778" y="57572"/>
                  </a:lnTo>
                  <a:lnTo>
                    <a:pt x="97583" y="59653"/>
                  </a:lnTo>
                  <a:lnTo>
                    <a:pt x="99597" y="62427"/>
                  </a:lnTo>
                  <a:lnTo>
                    <a:pt x="101342" y="63815"/>
                  </a:lnTo>
                  <a:lnTo>
                    <a:pt x="102416" y="64508"/>
                  </a:lnTo>
                  <a:lnTo>
                    <a:pt x="106040" y="66936"/>
                  </a:lnTo>
                  <a:lnTo>
                    <a:pt x="109530" y="69017"/>
                  </a:lnTo>
                  <a:lnTo>
                    <a:pt x="112348" y="70057"/>
                  </a:lnTo>
                  <a:lnTo>
                    <a:pt x="114765" y="70751"/>
                  </a:lnTo>
                  <a:lnTo>
                    <a:pt x="118255" y="70751"/>
                  </a:lnTo>
                  <a:lnTo>
                    <a:pt x="119463" y="70057"/>
                  </a:lnTo>
                  <a:lnTo>
                    <a:pt x="120000" y="71098"/>
                  </a:lnTo>
                  <a:lnTo>
                    <a:pt x="120000" y="70751"/>
                  </a:lnTo>
                  <a:lnTo>
                    <a:pt x="119463" y="69710"/>
                  </a:lnTo>
                  <a:lnTo>
                    <a:pt x="118657" y="67630"/>
                  </a:lnTo>
                  <a:lnTo>
                    <a:pt x="118657" y="65895"/>
                  </a:lnTo>
                  <a:lnTo>
                    <a:pt x="119060" y="64855"/>
                  </a:lnTo>
                  <a:lnTo>
                    <a:pt x="119865" y="63815"/>
                  </a:lnTo>
                  <a:lnTo>
                    <a:pt x="120000" y="63815"/>
                  </a:lnTo>
                  <a:lnTo>
                    <a:pt x="120000" y="63468"/>
                  </a:lnTo>
                  <a:lnTo>
                    <a:pt x="119865" y="63468"/>
                  </a:lnTo>
                  <a:lnTo>
                    <a:pt x="116644" y="61734"/>
                  </a:lnTo>
                  <a:lnTo>
                    <a:pt x="114362" y="60346"/>
                  </a:lnTo>
                  <a:lnTo>
                    <a:pt x="113020" y="58265"/>
                  </a:lnTo>
                  <a:lnTo>
                    <a:pt x="112348" y="56184"/>
                  </a:lnTo>
                  <a:lnTo>
                    <a:pt x="112214" y="53410"/>
                  </a:lnTo>
                  <a:lnTo>
                    <a:pt x="112214" y="53063"/>
                  </a:lnTo>
                  <a:lnTo>
                    <a:pt x="112617" y="50982"/>
                  </a:lnTo>
                  <a:lnTo>
                    <a:pt x="113422" y="49248"/>
                  </a:lnTo>
                  <a:lnTo>
                    <a:pt x="114362" y="47514"/>
                  </a:lnTo>
                  <a:lnTo>
                    <a:pt x="115436" y="46127"/>
                  </a:lnTo>
                  <a:lnTo>
                    <a:pt x="117852" y="44393"/>
                  </a:lnTo>
                  <a:lnTo>
                    <a:pt x="120000" y="43352"/>
                  </a:lnTo>
                  <a:lnTo>
                    <a:pt x="120000" y="43005"/>
                  </a:lnTo>
                  <a:lnTo>
                    <a:pt x="117583" y="44046"/>
                  </a:lnTo>
                  <a:lnTo>
                    <a:pt x="115167" y="46127"/>
                  </a:lnTo>
                  <a:lnTo>
                    <a:pt x="114228" y="47167"/>
                  </a:lnTo>
                  <a:lnTo>
                    <a:pt x="113154" y="48901"/>
                  </a:lnTo>
                  <a:lnTo>
                    <a:pt x="112617" y="50289"/>
                  </a:lnTo>
                  <a:lnTo>
                    <a:pt x="111946" y="52369"/>
                  </a:lnTo>
                  <a:lnTo>
                    <a:pt x="111946" y="53410"/>
                  </a:lnTo>
                  <a:lnTo>
                    <a:pt x="111946" y="54450"/>
                  </a:lnTo>
                  <a:lnTo>
                    <a:pt x="112214" y="56184"/>
                  </a:lnTo>
                  <a:lnTo>
                    <a:pt x="112751" y="58265"/>
                  </a:lnTo>
                  <a:lnTo>
                    <a:pt x="114228" y="60346"/>
                  </a:lnTo>
                  <a:lnTo>
                    <a:pt x="116241" y="61734"/>
                  </a:lnTo>
                  <a:lnTo>
                    <a:pt x="119463" y="63815"/>
                  </a:lnTo>
                  <a:lnTo>
                    <a:pt x="118791" y="64508"/>
                  </a:lnTo>
                  <a:lnTo>
                    <a:pt x="118389" y="65549"/>
                  </a:lnTo>
                  <a:lnTo>
                    <a:pt x="118389" y="66589"/>
                  </a:lnTo>
                  <a:lnTo>
                    <a:pt x="116241" y="65895"/>
                  </a:lnTo>
                  <a:lnTo>
                    <a:pt x="111140" y="64508"/>
                  </a:lnTo>
                  <a:lnTo>
                    <a:pt x="108456" y="62774"/>
                  </a:lnTo>
                  <a:lnTo>
                    <a:pt x="106308" y="60693"/>
                  </a:lnTo>
                  <a:lnTo>
                    <a:pt x="105234" y="59653"/>
                  </a:lnTo>
                  <a:lnTo>
                    <a:pt x="104429" y="58265"/>
                  </a:lnTo>
                  <a:lnTo>
                    <a:pt x="104026" y="56531"/>
                  </a:lnTo>
                  <a:lnTo>
                    <a:pt x="103624" y="55144"/>
                  </a:lnTo>
                  <a:lnTo>
                    <a:pt x="103624" y="54104"/>
                  </a:lnTo>
                  <a:lnTo>
                    <a:pt x="103892" y="52369"/>
                  </a:lnTo>
                  <a:lnTo>
                    <a:pt x="104295" y="50982"/>
                  </a:lnTo>
                  <a:lnTo>
                    <a:pt x="105503" y="47514"/>
                  </a:lnTo>
                  <a:lnTo>
                    <a:pt x="106442" y="46127"/>
                  </a:lnTo>
                  <a:lnTo>
                    <a:pt x="107919" y="45086"/>
                  </a:lnTo>
                  <a:lnTo>
                    <a:pt x="109530" y="43352"/>
                  </a:lnTo>
                  <a:lnTo>
                    <a:pt x="111543" y="42312"/>
                  </a:lnTo>
                  <a:lnTo>
                    <a:pt x="113959" y="41271"/>
                  </a:lnTo>
                  <a:lnTo>
                    <a:pt x="116778" y="40231"/>
                  </a:lnTo>
                  <a:lnTo>
                    <a:pt x="120000" y="39884"/>
                  </a:lnTo>
                  <a:lnTo>
                    <a:pt x="120000" y="39190"/>
                  </a:lnTo>
                  <a:lnTo>
                    <a:pt x="116778" y="40231"/>
                  </a:lnTo>
                  <a:lnTo>
                    <a:pt x="113959" y="40924"/>
                  </a:lnTo>
                  <a:lnTo>
                    <a:pt x="111543" y="41965"/>
                  </a:lnTo>
                  <a:lnTo>
                    <a:pt x="109261" y="43005"/>
                  </a:lnTo>
                  <a:lnTo>
                    <a:pt x="107651" y="44393"/>
                  </a:lnTo>
                  <a:lnTo>
                    <a:pt x="106442" y="46127"/>
                  </a:lnTo>
                  <a:lnTo>
                    <a:pt x="105503" y="47514"/>
                  </a:lnTo>
                  <a:lnTo>
                    <a:pt x="104697" y="49248"/>
                  </a:lnTo>
                  <a:lnTo>
                    <a:pt x="104026" y="50982"/>
                  </a:lnTo>
                  <a:lnTo>
                    <a:pt x="103624" y="52369"/>
                  </a:lnTo>
                  <a:lnTo>
                    <a:pt x="103624" y="54104"/>
                  </a:lnTo>
                  <a:lnTo>
                    <a:pt x="103624" y="55144"/>
                  </a:lnTo>
                  <a:lnTo>
                    <a:pt x="103624" y="56531"/>
                  </a:lnTo>
                  <a:lnTo>
                    <a:pt x="104026" y="57572"/>
                  </a:lnTo>
                  <a:lnTo>
                    <a:pt x="105234" y="60346"/>
                  </a:lnTo>
                  <a:lnTo>
                    <a:pt x="106845" y="61734"/>
                  </a:lnTo>
                  <a:lnTo>
                    <a:pt x="108859" y="63468"/>
                  </a:lnTo>
                  <a:lnTo>
                    <a:pt x="113422" y="65549"/>
                  </a:lnTo>
                  <a:lnTo>
                    <a:pt x="116778" y="66589"/>
                  </a:lnTo>
                  <a:lnTo>
                    <a:pt x="113154" y="65895"/>
                  </a:lnTo>
                  <a:lnTo>
                    <a:pt x="110872" y="64855"/>
                  </a:lnTo>
                  <a:lnTo>
                    <a:pt x="108724" y="63815"/>
                  </a:lnTo>
                  <a:lnTo>
                    <a:pt x="106711" y="62427"/>
                  </a:lnTo>
                  <a:lnTo>
                    <a:pt x="104697" y="60693"/>
                  </a:lnTo>
                  <a:lnTo>
                    <a:pt x="103221" y="57572"/>
                  </a:lnTo>
                  <a:lnTo>
                    <a:pt x="102550" y="56184"/>
                  </a:lnTo>
                  <a:lnTo>
                    <a:pt x="102147" y="54104"/>
                  </a:lnTo>
                  <a:lnTo>
                    <a:pt x="102147" y="53063"/>
                  </a:lnTo>
                  <a:lnTo>
                    <a:pt x="102416" y="51329"/>
                  </a:lnTo>
                  <a:lnTo>
                    <a:pt x="102550" y="49942"/>
                  </a:lnTo>
                  <a:lnTo>
                    <a:pt x="103489" y="48208"/>
                  </a:lnTo>
                  <a:lnTo>
                    <a:pt x="104697" y="45433"/>
                  </a:lnTo>
                  <a:lnTo>
                    <a:pt x="106711" y="44046"/>
                  </a:lnTo>
                  <a:lnTo>
                    <a:pt x="109530" y="42312"/>
                  </a:lnTo>
                  <a:lnTo>
                    <a:pt x="113422" y="40924"/>
                  </a:lnTo>
                  <a:lnTo>
                    <a:pt x="120000" y="38150"/>
                  </a:lnTo>
                  <a:lnTo>
                    <a:pt x="120000" y="37803"/>
                  </a:lnTo>
                  <a:lnTo>
                    <a:pt x="113422" y="40231"/>
                  </a:lnTo>
                  <a:lnTo>
                    <a:pt x="109530" y="41965"/>
                  </a:lnTo>
                  <a:lnTo>
                    <a:pt x="106442" y="43352"/>
                  </a:lnTo>
                  <a:lnTo>
                    <a:pt x="104429" y="45433"/>
                  </a:lnTo>
                  <a:lnTo>
                    <a:pt x="103221" y="47514"/>
                  </a:lnTo>
                  <a:lnTo>
                    <a:pt x="102416" y="49942"/>
                  </a:lnTo>
                  <a:lnTo>
                    <a:pt x="102147" y="51329"/>
                  </a:lnTo>
                  <a:lnTo>
                    <a:pt x="102147" y="53063"/>
                  </a:lnTo>
                  <a:lnTo>
                    <a:pt x="102147" y="54450"/>
                  </a:lnTo>
                  <a:lnTo>
                    <a:pt x="102550" y="56531"/>
                  </a:lnTo>
                  <a:lnTo>
                    <a:pt x="103489" y="58612"/>
                  </a:lnTo>
                  <a:lnTo>
                    <a:pt x="104295" y="60346"/>
                  </a:lnTo>
                  <a:lnTo>
                    <a:pt x="105503" y="61387"/>
                  </a:lnTo>
                  <a:lnTo>
                    <a:pt x="107919" y="63815"/>
                  </a:lnTo>
                  <a:lnTo>
                    <a:pt x="110738" y="65549"/>
                  </a:lnTo>
                  <a:lnTo>
                    <a:pt x="113422" y="66589"/>
                  </a:lnTo>
                  <a:lnTo>
                    <a:pt x="115838" y="66936"/>
                  </a:lnTo>
                  <a:lnTo>
                    <a:pt x="118389" y="66936"/>
                  </a:lnTo>
                  <a:lnTo>
                    <a:pt x="118791" y="67976"/>
                  </a:lnTo>
                  <a:lnTo>
                    <a:pt x="115570" y="67976"/>
                  </a:lnTo>
                  <a:lnTo>
                    <a:pt x="109932" y="66589"/>
                  </a:lnTo>
                  <a:lnTo>
                    <a:pt x="106845" y="64855"/>
                  </a:lnTo>
                  <a:lnTo>
                    <a:pt x="104026" y="63468"/>
                  </a:lnTo>
                  <a:lnTo>
                    <a:pt x="101610" y="60693"/>
                  </a:lnTo>
                  <a:lnTo>
                    <a:pt x="100536" y="60346"/>
                  </a:lnTo>
                  <a:lnTo>
                    <a:pt x="100000" y="58612"/>
                  </a:lnTo>
                  <a:lnTo>
                    <a:pt x="99328" y="56531"/>
                  </a:lnTo>
                  <a:lnTo>
                    <a:pt x="98926" y="54450"/>
                  </a:lnTo>
                  <a:lnTo>
                    <a:pt x="98791" y="52023"/>
                  </a:lnTo>
                  <a:lnTo>
                    <a:pt x="99194" y="50289"/>
                  </a:lnTo>
                  <a:lnTo>
                    <a:pt x="99597" y="48901"/>
                  </a:lnTo>
                  <a:lnTo>
                    <a:pt x="100402" y="47167"/>
                  </a:lnTo>
                  <a:lnTo>
                    <a:pt x="101610" y="46127"/>
                  </a:lnTo>
                  <a:lnTo>
                    <a:pt x="102147" y="45086"/>
                  </a:lnTo>
                  <a:lnTo>
                    <a:pt x="104026" y="43352"/>
                  </a:lnTo>
                  <a:lnTo>
                    <a:pt x="106845" y="41271"/>
                  </a:lnTo>
                  <a:lnTo>
                    <a:pt x="110872" y="39190"/>
                  </a:lnTo>
                  <a:lnTo>
                    <a:pt x="111543" y="39190"/>
                  </a:lnTo>
                  <a:lnTo>
                    <a:pt x="114765" y="38150"/>
                  </a:lnTo>
                  <a:lnTo>
                    <a:pt x="117449" y="37109"/>
                  </a:lnTo>
                  <a:lnTo>
                    <a:pt x="120000" y="36069"/>
                  </a:lnTo>
                  <a:lnTo>
                    <a:pt x="120000" y="35722"/>
                  </a:lnTo>
                  <a:lnTo>
                    <a:pt x="116375" y="37109"/>
                  </a:lnTo>
                  <a:lnTo>
                    <a:pt x="113020" y="38150"/>
                  </a:lnTo>
                  <a:lnTo>
                    <a:pt x="114630" y="37109"/>
                  </a:lnTo>
                  <a:lnTo>
                    <a:pt x="115167" y="36069"/>
                  </a:lnTo>
                  <a:lnTo>
                    <a:pt x="115838" y="34682"/>
                  </a:lnTo>
                  <a:lnTo>
                    <a:pt x="115570" y="34682"/>
                  </a:lnTo>
                  <a:lnTo>
                    <a:pt x="120000" y="33988"/>
                  </a:lnTo>
                  <a:lnTo>
                    <a:pt x="120000" y="33641"/>
                  </a:lnTo>
                  <a:lnTo>
                    <a:pt x="115167" y="33988"/>
                  </a:lnTo>
                  <a:lnTo>
                    <a:pt x="110872" y="33988"/>
                  </a:lnTo>
                  <a:lnTo>
                    <a:pt x="104295" y="32947"/>
                  </a:lnTo>
                  <a:lnTo>
                    <a:pt x="104026" y="32601"/>
                  </a:lnTo>
                  <a:lnTo>
                    <a:pt x="104026" y="32947"/>
                  </a:lnTo>
                  <a:lnTo>
                    <a:pt x="100000" y="31560"/>
                  </a:lnTo>
                  <a:lnTo>
                    <a:pt x="98523" y="30867"/>
                  </a:lnTo>
                  <a:lnTo>
                    <a:pt x="97718" y="30520"/>
                  </a:lnTo>
                  <a:lnTo>
                    <a:pt x="96107" y="28439"/>
                  </a:lnTo>
                  <a:lnTo>
                    <a:pt x="95570" y="27398"/>
                  </a:lnTo>
                  <a:lnTo>
                    <a:pt x="95302" y="25664"/>
                  </a:lnTo>
                  <a:lnTo>
                    <a:pt x="95167" y="25317"/>
                  </a:lnTo>
                  <a:lnTo>
                    <a:pt x="95302" y="24624"/>
                  </a:lnTo>
                  <a:lnTo>
                    <a:pt x="95570" y="22890"/>
                  </a:lnTo>
                  <a:lnTo>
                    <a:pt x="96375" y="21502"/>
                  </a:lnTo>
                  <a:lnTo>
                    <a:pt x="98120" y="19768"/>
                  </a:lnTo>
                  <a:lnTo>
                    <a:pt x="100402" y="17687"/>
                  </a:lnTo>
                  <a:lnTo>
                    <a:pt x="103489" y="16300"/>
                  </a:lnTo>
                  <a:lnTo>
                    <a:pt x="107919" y="14566"/>
                  </a:lnTo>
                  <a:lnTo>
                    <a:pt x="108053" y="14566"/>
                  </a:lnTo>
                  <a:lnTo>
                    <a:pt x="109664" y="14566"/>
                  </a:lnTo>
                  <a:lnTo>
                    <a:pt x="111543" y="14566"/>
                  </a:lnTo>
                  <a:lnTo>
                    <a:pt x="115570" y="13526"/>
                  </a:lnTo>
                  <a:lnTo>
                    <a:pt x="115973" y="14219"/>
                  </a:lnTo>
                  <a:lnTo>
                    <a:pt x="115973" y="13526"/>
                  </a:lnTo>
                  <a:lnTo>
                    <a:pt x="118791" y="12485"/>
                  </a:lnTo>
                  <a:lnTo>
                    <a:pt x="120000" y="12138"/>
                  </a:lnTo>
                  <a:lnTo>
                    <a:pt x="120000" y="11445"/>
                  </a:lnTo>
                  <a:lnTo>
                    <a:pt x="118791" y="12138"/>
                  </a:lnTo>
                  <a:lnTo>
                    <a:pt x="115973" y="11098"/>
                  </a:lnTo>
                  <a:lnTo>
                    <a:pt x="113959" y="9364"/>
                  </a:lnTo>
                  <a:lnTo>
                    <a:pt x="113422" y="8323"/>
                  </a:lnTo>
                  <a:lnTo>
                    <a:pt x="112751" y="728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Shape 292"/>
            <p:cNvSpPr/>
            <p:nvPr/>
          </p:nvSpPr>
          <p:spPr>
            <a:xfrm>
              <a:off x="4178300" y="76200"/>
              <a:ext cx="134936" cy="555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80000" y="0"/>
                  </a:lnTo>
                  <a:lnTo>
                    <a:pt x="97142" y="66666"/>
                  </a:lnTo>
                  <a:lnTo>
                    <a:pt x="120000" y="120000"/>
                  </a:lnTo>
                  <a:lnTo>
                    <a:pt x="51428" y="666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Shape 293"/>
            <p:cNvSpPr/>
            <p:nvPr/>
          </p:nvSpPr>
          <p:spPr>
            <a:xfrm>
              <a:off x="7785100" y="1403350"/>
              <a:ext cx="165100" cy="1285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538" y="17142"/>
                  </a:moveTo>
                  <a:lnTo>
                    <a:pt x="41538" y="0"/>
                  </a:lnTo>
                  <a:lnTo>
                    <a:pt x="78461" y="5714"/>
                  </a:lnTo>
                  <a:lnTo>
                    <a:pt x="106153" y="22857"/>
                  </a:lnTo>
                  <a:lnTo>
                    <a:pt x="120000" y="40000"/>
                  </a:lnTo>
                  <a:lnTo>
                    <a:pt x="120000" y="57142"/>
                  </a:lnTo>
                  <a:lnTo>
                    <a:pt x="115384" y="85714"/>
                  </a:lnTo>
                  <a:lnTo>
                    <a:pt x="115384" y="91428"/>
                  </a:lnTo>
                  <a:lnTo>
                    <a:pt x="92307" y="102857"/>
                  </a:lnTo>
                  <a:lnTo>
                    <a:pt x="64615" y="120000"/>
                  </a:lnTo>
                  <a:lnTo>
                    <a:pt x="0" y="120000"/>
                  </a:lnTo>
                  <a:lnTo>
                    <a:pt x="23076" y="91428"/>
                  </a:lnTo>
                  <a:lnTo>
                    <a:pt x="36923" y="57142"/>
                  </a:lnTo>
                  <a:lnTo>
                    <a:pt x="41538" y="1714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Shape 294"/>
            <p:cNvSpPr/>
            <p:nvPr/>
          </p:nvSpPr>
          <p:spPr>
            <a:xfrm>
              <a:off x="7664450" y="1371600"/>
              <a:ext cx="393700" cy="209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225" y="105454"/>
                  </a:moveTo>
                  <a:lnTo>
                    <a:pt x="34838" y="98181"/>
                  </a:lnTo>
                  <a:lnTo>
                    <a:pt x="60000" y="94545"/>
                  </a:lnTo>
                  <a:lnTo>
                    <a:pt x="79354" y="87272"/>
                  </a:lnTo>
                  <a:lnTo>
                    <a:pt x="85161" y="76363"/>
                  </a:lnTo>
                  <a:lnTo>
                    <a:pt x="87096" y="72727"/>
                  </a:lnTo>
                  <a:lnTo>
                    <a:pt x="90967" y="54545"/>
                  </a:lnTo>
                  <a:lnTo>
                    <a:pt x="90967" y="43636"/>
                  </a:lnTo>
                  <a:lnTo>
                    <a:pt x="81290" y="29090"/>
                  </a:lnTo>
                  <a:lnTo>
                    <a:pt x="71612" y="18181"/>
                  </a:lnTo>
                  <a:lnTo>
                    <a:pt x="54193" y="10909"/>
                  </a:lnTo>
                  <a:lnTo>
                    <a:pt x="54193" y="0"/>
                  </a:lnTo>
                  <a:lnTo>
                    <a:pt x="81290" y="0"/>
                  </a:lnTo>
                  <a:lnTo>
                    <a:pt x="98709" y="10909"/>
                  </a:lnTo>
                  <a:lnTo>
                    <a:pt x="114193" y="21818"/>
                  </a:lnTo>
                  <a:lnTo>
                    <a:pt x="120000" y="40000"/>
                  </a:lnTo>
                  <a:lnTo>
                    <a:pt x="120000" y="54545"/>
                  </a:lnTo>
                  <a:lnTo>
                    <a:pt x="116129" y="65454"/>
                  </a:lnTo>
                  <a:lnTo>
                    <a:pt x="114193" y="76363"/>
                  </a:lnTo>
                  <a:lnTo>
                    <a:pt x="108387" y="87272"/>
                  </a:lnTo>
                  <a:lnTo>
                    <a:pt x="96774" y="98181"/>
                  </a:lnTo>
                  <a:lnTo>
                    <a:pt x="79354" y="109090"/>
                  </a:lnTo>
                  <a:lnTo>
                    <a:pt x="54193" y="116363"/>
                  </a:lnTo>
                  <a:lnTo>
                    <a:pt x="25161" y="120000"/>
                  </a:lnTo>
                  <a:lnTo>
                    <a:pt x="0" y="120000"/>
                  </a:lnTo>
                  <a:lnTo>
                    <a:pt x="23225" y="105454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Shape 295"/>
            <p:cNvSpPr/>
            <p:nvPr/>
          </p:nvSpPr>
          <p:spPr>
            <a:xfrm>
              <a:off x="7575550" y="1676400"/>
              <a:ext cx="203199" cy="2825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9090"/>
                  </a:moveTo>
                  <a:lnTo>
                    <a:pt x="0" y="68181"/>
                  </a:lnTo>
                  <a:lnTo>
                    <a:pt x="7500" y="46363"/>
                  </a:lnTo>
                  <a:lnTo>
                    <a:pt x="30000" y="30000"/>
                  </a:lnTo>
                  <a:lnTo>
                    <a:pt x="52500" y="16363"/>
                  </a:lnTo>
                  <a:lnTo>
                    <a:pt x="78750" y="8181"/>
                  </a:lnTo>
                  <a:lnTo>
                    <a:pt x="120000" y="0"/>
                  </a:lnTo>
                  <a:lnTo>
                    <a:pt x="78750" y="21818"/>
                  </a:lnTo>
                  <a:lnTo>
                    <a:pt x="56250" y="38181"/>
                  </a:lnTo>
                  <a:lnTo>
                    <a:pt x="33750" y="60000"/>
                  </a:lnTo>
                  <a:lnTo>
                    <a:pt x="33750" y="76363"/>
                  </a:lnTo>
                  <a:lnTo>
                    <a:pt x="45000" y="95454"/>
                  </a:lnTo>
                  <a:lnTo>
                    <a:pt x="63750" y="109090"/>
                  </a:lnTo>
                  <a:lnTo>
                    <a:pt x="78750" y="120000"/>
                  </a:lnTo>
                  <a:lnTo>
                    <a:pt x="33750" y="100909"/>
                  </a:lnTo>
                  <a:lnTo>
                    <a:pt x="0" y="7909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7645400" y="1303337"/>
              <a:ext cx="844550" cy="7794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195" y="16585"/>
                  </a:moveTo>
                  <a:lnTo>
                    <a:pt x="120000" y="19512"/>
                  </a:lnTo>
                  <a:lnTo>
                    <a:pt x="118195" y="22439"/>
                  </a:lnTo>
                  <a:lnTo>
                    <a:pt x="118195" y="27317"/>
                  </a:lnTo>
                  <a:lnTo>
                    <a:pt x="115488" y="31219"/>
                  </a:lnTo>
                  <a:lnTo>
                    <a:pt x="110075" y="36097"/>
                  </a:lnTo>
                  <a:lnTo>
                    <a:pt x="103759" y="40000"/>
                  </a:lnTo>
                  <a:lnTo>
                    <a:pt x="92030" y="44878"/>
                  </a:lnTo>
                  <a:lnTo>
                    <a:pt x="80300" y="45853"/>
                  </a:lnTo>
                  <a:lnTo>
                    <a:pt x="55939" y="51707"/>
                  </a:lnTo>
                  <a:lnTo>
                    <a:pt x="42406" y="57560"/>
                  </a:lnTo>
                  <a:lnTo>
                    <a:pt x="30676" y="63414"/>
                  </a:lnTo>
                  <a:lnTo>
                    <a:pt x="24360" y="73170"/>
                  </a:lnTo>
                  <a:lnTo>
                    <a:pt x="21654" y="77073"/>
                  </a:lnTo>
                  <a:lnTo>
                    <a:pt x="19849" y="81951"/>
                  </a:lnTo>
                  <a:lnTo>
                    <a:pt x="21654" y="84878"/>
                  </a:lnTo>
                  <a:lnTo>
                    <a:pt x="22556" y="88780"/>
                  </a:lnTo>
                  <a:lnTo>
                    <a:pt x="25263" y="93658"/>
                  </a:lnTo>
                  <a:lnTo>
                    <a:pt x="30676" y="100487"/>
                  </a:lnTo>
                  <a:lnTo>
                    <a:pt x="40601" y="106341"/>
                  </a:lnTo>
                  <a:lnTo>
                    <a:pt x="53233" y="112195"/>
                  </a:lnTo>
                  <a:lnTo>
                    <a:pt x="69473" y="120000"/>
                  </a:lnTo>
                  <a:lnTo>
                    <a:pt x="40601" y="112195"/>
                  </a:lnTo>
                  <a:lnTo>
                    <a:pt x="18947" y="106341"/>
                  </a:lnTo>
                  <a:lnTo>
                    <a:pt x="11729" y="102439"/>
                  </a:lnTo>
                  <a:lnTo>
                    <a:pt x="5413" y="96585"/>
                  </a:lnTo>
                  <a:lnTo>
                    <a:pt x="902" y="87804"/>
                  </a:lnTo>
                  <a:lnTo>
                    <a:pt x="0" y="84878"/>
                  </a:lnTo>
                  <a:lnTo>
                    <a:pt x="0" y="80000"/>
                  </a:lnTo>
                  <a:lnTo>
                    <a:pt x="902" y="77073"/>
                  </a:lnTo>
                  <a:lnTo>
                    <a:pt x="5413" y="71219"/>
                  </a:lnTo>
                  <a:lnTo>
                    <a:pt x="13533" y="62439"/>
                  </a:lnTo>
                  <a:lnTo>
                    <a:pt x="19849" y="59512"/>
                  </a:lnTo>
                  <a:lnTo>
                    <a:pt x="29774" y="54634"/>
                  </a:lnTo>
                  <a:lnTo>
                    <a:pt x="51428" y="48780"/>
                  </a:lnTo>
                  <a:lnTo>
                    <a:pt x="69473" y="45853"/>
                  </a:lnTo>
                  <a:lnTo>
                    <a:pt x="83909" y="42926"/>
                  </a:lnTo>
                  <a:lnTo>
                    <a:pt x="94736" y="40000"/>
                  </a:lnTo>
                  <a:lnTo>
                    <a:pt x="103759" y="36097"/>
                  </a:lnTo>
                  <a:lnTo>
                    <a:pt x="106466" y="33170"/>
                  </a:lnTo>
                  <a:lnTo>
                    <a:pt x="109172" y="28292"/>
                  </a:lnTo>
                  <a:lnTo>
                    <a:pt x="109172" y="22439"/>
                  </a:lnTo>
                  <a:lnTo>
                    <a:pt x="106466" y="15609"/>
                  </a:lnTo>
                  <a:lnTo>
                    <a:pt x="104661" y="12682"/>
                  </a:lnTo>
                  <a:lnTo>
                    <a:pt x="99248" y="7804"/>
                  </a:lnTo>
                  <a:lnTo>
                    <a:pt x="89323" y="2926"/>
                  </a:lnTo>
                  <a:lnTo>
                    <a:pt x="74887" y="0"/>
                  </a:lnTo>
                  <a:lnTo>
                    <a:pt x="85714" y="0"/>
                  </a:lnTo>
                  <a:lnTo>
                    <a:pt x="98345" y="2926"/>
                  </a:lnTo>
                  <a:lnTo>
                    <a:pt x="110075" y="7804"/>
                  </a:lnTo>
                  <a:lnTo>
                    <a:pt x="115488" y="12682"/>
                  </a:lnTo>
                  <a:lnTo>
                    <a:pt x="118195" y="1658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7499350" y="1295400"/>
              <a:ext cx="914400" cy="5556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833" y="23181"/>
                  </a:moveTo>
                  <a:lnTo>
                    <a:pt x="120000" y="32727"/>
                  </a:lnTo>
                  <a:lnTo>
                    <a:pt x="118333" y="40909"/>
                  </a:lnTo>
                  <a:lnTo>
                    <a:pt x="117500" y="47727"/>
                  </a:lnTo>
                  <a:lnTo>
                    <a:pt x="113333" y="51818"/>
                  </a:lnTo>
                  <a:lnTo>
                    <a:pt x="106666" y="57272"/>
                  </a:lnTo>
                  <a:lnTo>
                    <a:pt x="96666" y="61363"/>
                  </a:lnTo>
                  <a:lnTo>
                    <a:pt x="83333" y="64090"/>
                  </a:lnTo>
                  <a:lnTo>
                    <a:pt x="66666" y="68181"/>
                  </a:lnTo>
                  <a:lnTo>
                    <a:pt x="46666" y="77727"/>
                  </a:lnTo>
                  <a:lnTo>
                    <a:pt x="45000" y="77727"/>
                  </a:lnTo>
                  <a:lnTo>
                    <a:pt x="40000" y="80454"/>
                  </a:lnTo>
                  <a:lnTo>
                    <a:pt x="30000" y="84545"/>
                  </a:lnTo>
                  <a:lnTo>
                    <a:pt x="22500" y="88636"/>
                  </a:lnTo>
                  <a:lnTo>
                    <a:pt x="15000" y="96818"/>
                  </a:lnTo>
                  <a:lnTo>
                    <a:pt x="11666" y="105000"/>
                  </a:lnTo>
                  <a:lnTo>
                    <a:pt x="9166" y="113181"/>
                  </a:lnTo>
                  <a:lnTo>
                    <a:pt x="9166" y="120000"/>
                  </a:lnTo>
                  <a:lnTo>
                    <a:pt x="2500" y="105000"/>
                  </a:lnTo>
                  <a:lnTo>
                    <a:pt x="4166" y="96818"/>
                  </a:lnTo>
                  <a:lnTo>
                    <a:pt x="6666" y="88636"/>
                  </a:lnTo>
                  <a:lnTo>
                    <a:pt x="11666" y="84545"/>
                  </a:lnTo>
                  <a:lnTo>
                    <a:pt x="19166" y="77727"/>
                  </a:lnTo>
                  <a:lnTo>
                    <a:pt x="27500" y="73636"/>
                  </a:lnTo>
                  <a:lnTo>
                    <a:pt x="49166" y="65454"/>
                  </a:lnTo>
                  <a:lnTo>
                    <a:pt x="74166" y="60000"/>
                  </a:lnTo>
                  <a:lnTo>
                    <a:pt x="86666" y="57272"/>
                  </a:lnTo>
                  <a:lnTo>
                    <a:pt x="95833" y="51818"/>
                  </a:lnTo>
                  <a:lnTo>
                    <a:pt x="100833" y="47727"/>
                  </a:lnTo>
                  <a:lnTo>
                    <a:pt x="103333" y="40909"/>
                  </a:lnTo>
                  <a:lnTo>
                    <a:pt x="105833" y="35454"/>
                  </a:lnTo>
                  <a:lnTo>
                    <a:pt x="104166" y="31363"/>
                  </a:lnTo>
                  <a:lnTo>
                    <a:pt x="103333" y="24545"/>
                  </a:lnTo>
                  <a:lnTo>
                    <a:pt x="100833" y="20454"/>
                  </a:lnTo>
                  <a:lnTo>
                    <a:pt x="93333" y="12272"/>
                  </a:lnTo>
                  <a:lnTo>
                    <a:pt x="83333" y="8181"/>
                  </a:lnTo>
                  <a:lnTo>
                    <a:pt x="73333" y="5454"/>
                  </a:lnTo>
                  <a:lnTo>
                    <a:pt x="54166" y="5454"/>
                  </a:lnTo>
                  <a:lnTo>
                    <a:pt x="44166" y="8181"/>
                  </a:lnTo>
                  <a:lnTo>
                    <a:pt x="44166" y="10909"/>
                  </a:lnTo>
                  <a:lnTo>
                    <a:pt x="52500" y="8181"/>
                  </a:lnTo>
                  <a:lnTo>
                    <a:pt x="71666" y="8181"/>
                  </a:lnTo>
                  <a:lnTo>
                    <a:pt x="81666" y="10909"/>
                  </a:lnTo>
                  <a:lnTo>
                    <a:pt x="91666" y="15000"/>
                  </a:lnTo>
                  <a:lnTo>
                    <a:pt x="99166" y="20454"/>
                  </a:lnTo>
                  <a:lnTo>
                    <a:pt x="101666" y="27272"/>
                  </a:lnTo>
                  <a:lnTo>
                    <a:pt x="104166" y="31363"/>
                  </a:lnTo>
                  <a:lnTo>
                    <a:pt x="104166" y="35454"/>
                  </a:lnTo>
                  <a:lnTo>
                    <a:pt x="103333" y="40909"/>
                  </a:lnTo>
                  <a:lnTo>
                    <a:pt x="100833" y="45000"/>
                  </a:lnTo>
                  <a:lnTo>
                    <a:pt x="94166" y="51818"/>
                  </a:lnTo>
                  <a:lnTo>
                    <a:pt x="86666" y="55909"/>
                  </a:lnTo>
                  <a:lnTo>
                    <a:pt x="74166" y="60000"/>
                  </a:lnTo>
                  <a:lnTo>
                    <a:pt x="47500" y="64090"/>
                  </a:lnTo>
                  <a:lnTo>
                    <a:pt x="27500" y="72272"/>
                  </a:lnTo>
                  <a:lnTo>
                    <a:pt x="19166" y="76363"/>
                  </a:lnTo>
                  <a:lnTo>
                    <a:pt x="11666" y="81818"/>
                  </a:lnTo>
                  <a:lnTo>
                    <a:pt x="6666" y="85909"/>
                  </a:lnTo>
                  <a:lnTo>
                    <a:pt x="4166" y="92727"/>
                  </a:lnTo>
                  <a:lnTo>
                    <a:pt x="1666" y="103636"/>
                  </a:lnTo>
                  <a:lnTo>
                    <a:pt x="0" y="94090"/>
                  </a:lnTo>
                  <a:lnTo>
                    <a:pt x="2500" y="84545"/>
                  </a:lnTo>
                  <a:lnTo>
                    <a:pt x="6666" y="76363"/>
                  </a:lnTo>
                  <a:lnTo>
                    <a:pt x="12500" y="69545"/>
                  </a:lnTo>
                  <a:lnTo>
                    <a:pt x="20000" y="64090"/>
                  </a:lnTo>
                  <a:lnTo>
                    <a:pt x="32500" y="64090"/>
                  </a:lnTo>
                  <a:lnTo>
                    <a:pt x="46666" y="61363"/>
                  </a:lnTo>
                  <a:lnTo>
                    <a:pt x="56666" y="60000"/>
                  </a:lnTo>
                  <a:lnTo>
                    <a:pt x="63333" y="55909"/>
                  </a:lnTo>
                  <a:lnTo>
                    <a:pt x="68333" y="49090"/>
                  </a:lnTo>
                  <a:lnTo>
                    <a:pt x="71666" y="45000"/>
                  </a:lnTo>
                  <a:lnTo>
                    <a:pt x="73333" y="40909"/>
                  </a:lnTo>
                  <a:lnTo>
                    <a:pt x="74166" y="36818"/>
                  </a:lnTo>
                  <a:lnTo>
                    <a:pt x="73333" y="28636"/>
                  </a:lnTo>
                  <a:lnTo>
                    <a:pt x="70833" y="24545"/>
                  </a:lnTo>
                  <a:lnTo>
                    <a:pt x="64166" y="19090"/>
                  </a:lnTo>
                  <a:lnTo>
                    <a:pt x="56666" y="15000"/>
                  </a:lnTo>
                  <a:lnTo>
                    <a:pt x="45000" y="15000"/>
                  </a:lnTo>
                  <a:lnTo>
                    <a:pt x="42500" y="1363"/>
                  </a:lnTo>
                  <a:lnTo>
                    <a:pt x="63333" y="0"/>
                  </a:lnTo>
                  <a:lnTo>
                    <a:pt x="79166" y="0"/>
                  </a:lnTo>
                  <a:lnTo>
                    <a:pt x="91666" y="4090"/>
                  </a:lnTo>
                  <a:lnTo>
                    <a:pt x="101666" y="8181"/>
                  </a:lnTo>
                  <a:lnTo>
                    <a:pt x="108333" y="12272"/>
                  </a:lnTo>
                  <a:lnTo>
                    <a:pt x="113333" y="19090"/>
                  </a:lnTo>
                  <a:lnTo>
                    <a:pt x="115833" y="23181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8305800" y="1346200"/>
              <a:ext cx="463550" cy="3111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671" y="112653"/>
                  </a:moveTo>
                  <a:lnTo>
                    <a:pt x="32876" y="112653"/>
                  </a:lnTo>
                  <a:lnTo>
                    <a:pt x="0" y="119999"/>
                  </a:lnTo>
                  <a:lnTo>
                    <a:pt x="4931" y="117551"/>
                  </a:lnTo>
                  <a:lnTo>
                    <a:pt x="14794" y="110204"/>
                  </a:lnTo>
                  <a:lnTo>
                    <a:pt x="37808" y="105306"/>
                  </a:lnTo>
                  <a:lnTo>
                    <a:pt x="64109" y="90612"/>
                  </a:lnTo>
                  <a:lnTo>
                    <a:pt x="82191" y="80816"/>
                  </a:lnTo>
                  <a:lnTo>
                    <a:pt x="93698" y="66122"/>
                  </a:lnTo>
                  <a:lnTo>
                    <a:pt x="98630" y="53877"/>
                  </a:lnTo>
                  <a:lnTo>
                    <a:pt x="101917" y="44081"/>
                  </a:lnTo>
                  <a:lnTo>
                    <a:pt x="98630" y="36734"/>
                  </a:lnTo>
                  <a:lnTo>
                    <a:pt x="96986" y="24489"/>
                  </a:lnTo>
                  <a:lnTo>
                    <a:pt x="88767" y="14693"/>
                  </a:lnTo>
                  <a:lnTo>
                    <a:pt x="73972" y="0"/>
                  </a:lnTo>
                  <a:lnTo>
                    <a:pt x="88767" y="2448"/>
                  </a:lnTo>
                  <a:lnTo>
                    <a:pt x="98630" y="7346"/>
                  </a:lnTo>
                  <a:lnTo>
                    <a:pt x="106849" y="17142"/>
                  </a:lnTo>
                  <a:lnTo>
                    <a:pt x="115068" y="24489"/>
                  </a:lnTo>
                  <a:lnTo>
                    <a:pt x="119999" y="39183"/>
                  </a:lnTo>
                  <a:lnTo>
                    <a:pt x="119999" y="46530"/>
                  </a:lnTo>
                  <a:lnTo>
                    <a:pt x="119999" y="51428"/>
                  </a:lnTo>
                  <a:lnTo>
                    <a:pt x="116712" y="66122"/>
                  </a:lnTo>
                  <a:lnTo>
                    <a:pt x="106849" y="80816"/>
                  </a:lnTo>
                  <a:lnTo>
                    <a:pt x="93698" y="90612"/>
                  </a:lnTo>
                  <a:lnTo>
                    <a:pt x="82191" y="97959"/>
                  </a:lnTo>
                  <a:lnTo>
                    <a:pt x="57534" y="110204"/>
                  </a:lnTo>
                  <a:lnTo>
                    <a:pt x="47671" y="11265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8547100" y="1319212"/>
              <a:ext cx="304799" cy="3127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3877"/>
                  </a:moveTo>
                  <a:lnTo>
                    <a:pt x="120000" y="56326"/>
                  </a:lnTo>
                  <a:lnTo>
                    <a:pt x="117500" y="68571"/>
                  </a:lnTo>
                  <a:lnTo>
                    <a:pt x="110000" y="78367"/>
                  </a:lnTo>
                  <a:lnTo>
                    <a:pt x="97500" y="90612"/>
                  </a:lnTo>
                  <a:lnTo>
                    <a:pt x="80000" y="100408"/>
                  </a:lnTo>
                  <a:lnTo>
                    <a:pt x="45000" y="112653"/>
                  </a:lnTo>
                  <a:lnTo>
                    <a:pt x="32500" y="115102"/>
                  </a:lnTo>
                  <a:lnTo>
                    <a:pt x="7500" y="119999"/>
                  </a:lnTo>
                  <a:lnTo>
                    <a:pt x="30000" y="112653"/>
                  </a:lnTo>
                  <a:lnTo>
                    <a:pt x="55000" y="100408"/>
                  </a:lnTo>
                  <a:lnTo>
                    <a:pt x="80000" y="83265"/>
                  </a:lnTo>
                  <a:lnTo>
                    <a:pt x="87500" y="71020"/>
                  </a:lnTo>
                  <a:lnTo>
                    <a:pt x="90000" y="61224"/>
                  </a:lnTo>
                  <a:lnTo>
                    <a:pt x="90000" y="56326"/>
                  </a:lnTo>
                  <a:lnTo>
                    <a:pt x="90000" y="48979"/>
                  </a:lnTo>
                  <a:lnTo>
                    <a:pt x="80000" y="31836"/>
                  </a:lnTo>
                  <a:lnTo>
                    <a:pt x="72500" y="24489"/>
                  </a:lnTo>
                  <a:lnTo>
                    <a:pt x="55000" y="17142"/>
                  </a:lnTo>
                  <a:lnTo>
                    <a:pt x="37500" y="9795"/>
                  </a:lnTo>
                  <a:lnTo>
                    <a:pt x="10000" y="4897"/>
                  </a:lnTo>
                  <a:lnTo>
                    <a:pt x="0" y="0"/>
                  </a:lnTo>
                  <a:lnTo>
                    <a:pt x="30000" y="4897"/>
                  </a:lnTo>
                  <a:lnTo>
                    <a:pt x="67500" y="12244"/>
                  </a:lnTo>
                  <a:lnTo>
                    <a:pt x="82500" y="19591"/>
                  </a:lnTo>
                  <a:lnTo>
                    <a:pt x="102500" y="26938"/>
                  </a:lnTo>
                  <a:lnTo>
                    <a:pt x="112500" y="39183"/>
                  </a:lnTo>
                  <a:lnTo>
                    <a:pt x="120000" y="53877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7747000" y="1200150"/>
              <a:ext cx="992187" cy="9207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2307" y="12413"/>
                  </a:moveTo>
                  <a:lnTo>
                    <a:pt x="78461" y="12413"/>
                  </a:lnTo>
                  <a:lnTo>
                    <a:pt x="90769" y="14896"/>
                  </a:lnTo>
                  <a:lnTo>
                    <a:pt x="99230" y="17379"/>
                  </a:lnTo>
                  <a:lnTo>
                    <a:pt x="104615" y="21517"/>
                  </a:lnTo>
                  <a:lnTo>
                    <a:pt x="110769" y="26482"/>
                  </a:lnTo>
                  <a:lnTo>
                    <a:pt x="113846" y="32275"/>
                  </a:lnTo>
                  <a:lnTo>
                    <a:pt x="113846" y="33931"/>
                  </a:lnTo>
                  <a:lnTo>
                    <a:pt x="113076" y="37241"/>
                  </a:lnTo>
                  <a:lnTo>
                    <a:pt x="110769" y="41379"/>
                  </a:lnTo>
                  <a:lnTo>
                    <a:pt x="106153" y="44689"/>
                  </a:lnTo>
                  <a:lnTo>
                    <a:pt x="96923" y="49655"/>
                  </a:lnTo>
                  <a:lnTo>
                    <a:pt x="83846" y="53793"/>
                  </a:lnTo>
                  <a:lnTo>
                    <a:pt x="76153" y="54620"/>
                  </a:lnTo>
                  <a:lnTo>
                    <a:pt x="70000" y="57103"/>
                  </a:lnTo>
                  <a:lnTo>
                    <a:pt x="66153" y="59586"/>
                  </a:lnTo>
                  <a:lnTo>
                    <a:pt x="56923" y="62068"/>
                  </a:lnTo>
                  <a:lnTo>
                    <a:pt x="47692" y="66206"/>
                  </a:lnTo>
                  <a:lnTo>
                    <a:pt x="40000" y="71172"/>
                  </a:lnTo>
                  <a:lnTo>
                    <a:pt x="33076" y="77793"/>
                  </a:lnTo>
                  <a:lnTo>
                    <a:pt x="30769" y="80275"/>
                  </a:lnTo>
                  <a:lnTo>
                    <a:pt x="29230" y="83586"/>
                  </a:lnTo>
                  <a:lnTo>
                    <a:pt x="28461" y="86068"/>
                  </a:lnTo>
                  <a:lnTo>
                    <a:pt x="29230" y="88551"/>
                  </a:lnTo>
                  <a:lnTo>
                    <a:pt x="31538" y="95172"/>
                  </a:lnTo>
                  <a:lnTo>
                    <a:pt x="37692" y="100137"/>
                  </a:lnTo>
                  <a:lnTo>
                    <a:pt x="46923" y="103448"/>
                  </a:lnTo>
                  <a:lnTo>
                    <a:pt x="59230" y="107586"/>
                  </a:lnTo>
                  <a:lnTo>
                    <a:pt x="81538" y="112551"/>
                  </a:lnTo>
                  <a:lnTo>
                    <a:pt x="120000" y="120000"/>
                  </a:lnTo>
                  <a:lnTo>
                    <a:pt x="100000" y="118344"/>
                  </a:lnTo>
                  <a:lnTo>
                    <a:pt x="80769" y="115034"/>
                  </a:lnTo>
                  <a:lnTo>
                    <a:pt x="58461" y="110896"/>
                  </a:lnTo>
                  <a:lnTo>
                    <a:pt x="42307" y="105931"/>
                  </a:lnTo>
                  <a:lnTo>
                    <a:pt x="30769" y="100137"/>
                  </a:lnTo>
                  <a:lnTo>
                    <a:pt x="23846" y="95172"/>
                  </a:lnTo>
                  <a:lnTo>
                    <a:pt x="18461" y="88551"/>
                  </a:lnTo>
                  <a:lnTo>
                    <a:pt x="17692" y="85241"/>
                  </a:lnTo>
                  <a:lnTo>
                    <a:pt x="17692" y="82758"/>
                  </a:lnTo>
                  <a:lnTo>
                    <a:pt x="17692" y="78620"/>
                  </a:lnTo>
                  <a:lnTo>
                    <a:pt x="21538" y="72000"/>
                  </a:lnTo>
                  <a:lnTo>
                    <a:pt x="26923" y="68689"/>
                  </a:lnTo>
                  <a:lnTo>
                    <a:pt x="33846" y="64551"/>
                  </a:lnTo>
                  <a:lnTo>
                    <a:pt x="40769" y="61241"/>
                  </a:lnTo>
                  <a:lnTo>
                    <a:pt x="53846" y="58758"/>
                  </a:lnTo>
                  <a:lnTo>
                    <a:pt x="59230" y="57103"/>
                  </a:lnTo>
                  <a:lnTo>
                    <a:pt x="78461" y="52137"/>
                  </a:lnTo>
                  <a:lnTo>
                    <a:pt x="88461" y="47172"/>
                  </a:lnTo>
                  <a:lnTo>
                    <a:pt x="94615" y="43862"/>
                  </a:lnTo>
                  <a:lnTo>
                    <a:pt x="95384" y="42206"/>
                  </a:lnTo>
                  <a:lnTo>
                    <a:pt x="99230" y="36413"/>
                  </a:lnTo>
                  <a:lnTo>
                    <a:pt x="99230" y="31448"/>
                  </a:lnTo>
                  <a:lnTo>
                    <a:pt x="96923" y="27310"/>
                  </a:lnTo>
                  <a:lnTo>
                    <a:pt x="94615" y="24827"/>
                  </a:lnTo>
                  <a:lnTo>
                    <a:pt x="87692" y="19862"/>
                  </a:lnTo>
                  <a:lnTo>
                    <a:pt x="78461" y="14896"/>
                  </a:lnTo>
                  <a:lnTo>
                    <a:pt x="70000" y="12413"/>
                  </a:lnTo>
                  <a:lnTo>
                    <a:pt x="59230" y="10758"/>
                  </a:lnTo>
                  <a:lnTo>
                    <a:pt x="37692" y="9931"/>
                  </a:lnTo>
                  <a:lnTo>
                    <a:pt x="8461" y="10758"/>
                  </a:lnTo>
                  <a:lnTo>
                    <a:pt x="4615" y="4965"/>
                  </a:lnTo>
                  <a:lnTo>
                    <a:pt x="0" y="0"/>
                  </a:lnTo>
                  <a:lnTo>
                    <a:pt x="6923" y="2482"/>
                  </a:lnTo>
                  <a:lnTo>
                    <a:pt x="21538" y="5793"/>
                  </a:lnTo>
                  <a:lnTo>
                    <a:pt x="43076" y="9931"/>
                  </a:lnTo>
                  <a:lnTo>
                    <a:pt x="72307" y="1241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9043986" y="1219200"/>
              <a:ext cx="0" cy="63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Shape 302"/>
            <p:cNvSpPr/>
            <p:nvPr/>
          </p:nvSpPr>
          <p:spPr>
            <a:xfrm>
              <a:off x="7816850" y="749300"/>
              <a:ext cx="438150" cy="4889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869" y="59220"/>
                  </a:moveTo>
                  <a:lnTo>
                    <a:pt x="22608" y="68571"/>
                  </a:lnTo>
                  <a:lnTo>
                    <a:pt x="29565" y="79480"/>
                  </a:lnTo>
                  <a:lnTo>
                    <a:pt x="41739" y="88831"/>
                  </a:lnTo>
                  <a:lnTo>
                    <a:pt x="57391" y="93506"/>
                  </a:lnTo>
                  <a:lnTo>
                    <a:pt x="88695" y="107532"/>
                  </a:lnTo>
                  <a:lnTo>
                    <a:pt x="120000" y="120000"/>
                  </a:lnTo>
                  <a:lnTo>
                    <a:pt x="86956" y="110649"/>
                  </a:lnTo>
                  <a:lnTo>
                    <a:pt x="45217" y="96623"/>
                  </a:lnTo>
                  <a:lnTo>
                    <a:pt x="26086" y="88831"/>
                  </a:lnTo>
                  <a:lnTo>
                    <a:pt x="10434" y="79480"/>
                  </a:lnTo>
                  <a:lnTo>
                    <a:pt x="0" y="68571"/>
                  </a:lnTo>
                  <a:lnTo>
                    <a:pt x="0" y="60779"/>
                  </a:lnTo>
                  <a:lnTo>
                    <a:pt x="0" y="54545"/>
                  </a:lnTo>
                  <a:lnTo>
                    <a:pt x="1739" y="46753"/>
                  </a:lnTo>
                  <a:lnTo>
                    <a:pt x="6956" y="40519"/>
                  </a:lnTo>
                  <a:lnTo>
                    <a:pt x="15652" y="29610"/>
                  </a:lnTo>
                  <a:lnTo>
                    <a:pt x="29565" y="23376"/>
                  </a:lnTo>
                  <a:lnTo>
                    <a:pt x="46956" y="14025"/>
                  </a:lnTo>
                  <a:lnTo>
                    <a:pt x="73043" y="6233"/>
                  </a:lnTo>
                  <a:lnTo>
                    <a:pt x="104347" y="0"/>
                  </a:lnTo>
                  <a:lnTo>
                    <a:pt x="107826" y="0"/>
                  </a:lnTo>
                  <a:lnTo>
                    <a:pt x="81739" y="6233"/>
                  </a:lnTo>
                  <a:lnTo>
                    <a:pt x="60869" y="15584"/>
                  </a:lnTo>
                  <a:lnTo>
                    <a:pt x="45217" y="24935"/>
                  </a:lnTo>
                  <a:lnTo>
                    <a:pt x="34782" y="35844"/>
                  </a:lnTo>
                  <a:lnTo>
                    <a:pt x="26086" y="45194"/>
                  </a:lnTo>
                  <a:lnTo>
                    <a:pt x="22608" y="51428"/>
                  </a:lnTo>
                  <a:lnTo>
                    <a:pt x="20869" y="5922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Shape 303"/>
            <p:cNvSpPr/>
            <p:nvPr/>
          </p:nvSpPr>
          <p:spPr>
            <a:xfrm>
              <a:off x="7988300" y="711200"/>
              <a:ext cx="1104899" cy="571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275" y="25333"/>
                  </a:moveTo>
                  <a:lnTo>
                    <a:pt x="22068" y="32000"/>
                  </a:lnTo>
                  <a:lnTo>
                    <a:pt x="17931" y="38666"/>
                  </a:lnTo>
                  <a:lnTo>
                    <a:pt x="14482" y="44000"/>
                  </a:lnTo>
                  <a:lnTo>
                    <a:pt x="13793" y="50666"/>
                  </a:lnTo>
                  <a:lnTo>
                    <a:pt x="13793" y="60000"/>
                  </a:lnTo>
                  <a:lnTo>
                    <a:pt x="15862" y="68000"/>
                  </a:lnTo>
                  <a:lnTo>
                    <a:pt x="20000" y="76000"/>
                  </a:lnTo>
                  <a:lnTo>
                    <a:pt x="22758" y="82666"/>
                  </a:lnTo>
                  <a:lnTo>
                    <a:pt x="28275" y="86666"/>
                  </a:lnTo>
                  <a:lnTo>
                    <a:pt x="40689" y="96000"/>
                  </a:lnTo>
                  <a:lnTo>
                    <a:pt x="56551" y="102666"/>
                  </a:lnTo>
                  <a:lnTo>
                    <a:pt x="73103" y="108000"/>
                  </a:lnTo>
                  <a:lnTo>
                    <a:pt x="102068" y="114666"/>
                  </a:lnTo>
                  <a:lnTo>
                    <a:pt x="116551" y="114666"/>
                  </a:lnTo>
                  <a:lnTo>
                    <a:pt x="118620" y="118666"/>
                  </a:lnTo>
                  <a:lnTo>
                    <a:pt x="120000" y="120000"/>
                  </a:lnTo>
                  <a:lnTo>
                    <a:pt x="111724" y="120000"/>
                  </a:lnTo>
                  <a:lnTo>
                    <a:pt x="93793" y="120000"/>
                  </a:lnTo>
                  <a:lnTo>
                    <a:pt x="81379" y="118666"/>
                  </a:lnTo>
                  <a:lnTo>
                    <a:pt x="66896" y="114666"/>
                  </a:lnTo>
                  <a:lnTo>
                    <a:pt x="50344" y="106666"/>
                  </a:lnTo>
                  <a:lnTo>
                    <a:pt x="32413" y="98666"/>
                  </a:lnTo>
                  <a:lnTo>
                    <a:pt x="28275" y="94666"/>
                  </a:lnTo>
                  <a:lnTo>
                    <a:pt x="18620" y="88000"/>
                  </a:lnTo>
                  <a:lnTo>
                    <a:pt x="7586" y="80000"/>
                  </a:lnTo>
                  <a:lnTo>
                    <a:pt x="3448" y="72000"/>
                  </a:lnTo>
                  <a:lnTo>
                    <a:pt x="1379" y="64000"/>
                  </a:lnTo>
                  <a:lnTo>
                    <a:pt x="0" y="54666"/>
                  </a:lnTo>
                  <a:lnTo>
                    <a:pt x="2068" y="44000"/>
                  </a:lnTo>
                  <a:lnTo>
                    <a:pt x="4137" y="40000"/>
                  </a:lnTo>
                  <a:lnTo>
                    <a:pt x="11724" y="28000"/>
                  </a:lnTo>
                  <a:lnTo>
                    <a:pt x="17931" y="20000"/>
                  </a:lnTo>
                  <a:lnTo>
                    <a:pt x="26206" y="13333"/>
                  </a:lnTo>
                  <a:lnTo>
                    <a:pt x="37931" y="8000"/>
                  </a:lnTo>
                  <a:lnTo>
                    <a:pt x="51034" y="4000"/>
                  </a:lnTo>
                  <a:lnTo>
                    <a:pt x="75172" y="0"/>
                  </a:lnTo>
                  <a:lnTo>
                    <a:pt x="54482" y="8000"/>
                  </a:lnTo>
                  <a:lnTo>
                    <a:pt x="40000" y="16000"/>
                  </a:lnTo>
                  <a:lnTo>
                    <a:pt x="28275" y="2533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Shape 304"/>
            <p:cNvSpPr/>
            <p:nvPr/>
          </p:nvSpPr>
          <p:spPr>
            <a:xfrm>
              <a:off x="7575550" y="635000"/>
              <a:ext cx="1333499" cy="6095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18285" y="3750"/>
                  </a:lnTo>
                  <a:lnTo>
                    <a:pt x="116000" y="7500"/>
                  </a:lnTo>
                  <a:lnTo>
                    <a:pt x="109142" y="11250"/>
                  </a:lnTo>
                  <a:lnTo>
                    <a:pt x="100000" y="15000"/>
                  </a:lnTo>
                  <a:lnTo>
                    <a:pt x="80571" y="16250"/>
                  </a:lnTo>
                  <a:lnTo>
                    <a:pt x="66285" y="18750"/>
                  </a:lnTo>
                  <a:lnTo>
                    <a:pt x="56000" y="22500"/>
                  </a:lnTo>
                  <a:lnTo>
                    <a:pt x="45142" y="26250"/>
                  </a:lnTo>
                  <a:lnTo>
                    <a:pt x="37142" y="31250"/>
                  </a:lnTo>
                  <a:lnTo>
                    <a:pt x="30285" y="38750"/>
                  </a:lnTo>
                  <a:lnTo>
                    <a:pt x="25714" y="46250"/>
                  </a:lnTo>
                  <a:lnTo>
                    <a:pt x="23428" y="52500"/>
                  </a:lnTo>
                  <a:lnTo>
                    <a:pt x="21714" y="60000"/>
                  </a:lnTo>
                  <a:lnTo>
                    <a:pt x="20571" y="66250"/>
                  </a:lnTo>
                  <a:lnTo>
                    <a:pt x="20571" y="71250"/>
                  </a:lnTo>
                  <a:lnTo>
                    <a:pt x="21714" y="77500"/>
                  </a:lnTo>
                  <a:lnTo>
                    <a:pt x="25142" y="86250"/>
                  </a:lnTo>
                  <a:lnTo>
                    <a:pt x="30285" y="93750"/>
                  </a:lnTo>
                  <a:lnTo>
                    <a:pt x="36571" y="101250"/>
                  </a:lnTo>
                  <a:lnTo>
                    <a:pt x="50857" y="112500"/>
                  </a:lnTo>
                  <a:lnTo>
                    <a:pt x="62285" y="120000"/>
                  </a:lnTo>
                  <a:lnTo>
                    <a:pt x="41714" y="118750"/>
                  </a:lnTo>
                  <a:lnTo>
                    <a:pt x="25142" y="111250"/>
                  </a:lnTo>
                  <a:lnTo>
                    <a:pt x="13714" y="101250"/>
                  </a:lnTo>
                  <a:lnTo>
                    <a:pt x="6857" y="93750"/>
                  </a:lnTo>
                  <a:lnTo>
                    <a:pt x="2857" y="85000"/>
                  </a:lnTo>
                  <a:lnTo>
                    <a:pt x="1142" y="77500"/>
                  </a:lnTo>
                  <a:lnTo>
                    <a:pt x="0" y="71250"/>
                  </a:lnTo>
                  <a:lnTo>
                    <a:pt x="0" y="66250"/>
                  </a:lnTo>
                  <a:lnTo>
                    <a:pt x="1142" y="60000"/>
                  </a:lnTo>
                  <a:lnTo>
                    <a:pt x="2857" y="55000"/>
                  </a:lnTo>
                  <a:lnTo>
                    <a:pt x="6857" y="45000"/>
                  </a:lnTo>
                  <a:lnTo>
                    <a:pt x="12000" y="37500"/>
                  </a:lnTo>
                  <a:lnTo>
                    <a:pt x="18285" y="33750"/>
                  </a:lnTo>
                  <a:lnTo>
                    <a:pt x="30285" y="26250"/>
                  </a:lnTo>
                  <a:lnTo>
                    <a:pt x="36571" y="23750"/>
                  </a:lnTo>
                  <a:lnTo>
                    <a:pt x="38285" y="23750"/>
                  </a:lnTo>
                  <a:lnTo>
                    <a:pt x="40571" y="22500"/>
                  </a:lnTo>
                  <a:lnTo>
                    <a:pt x="41714" y="22500"/>
                  </a:lnTo>
                  <a:lnTo>
                    <a:pt x="41714" y="23750"/>
                  </a:lnTo>
                  <a:lnTo>
                    <a:pt x="57714" y="20000"/>
                  </a:lnTo>
                  <a:lnTo>
                    <a:pt x="60571" y="18750"/>
                  </a:lnTo>
                  <a:lnTo>
                    <a:pt x="75428" y="15000"/>
                  </a:lnTo>
                  <a:lnTo>
                    <a:pt x="86285" y="11250"/>
                  </a:lnTo>
                  <a:lnTo>
                    <a:pt x="93142" y="7500"/>
                  </a:lnTo>
                  <a:lnTo>
                    <a:pt x="94857" y="3750"/>
                  </a:lnTo>
                  <a:lnTo>
                    <a:pt x="96000" y="1250"/>
                  </a:lnTo>
                  <a:lnTo>
                    <a:pt x="94857" y="0"/>
                  </a:lnTo>
                  <a:lnTo>
                    <a:pt x="1200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8343900" y="622300"/>
              <a:ext cx="285750" cy="88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333" y="17142"/>
                  </a:moveTo>
                  <a:lnTo>
                    <a:pt x="120000" y="25714"/>
                  </a:lnTo>
                  <a:lnTo>
                    <a:pt x="117333" y="42857"/>
                  </a:lnTo>
                  <a:lnTo>
                    <a:pt x="101333" y="68571"/>
                  </a:lnTo>
                  <a:lnTo>
                    <a:pt x="64000" y="94285"/>
                  </a:lnTo>
                  <a:lnTo>
                    <a:pt x="0" y="119999"/>
                  </a:lnTo>
                  <a:lnTo>
                    <a:pt x="45333" y="77142"/>
                  </a:lnTo>
                  <a:lnTo>
                    <a:pt x="56000" y="51428"/>
                  </a:lnTo>
                  <a:lnTo>
                    <a:pt x="61333" y="25714"/>
                  </a:lnTo>
                  <a:lnTo>
                    <a:pt x="61333" y="17142"/>
                  </a:lnTo>
                  <a:lnTo>
                    <a:pt x="61333" y="0"/>
                  </a:lnTo>
                  <a:lnTo>
                    <a:pt x="117333" y="1714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8097836" y="615950"/>
              <a:ext cx="392112" cy="1206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129" y="6315"/>
                  </a:moveTo>
                  <a:lnTo>
                    <a:pt x="120000" y="25263"/>
                  </a:lnTo>
                  <a:lnTo>
                    <a:pt x="114193" y="44210"/>
                  </a:lnTo>
                  <a:lnTo>
                    <a:pt x="102580" y="63157"/>
                  </a:lnTo>
                  <a:lnTo>
                    <a:pt x="79354" y="94736"/>
                  </a:lnTo>
                  <a:lnTo>
                    <a:pt x="36774" y="113684"/>
                  </a:lnTo>
                  <a:lnTo>
                    <a:pt x="0" y="120000"/>
                  </a:lnTo>
                  <a:lnTo>
                    <a:pt x="30967" y="113684"/>
                  </a:lnTo>
                  <a:lnTo>
                    <a:pt x="54193" y="94736"/>
                  </a:lnTo>
                  <a:lnTo>
                    <a:pt x="73548" y="75789"/>
                  </a:lnTo>
                  <a:lnTo>
                    <a:pt x="85161" y="56842"/>
                  </a:lnTo>
                  <a:lnTo>
                    <a:pt x="90967" y="25263"/>
                  </a:lnTo>
                  <a:lnTo>
                    <a:pt x="90967" y="6315"/>
                  </a:lnTo>
                  <a:lnTo>
                    <a:pt x="87096" y="0"/>
                  </a:lnTo>
                  <a:lnTo>
                    <a:pt x="116129" y="631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8083550" y="584200"/>
              <a:ext cx="301624" cy="1523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340" y="25000"/>
                  </a:moveTo>
                  <a:lnTo>
                    <a:pt x="120000" y="30000"/>
                  </a:lnTo>
                  <a:lnTo>
                    <a:pt x="120000" y="45000"/>
                  </a:lnTo>
                  <a:lnTo>
                    <a:pt x="117446" y="60000"/>
                  </a:lnTo>
                  <a:lnTo>
                    <a:pt x="104680" y="75000"/>
                  </a:lnTo>
                  <a:lnTo>
                    <a:pt x="81702" y="90000"/>
                  </a:lnTo>
                  <a:lnTo>
                    <a:pt x="45957" y="105000"/>
                  </a:lnTo>
                  <a:lnTo>
                    <a:pt x="0" y="120000"/>
                  </a:lnTo>
                  <a:lnTo>
                    <a:pt x="20425" y="105000"/>
                  </a:lnTo>
                  <a:lnTo>
                    <a:pt x="35744" y="90000"/>
                  </a:lnTo>
                  <a:lnTo>
                    <a:pt x="51063" y="70000"/>
                  </a:lnTo>
                  <a:lnTo>
                    <a:pt x="53617" y="40000"/>
                  </a:lnTo>
                  <a:lnTo>
                    <a:pt x="53617" y="25000"/>
                  </a:lnTo>
                  <a:lnTo>
                    <a:pt x="51063" y="15000"/>
                  </a:lnTo>
                  <a:lnTo>
                    <a:pt x="43404" y="0"/>
                  </a:lnTo>
                  <a:lnTo>
                    <a:pt x="112340" y="25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7213600" y="228600"/>
              <a:ext cx="298450" cy="190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94468" y="0"/>
                  </a:lnTo>
                  <a:lnTo>
                    <a:pt x="76595" y="8000"/>
                  </a:lnTo>
                  <a:lnTo>
                    <a:pt x="48510" y="32000"/>
                  </a:lnTo>
                  <a:lnTo>
                    <a:pt x="33191" y="48000"/>
                  </a:lnTo>
                  <a:lnTo>
                    <a:pt x="30638" y="56000"/>
                  </a:lnTo>
                  <a:lnTo>
                    <a:pt x="30638" y="72000"/>
                  </a:lnTo>
                  <a:lnTo>
                    <a:pt x="30638" y="84000"/>
                  </a:lnTo>
                  <a:lnTo>
                    <a:pt x="38297" y="96000"/>
                  </a:lnTo>
                  <a:lnTo>
                    <a:pt x="48510" y="108000"/>
                  </a:lnTo>
                  <a:lnTo>
                    <a:pt x="71489" y="120000"/>
                  </a:lnTo>
                  <a:lnTo>
                    <a:pt x="45957" y="116000"/>
                  </a:lnTo>
                  <a:lnTo>
                    <a:pt x="22978" y="104000"/>
                  </a:lnTo>
                  <a:lnTo>
                    <a:pt x="10212" y="92000"/>
                  </a:lnTo>
                  <a:lnTo>
                    <a:pt x="2553" y="84000"/>
                  </a:lnTo>
                  <a:lnTo>
                    <a:pt x="0" y="60000"/>
                  </a:lnTo>
                  <a:lnTo>
                    <a:pt x="2553" y="56000"/>
                  </a:lnTo>
                  <a:lnTo>
                    <a:pt x="10212" y="32000"/>
                  </a:lnTo>
                  <a:lnTo>
                    <a:pt x="22978" y="20000"/>
                  </a:lnTo>
                  <a:lnTo>
                    <a:pt x="56170" y="8000"/>
                  </a:lnTo>
                  <a:lnTo>
                    <a:pt x="94468" y="0"/>
                  </a:lnTo>
                  <a:lnTo>
                    <a:pt x="1200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7100886" y="220662"/>
              <a:ext cx="290512" cy="2111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9565" y="80000"/>
                  </a:moveTo>
                  <a:lnTo>
                    <a:pt x="54782" y="87272"/>
                  </a:lnTo>
                  <a:lnTo>
                    <a:pt x="65217" y="98181"/>
                  </a:lnTo>
                  <a:lnTo>
                    <a:pt x="86086" y="109090"/>
                  </a:lnTo>
                  <a:lnTo>
                    <a:pt x="112173" y="120000"/>
                  </a:lnTo>
                  <a:lnTo>
                    <a:pt x="80869" y="109090"/>
                  </a:lnTo>
                  <a:lnTo>
                    <a:pt x="41739" y="98181"/>
                  </a:lnTo>
                  <a:lnTo>
                    <a:pt x="10434" y="80000"/>
                  </a:lnTo>
                  <a:lnTo>
                    <a:pt x="2608" y="69090"/>
                  </a:lnTo>
                  <a:lnTo>
                    <a:pt x="0" y="58181"/>
                  </a:lnTo>
                  <a:lnTo>
                    <a:pt x="0" y="54545"/>
                  </a:lnTo>
                  <a:lnTo>
                    <a:pt x="7826" y="36363"/>
                  </a:lnTo>
                  <a:lnTo>
                    <a:pt x="23478" y="21818"/>
                  </a:lnTo>
                  <a:lnTo>
                    <a:pt x="57391" y="10909"/>
                  </a:lnTo>
                  <a:lnTo>
                    <a:pt x="78260" y="3636"/>
                  </a:lnTo>
                  <a:lnTo>
                    <a:pt x="120000" y="0"/>
                  </a:lnTo>
                  <a:lnTo>
                    <a:pt x="96521" y="3636"/>
                  </a:lnTo>
                  <a:lnTo>
                    <a:pt x="73043" y="14545"/>
                  </a:lnTo>
                  <a:lnTo>
                    <a:pt x="57391" y="25454"/>
                  </a:lnTo>
                  <a:lnTo>
                    <a:pt x="46956" y="47272"/>
                  </a:lnTo>
                  <a:lnTo>
                    <a:pt x="46956" y="58181"/>
                  </a:lnTo>
                  <a:lnTo>
                    <a:pt x="49565" y="8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Shape 310"/>
            <p:cNvSpPr/>
            <p:nvPr/>
          </p:nvSpPr>
          <p:spPr>
            <a:xfrm>
              <a:off x="7402511" y="2206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902450" y="204786"/>
              <a:ext cx="501650" cy="2333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886" y="3243"/>
                  </a:moveTo>
                  <a:lnTo>
                    <a:pt x="120000" y="3243"/>
                  </a:lnTo>
                  <a:lnTo>
                    <a:pt x="120000" y="9729"/>
                  </a:lnTo>
                  <a:lnTo>
                    <a:pt x="92658" y="9729"/>
                  </a:lnTo>
                  <a:lnTo>
                    <a:pt x="80506" y="12972"/>
                  </a:lnTo>
                  <a:lnTo>
                    <a:pt x="69873" y="19459"/>
                  </a:lnTo>
                  <a:lnTo>
                    <a:pt x="60759" y="22702"/>
                  </a:lnTo>
                  <a:lnTo>
                    <a:pt x="48607" y="42162"/>
                  </a:lnTo>
                  <a:lnTo>
                    <a:pt x="47088" y="51891"/>
                  </a:lnTo>
                  <a:lnTo>
                    <a:pt x="44050" y="61621"/>
                  </a:lnTo>
                  <a:lnTo>
                    <a:pt x="47088" y="71351"/>
                  </a:lnTo>
                  <a:lnTo>
                    <a:pt x="51645" y="87567"/>
                  </a:lnTo>
                  <a:lnTo>
                    <a:pt x="69873" y="97297"/>
                  </a:lnTo>
                  <a:lnTo>
                    <a:pt x="89620" y="110270"/>
                  </a:lnTo>
                  <a:lnTo>
                    <a:pt x="110886" y="116756"/>
                  </a:lnTo>
                  <a:lnTo>
                    <a:pt x="78987" y="120000"/>
                  </a:lnTo>
                  <a:lnTo>
                    <a:pt x="65316" y="120000"/>
                  </a:lnTo>
                  <a:lnTo>
                    <a:pt x="56202" y="120000"/>
                  </a:lnTo>
                  <a:lnTo>
                    <a:pt x="47088" y="116756"/>
                  </a:lnTo>
                  <a:lnTo>
                    <a:pt x="25822" y="100540"/>
                  </a:lnTo>
                  <a:lnTo>
                    <a:pt x="7594" y="87567"/>
                  </a:lnTo>
                  <a:lnTo>
                    <a:pt x="3037" y="77837"/>
                  </a:lnTo>
                  <a:lnTo>
                    <a:pt x="0" y="61621"/>
                  </a:lnTo>
                  <a:lnTo>
                    <a:pt x="0" y="51891"/>
                  </a:lnTo>
                  <a:lnTo>
                    <a:pt x="4556" y="38918"/>
                  </a:lnTo>
                  <a:lnTo>
                    <a:pt x="9113" y="22702"/>
                  </a:lnTo>
                  <a:lnTo>
                    <a:pt x="18227" y="12972"/>
                  </a:lnTo>
                  <a:lnTo>
                    <a:pt x="31898" y="9729"/>
                  </a:lnTo>
                  <a:lnTo>
                    <a:pt x="51645" y="0"/>
                  </a:lnTo>
                  <a:lnTo>
                    <a:pt x="65316" y="0"/>
                  </a:lnTo>
                  <a:lnTo>
                    <a:pt x="83544" y="0"/>
                  </a:lnTo>
                  <a:lnTo>
                    <a:pt x="110886" y="324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781800" y="184150"/>
              <a:ext cx="457200" cy="266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000" y="0"/>
                  </a:moveTo>
                  <a:lnTo>
                    <a:pt x="118333" y="0"/>
                  </a:lnTo>
                  <a:lnTo>
                    <a:pt x="120000" y="2857"/>
                  </a:lnTo>
                  <a:lnTo>
                    <a:pt x="95000" y="2857"/>
                  </a:lnTo>
                  <a:lnTo>
                    <a:pt x="88333" y="8571"/>
                  </a:lnTo>
                  <a:lnTo>
                    <a:pt x="65000" y="11428"/>
                  </a:lnTo>
                  <a:lnTo>
                    <a:pt x="51666" y="20000"/>
                  </a:lnTo>
                  <a:lnTo>
                    <a:pt x="41666" y="28571"/>
                  </a:lnTo>
                  <a:lnTo>
                    <a:pt x="35000" y="37142"/>
                  </a:lnTo>
                  <a:lnTo>
                    <a:pt x="30000" y="54285"/>
                  </a:lnTo>
                  <a:lnTo>
                    <a:pt x="30000" y="62857"/>
                  </a:lnTo>
                  <a:lnTo>
                    <a:pt x="31666" y="77142"/>
                  </a:lnTo>
                  <a:lnTo>
                    <a:pt x="36666" y="85714"/>
                  </a:lnTo>
                  <a:lnTo>
                    <a:pt x="60000" y="102857"/>
                  </a:lnTo>
                  <a:lnTo>
                    <a:pt x="80000" y="111428"/>
                  </a:lnTo>
                  <a:lnTo>
                    <a:pt x="93333" y="114285"/>
                  </a:lnTo>
                  <a:lnTo>
                    <a:pt x="95000" y="120000"/>
                  </a:lnTo>
                  <a:lnTo>
                    <a:pt x="75000" y="120000"/>
                  </a:lnTo>
                  <a:lnTo>
                    <a:pt x="61666" y="114285"/>
                  </a:lnTo>
                  <a:lnTo>
                    <a:pt x="36666" y="102857"/>
                  </a:lnTo>
                  <a:lnTo>
                    <a:pt x="21666" y="94285"/>
                  </a:lnTo>
                  <a:lnTo>
                    <a:pt x="11666" y="85714"/>
                  </a:lnTo>
                  <a:lnTo>
                    <a:pt x="1666" y="71428"/>
                  </a:lnTo>
                  <a:lnTo>
                    <a:pt x="0" y="54285"/>
                  </a:lnTo>
                  <a:lnTo>
                    <a:pt x="0" y="45714"/>
                  </a:lnTo>
                  <a:lnTo>
                    <a:pt x="6666" y="28571"/>
                  </a:lnTo>
                  <a:lnTo>
                    <a:pt x="15000" y="17142"/>
                  </a:lnTo>
                  <a:lnTo>
                    <a:pt x="26666" y="8571"/>
                  </a:lnTo>
                  <a:lnTo>
                    <a:pt x="45000" y="2857"/>
                  </a:lnTo>
                  <a:lnTo>
                    <a:pt x="65000" y="0"/>
                  </a:lnTo>
                  <a:lnTo>
                    <a:pt x="76666" y="0"/>
                  </a:lnTo>
                  <a:lnTo>
                    <a:pt x="1100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902450" y="450850"/>
              <a:ext cx="393700" cy="336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870" y="113207"/>
                  </a:moveTo>
                  <a:lnTo>
                    <a:pt x="3870" y="108679"/>
                  </a:lnTo>
                  <a:lnTo>
                    <a:pt x="50322" y="92830"/>
                  </a:lnTo>
                  <a:lnTo>
                    <a:pt x="67741" y="79245"/>
                  </a:lnTo>
                  <a:lnTo>
                    <a:pt x="73548" y="67924"/>
                  </a:lnTo>
                  <a:lnTo>
                    <a:pt x="77419" y="61132"/>
                  </a:lnTo>
                  <a:lnTo>
                    <a:pt x="77419" y="47547"/>
                  </a:lnTo>
                  <a:lnTo>
                    <a:pt x="73548" y="38490"/>
                  </a:lnTo>
                  <a:lnTo>
                    <a:pt x="67741" y="27169"/>
                  </a:lnTo>
                  <a:lnTo>
                    <a:pt x="46451" y="11320"/>
                  </a:lnTo>
                  <a:lnTo>
                    <a:pt x="23225" y="0"/>
                  </a:lnTo>
                  <a:lnTo>
                    <a:pt x="40645" y="4528"/>
                  </a:lnTo>
                  <a:lnTo>
                    <a:pt x="67741" y="6792"/>
                  </a:lnTo>
                  <a:lnTo>
                    <a:pt x="94838" y="18113"/>
                  </a:lnTo>
                  <a:lnTo>
                    <a:pt x="106451" y="27169"/>
                  </a:lnTo>
                  <a:lnTo>
                    <a:pt x="118064" y="38490"/>
                  </a:lnTo>
                  <a:lnTo>
                    <a:pt x="120000" y="47547"/>
                  </a:lnTo>
                  <a:lnTo>
                    <a:pt x="120000" y="54339"/>
                  </a:lnTo>
                  <a:lnTo>
                    <a:pt x="120000" y="65660"/>
                  </a:lnTo>
                  <a:lnTo>
                    <a:pt x="112258" y="79245"/>
                  </a:lnTo>
                  <a:lnTo>
                    <a:pt x="96774" y="88301"/>
                  </a:lnTo>
                  <a:lnTo>
                    <a:pt x="67741" y="101886"/>
                  </a:lnTo>
                  <a:lnTo>
                    <a:pt x="38709" y="113207"/>
                  </a:lnTo>
                  <a:lnTo>
                    <a:pt x="0" y="120000"/>
                  </a:lnTo>
                  <a:lnTo>
                    <a:pt x="3870" y="113207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705600" y="152400"/>
              <a:ext cx="450850" cy="3000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887" y="0"/>
                  </a:moveTo>
                  <a:lnTo>
                    <a:pt x="120000" y="7659"/>
                  </a:lnTo>
                  <a:lnTo>
                    <a:pt x="92957" y="7659"/>
                  </a:lnTo>
                  <a:lnTo>
                    <a:pt x="86197" y="7659"/>
                  </a:lnTo>
                  <a:lnTo>
                    <a:pt x="62535" y="12765"/>
                  </a:lnTo>
                  <a:lnTo>
                    <a:pt x="47323" y="20425"/>
                  </a:lnTo>
                  <a:lnTo>
                    <a:pt x="35492" y="28085"/>
                  </a:lnTo>
                  <a:lnTo>
                    <a:pt x="27042" y="35744"/>
                  </a:lnTo>
                  <a:lnTo>
                    <a:pt x="16901" y="53617"/>
                  </a:lnTo>
                  <a:lnTo>
                    <a:pt x="16901" y="61276"/>
                  </a:lnTo>
                  <a:lnTo>
                    <a:pt x="20281" y="74042"/>
                  </a:lnTo>
                  <a:lnTo>
                    <a:pt x="27042" y="84255"/>
                  </a:lnTo>
                  <a:lnTo>
                    <a:pt x="35492" y="91914"/>
                  </a:lnTo>
                  <a:lnTo>
                    <a:pt x="47323" y="99574"/>
                  </a:lnTo>
                  <a:lnTo>
                    <a:pt x="70985" y="112340"/>
                  </a:lnTo>
                  <a:lnTo>
                    <a:pt x="87887" y="120000"/>
                  </a:lnTo>
                  <a:lnTo>
                    <a:pt x="67605" y="120000"/>
                  </a:lnTo>
                  <a:lnTo>
                    <a:pt x="65915" y="120000"/>
                  </a:lnTo>
                  <a:lnTo>
                    <a:pt x="65915" y="114893"/>
                  </a:lnTo>
                  <a:lnTo>
                    <a:pt x="40563" y="107234"/>
                  </a:lnTo>
                  <a:lnTo>
                    <a:pt x="20281" y="97021"/>
                  </a:lnTo>
                  <a:lnTo>
                    <a:pt x="10140" y="89361"/>
                  </a:lnTo>
                  <a:lnTo>
                    <a:pt x="1690" y="76595"/>
                  </a:lnTo>
                  <a:lnTo>
                    <a:pt x="0" y="66382"/>
                  </a:lnTo>
                  <a:lnTo>
                    <a:pt x="0" y="58723"/>
                  </a:lnTo>
                  <a:lnTo>
                    <a:pt x="5070" y="38297"/>
                  </a:lnTo>
                  <a:lnTo>
                    <a:pt x="16901" y="22978"/>
                  </a:lnTo>
                  <a:lnTo>
                    <a:pt x="30422" y="15319"/>
                  </a:lnTo>
                  <a:lnTo>
                    <a:pt x="45633" y="7659"/>
                  </a:lnTo>
                  <a:lnTo>
                    <a:pt x="76056" y="5106"/>
                  </a:lnTo>
                  <a:lnTo>
                    <a:pt x="8788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604000" y="146050"/>
              <a:ext cx="393700" cy="2857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838" y="0"/>
                  </a:moveTo>
                  <a:lnTo>
                    <a:pt x="120000" y="2666"/>
                  </a:lnTo>
                  <a:lnTo>
                    <a:pt x="96774" y="2666"/>
                  </a:lnTo>
                  <a:lnTo>
                    <a:pt x="67741" y="16000"/>
                  </a:lnTo>
                  <a:lnTo>
                    <a:pt x="54193" y="18666"/>
                  </a:lnTo>
                  <a:lnTo>
                    <a:pt x="42580" y="32000"/>
                  </a:lnTo>
                  <a:lnTo>
                    <a:pt x="32903" y="48000"/>
                  </a:lnTo>
                  <a:lnTo>
                    <a:pt x="27096" y="64000"/>
                  </a:lnTo>
                  <a:lnTo>
                    <a:pt x="27096" y="72000"/>
                  </a:lnTo>
                  <a:lnTo>
                    <a:pt x="30967" y="82666"/>
                  </a:lnTo>
                  <a:lnTo>
                    <a:pt x="36774" y="96000"/>
                  </a:lnTo>
                  <a:lnTo>
                    <a:pt x="48387" y="98666"/>
                  </a:lnTo>
                  <a:lnTo>
                    <a:pt x="61935" y="112000"/>
                  </a:lnTo>
                  <a:lnTo>
                    <a:pt x="83225" y="120000"/>
                  </a:lnTo>
                  <a:lnTo>
                    <a:pt x="61935" y="120000"/>
                  </a:lnTo>
                  <a:lnTo>
                    <a:pt x="38709" y="106666"/>
                  </a:lnTo>
                  <a:lnTo>
                    <a:pt x="23225" y="96000"/>
                  </a:lnTo>
                  <a:lnTo>
                    <a:pt x="15483" y="88000"/>
                  </a:lnTo>
                  <a:lnTo>
                    <a:pt x="11612" y="88000"/>
                  </a:lnTo>
                  <a:lnTo>
                    <a:pt x="5806" y="72000"/>
                  </a:lnTo>
                  <a:lnTo>
                    <a:pt x="5806" y="66666"/>
                  </a:lnTo>
                  <a:lnTo>
                    <a:pt x="0" y="50666"/>
                  </a:lnTo>
                  <a:lnTo>
                    <a:pt x="3870" y="48000"/>
                  </a:lnTo>
                  <a:lnTo>
                    <a:pt x="11612" y="32000"/>
                  </a:lnTo>
                  <a:lnTo>
                    <a:pt x="23225" y="18666"/>
                  </a:lnTo>
                  <a:lnTo>
                    <a:pt x="38709" y="10666"/>
                  </a:lnTo>
                  <a:lnTo>
                    <a:pt x="54193" y="8000"/>
                  </a:lnTo>
                  <a:lnTo>
                    <a:pt x="83225" y="2666"/>
                  </a:lnTo>
                  <a:lnTo>
                    <a:pt x="9483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Shape 316"/>
            <p:cNvSpPr/>
            <p:nvPr/>
          </p:nvSpPr>
          <p:spPr>
            <a:xfrm>
              <a:off x="6642100" y="361950"/>
              <a:ext cx="134936" cy="698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09" y="0"/>
                  </a:moveTo>
                  <a:lnTo>
                    <a:pt x="43636" y="54545"/>
                  </a:lnTo>
                  <a:lnTo>
                    <a:pt x="120000" y="120000"/>
                  </a:lnTo>
                  <a:lnTo>
                    <a:pt x="0" y="98181"/>
                  </a:lnTo>
                  <a:lnTo>
                    <a:pt x="10909" y="98181"/>
                  </a:lnTo>
                  <a:lnTo>
                    <a:pt x="10909" y="54545"/>
                  </a:lnTo>
                  <a:lnTo>
                    <a:pt x="1090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521450" y="152400"/>
              <a:ext cx="285750" cy="1460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" y="46956"/>
                  </a:moveTo>
                  <a:lnTo>
                    <a:pt x="10666" y="46956"/>
                  </a:lnTo>
                  <a:lnTo>
                    <a:pt x="16000" y="41739"/>
                  </a:lnTo>
                  <a:lnTo>
                    <a:pt x="34666" y="15652"/>
                  </a:lnTo>
                  <a:lnTo>
                    <a:pt x="66666" y="10434"/>
                  </a:lnTo>
                  <a:lnTo>
                    <a:pt x="120000" y="0"/>
                  </a:lnTo>
                  <a:lnTo>
                    <a:pt x="96000" y="10434"/>
                  </a:lnTo>
                  <a:lnTo>
                    <a:pt x="72000" y="26086"/>
                  </a:lnTo>
                  <a:lnTo>
                    <a:pt x="50666" y="46956"/>
                  </a:lnTo>
                  <a:lnTo>
                    <a:pt x="34666" y="78260"/>
                  </a:lnTo>
                  <a:lnTo>
                    <a:pt x="34666" y="93913"/>
                  </a:lnTo>
                  <a:lnTo>
                    <a:pt x="34666" y="120000"/>
                  </a:lnTo>
                  <a:lnTo>
                    <a:pt x="18666" y="93913"/>
                  </a:lnTo>
                  <a:lnTo>
                    <a:pt x="0" y="78260"/>
                  </a:lnTo>
                  <a:lnTo>
                    <a:pt x="8000" y="46956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413500" y="220662"/>
              <a:ext cx="114300" cy="174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3333" y="0"/>
                  </a:moveTo>
                  <a:lnTo>
                    <a:pt x="120000" y="0"/>
                  </a:lnTo>
                  <a:lnTo>
                    <a:pt x="100000" y="120000"/>
                  </a:lnTo>
                  <a:lnTo>
                    <a:pt x="0" y="0"/>
                  </a:lnTo>
                  <a:lnTo>
                    <a:pt x="1333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4851400" y="419100"/>
              <a:ext cx="236536" cy="1587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105" y="120000"/>
                  </a:moveTo>
                  <a:lnTo>
                    <a:pt x="3157" y="91200"/>
                  </a:lnTo>
                  <a:lnTo>
                    <a:pt x="0" y="52800"/>
                  </a:lnTo>
                  <a:lnTo>
                    <a:pt x="0" y="24000"/>
                  </a:lnTo>
                  <a:lnTo>
                    <a:pt x="3157" y="0"/>
                  </a:lnTo>
                  <a:lnTo>
                    <a:pt x="41052" y="0"/>
                  </a:lnTo>
                  <a:lnTo>
                    <a:pt x="78947" y="9600"/>
                  </a:lnTo>
                  <a:lnTo>
                    <a:pt x="94736" y="14400"/>
                  </a:lnTo>
                  <a:lnTo>
                    <a:pt x="110526" y="24000"/>
                  </a:lnTo>
                  <a:lnTo>
                    <a:pt x="113684" y="38400"/>
                  </a:lnTo>
                  <a:lnTo>
                    <a:pt x="120000" y="52800"/>
                  </a:lnTo>
                  <a:lnTo>
                    <a:pt x="113684" y="62400"/>
                  </a:lnTo>
                  <a:lnTo>
                    <a:pt x="104210" y="81600"/>
                  </a:lnTo>
                  <a:lnTo>
                    <a:pt x="94736" y="96000"/>
                  </a:lnTo>
                  <a:lnTo>
                    <a:pt x="75789" y="105600"/>
                  </a:lnTo>
                  <a:lnTo>
                    <a:pt x="50526" y="110400"/>
                  </a:lnTo>
                  <a:lnTo>
                    <a:pt x="22105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4857750" y="374650"/>
              <a:ext cx="350837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6181" y="120000"/>
                  </a:moveTo>
                  <a:lnTo>
                    <a:pt x="13090" y="106666"/>
                  </a:lnTo>
                  <a:lnTo>
                    <a:pt x="32727" y="106666"/>
                  </a:lnTo>
                  <a:lnTo>
                    <a:pt x="52363" y="100000"/>
                  </a:lnTo>
                  <a:lnTo>
                    <a:pt x="63272" y="90000"/>
                  </a:lnTo>
                  <a:lnTo>
                    <a:pt x="74181" y="86666"/>
                  </a:lnTo>
                  <a:lnTo>
                    <a:pt x="80727" y="66666"/>
                  </a:lnTo>
                  <a:lnTo>
                    <a:pt x="80727" y="60000"/>
                  </a:lnTo>
                  <a:lnTo>
                    <a:pt x="80727" y="46666"/>
                  </a:lnTo>
                  <a:lnTo>
                    <a:pt x="76363" y="40000"/>
                  </a:lnTo>
                  <a:lnTo>
                    <a:pt x="65454" y="30000"/>
                  </a:lnTo>
                  <a:lnTo>
                    <a:pt x="56727" y="23333"/>
                  </a:lnTo>
                  <a:lnTo>
                    <a:pt x="30545" y="20000"/>
                  </a:lnTo>
                  <a:lnTo>
                    <a:pt x="0" y="20000"/>
                  </a:lnTo>
                  <a:lnTo>
                    <a:pt x="4363" y="0"/>
                  </a:lnTo>
                  <a:lnTo>
                    <a:pt x="4363" y="3333"/>
                  </a:lnTo>
                  <a:lnTo>
                    <a:pt x="45818" y="0"/>
                  </a:lnTo>
                  <a:lnTo>
                    <a:pt x="80727" y="3333"/>
                  </a:lnTo>
                  <a:lnTo>
                    <a:pt x="96000" y="13333"/>
                  </a:lnTo>
                  <a:lnTo>
                    <a:pt x="109090" y="23333"/>
                  </a:lnTo>
                  <a:lnTo>
                    <a:pt x="115636" y="33333"/>
                  </a:lnTo>
                  <a:lnTo>
                    <a:pt x="120000" y="50000"/>
                  </a:lnTo>
                  <a:lnTo>
                    <a:pt x="120000" y="60000"/>
                  </a:lnTo>
                  <a:lnTo>
                    <a:pt x="113454" y="80000"/>
                  </a:lnTo>
                  <a:lnTo>
                    <a:pt x="109090" y="90000"/>
                  </a:lnTo>
                  <a:lnTo>
                    <a:pt x="100363" y="100000"/>
                  </a:lnTo>
                  <a:lnTo>
                    <a:pt x="87272" y="110000"/>
                  </a:lnTo>
                  <a:lnTo>
                    <a:pt x="74181" y="116666"/>
                  </a:lnTo>
                  <a:lnTo>
                    <a:pt x="52363" y="120000"/>
                  </a:lnTo>
                  <a:lnTo>
                    <a:pt x="26181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4870450" y="355600"/>
              <a:ext cx="455612" cy="2857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422" y="120000"/>
                  </a:moveTo>
                  <a:lnTo>
                    <a:pt x="21971" y="112000"/>
                  </a:lnTo>
                  <a:lnTo>
                    <a:pt x="16901" y="109333"/>
                  </a:lnTo>
                  <a:lnTo>
                    <a:pt x="54084" y="104000"/>
                  </a:lnTo>
                  <a:lnTo>
                    <a:pt x="65915" y="101333"/>
                  </a:lnTo>
                  <a:lnTo>
                    <a:pt x="74366" y="93333"/>
                  </a:lnTo>
                  <a:lnTo>
                    <a:pt x="81126" y="85333"/>
                  </a:lnTo>
                  <a:lnTo>
                    <a:pt x="86197" y="72000"/>
                  </a:lnTo>
                  <a:lnTo>
                    <a:pt x="89577" y="56000"/>
                  </a:lnTo>
                  <a:lnTo>
                    <a:pt x="91267" y="48000"/>
                  </a:lnTo>
                  <a:lnTo>
                    <a:pt x="89577" y="34666"/>
                  </a:lnTo>
                  <a:lnTo>
                    <a:pt x="81126" y="24000"/>
                  </a:lnTo>
                  <a:lnTo>
                    <a:pt x="74366" y="16000"/>
                  </a:lnTo>
                  <a:lnTo>
                    <a:pt x="60845" y="10666"/>
                  </a:lnTo>
                  <a:lnTo>
                    <a:pt x="35492" y="8000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1690" y="8000"/>
                  </a:lnTo>
                  <a:lnTo>
                    <a:pt x="16901" y="2666"/>
                  </a:lnTo>
                  <a:lnTo>
                    <a:pt x="50704" y="0"/>
                  </a:lnTo>
                  <a:lnTo>
                    <a:pt x="70985" y="2666"/>
                  </a:lnTo>
                  <a:lnTo>
                    <a:pt x="89577" y="8000"/>
                  </a:lnTo>
                  <a:lnTo>
                    <a:pt x="104788" y="16000"/>
                  </a:lnTo>
                  <a:lnTo>
                    <a:pt x="116619" y="34666"/>
                  </a:lnTo>
                  <a:lnTo>
                    <a:pt x="120000" y="40000"/>
                  </a:lnTo>
                  <a:lnTo>
                    <a:pt x="116619" y="61333"/>
                  </a:lnTo>
                  <a:lnTo>
                    <a:pt x="114929" y="72000"/>
                  </a:lnTo>
                  <a:lnTo>
                    <a:pt x="106478" y="85333"/>
                  </a:lnTo>
                  <a:lnTo>
                    <a:pt x="94647" y="93333"/>
                  </a:lnTo>
                  <a:lnTo>
                    <a:pt x="81126" y="104000"/>
                  </a:lnTo>
                  <a:lnTo>
                    <a:pt x="60845" y="112000"/>
                  </a:lnTo>
                  <a:lnTo>
                    <a:pt x="45633" y="117333"/>
                  </a:lnTo>
                  <a:lnTo>
                    <a:pt x="30422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4876800" y="336550"/>
              <a:ext cx="565149" cy="3428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6966" y="106666"/>
                  </a:moveTo>
                  <a:lnTo>
                    <a:pt x="36404" y="106666"/>
                  </a:lnTo>
                  <a:lnTo>
                    <a:pt x="49887" y="100000"/>
                  </a:lnTo>
                  <a:lnTo>
                    <a:pt x="63370" y="93333"/>
                  </a:lnTo>
                  <a:lnTo>
                    <a:pt x="75505" y="86666"/>
                  </a:lnTo>
                  <a:lnTo>
                    <a:pt x="83595" y="77777"/>
                  </a:lnTo>
                  <a:lnTo>
                    <a:pt x="90337" y="66666"/>
                  </a:lnTo>
                  <a:lnTo>
                    <a:pt x="94382" y="57777"/>
                  </a:lnTo>
                  <a:lnTo>
                    <a:pt x="95730" y="46666"/>
                  </a:lnTo>
                  <a:lnTo>
                    <a:pt x="94382" y="40000"/>
                  </a:lnTo>
                  <a:lnTo>
                    <a:pt x="94382" y="33333"/>
                  </a:lnTo>
                  <a:lnTo>
                    <a:pt x="83595" y="20000"/>
                  </a:lnTo>
                  <a:lnTo>
                    <a:pt x="71460" y="13333"/>
                  </a:lnTo>
                  <a:lnTo>
                    <a:pt x="57977" y="6666"/>
                  </a:lnTo>
                  <a:lnTo>
                    <a:pt x="43146" y="6666"/>
                  </a:lnTo>
                  <a:lnTo>
                    <a:pt x="14831" y="6666"/>
                  </a:lnTo>
                  <a:lnTo>
                    <a:pt x="0" y="13333"/>
                  </a:lnTo>
                  <a:lnTo>
                    <a:pt x="16179" y="6666"/>
                  </a:lnTo>
                  <a:lnTo>
                    <a:pt x="51235" y="0"/>
                  </a:lnTo>
                  <a:lnTo>
                    <a:pt x="71460" y="0"/>
                  </a:lnTo>
                  <a:lnTo>
                    <a:pt x="90337" y="2222"/>
                  </a:lnTo>
                  <a:lnTo>
                    <a:pt x="106516" y="13333"/>
                  </a:lnTo>
                  <a:lnTo>
                    <a:pt x="111910" y="15555"/>
                  </a:lnTo>
                  <a:lnTo>
                    <a:pt x="118651" y="26666"/>
                  </a:lnTo>
                  <a:lnTo>
                    <a:pt x="120000" y="35555"/>
                  </a:lnTo>
                  <a:lnTo>
                    <a:pt x="120000" y="51111"/>
                  </a:lnTo>
                  <a:lnTo>
                    <a:pt x="118651" y="60000"/>
                  </a:lnTo>
                  <a:lnTo>
                    <a:pt x="111910" y="73333"/>
                  </a:lnTo>
                  <a:lnTo>
                    <a:pt x="106516" y="84444"/>
                  </a:lnTo>
                  <a:lnTo>
                    <a:pt x="95730" y="93333"/>
                  </a:lnTo>
                  <a:lnTo>
                    <a:pt x="83595" y="104444"/>
                  </a:lnTo>
                  <a:lnTo>
                    <a:pt x="67415" y="111111"/>
                  </a:lnTo>
                  <a:lnTo>
                    <a:pt x="41797" y="120000"/>
                  </a:lnTo>
                  <a:lnTo>
                    <a:pt x="26966" y="106666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Shape 323"/>
            <p:cNvSpPr/>
            <p:nvPr/>
          </p:nvSpPr>
          <p:spPr>
            <a:xfrm>
              <a:off x="5092700" y="317500"/>
              <a:ext cx="514350" cy="3746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5932"/>
                  </a:moveTo>
                  <a:lnTo>
                    <a:pt x="26666" y="107796"/>
                  </a:lnTo>
                  <a:lnTo>
                    <a:pt x="41481" y="101694"/>
                  </a:lnTo>
                  <a:lnTo>
                    <a:pt x="54814" y="95593"/>
                  </a:lnTo>
                  <a:lnTo>
                    <a:pt x="66666" y="85423"/>
                  </a:lnTo>
                  <a:lnTo>
                    <a:pt x="75555" y="77288"/>
                  </a:lnTo>
                  <a:lnTo>
                    <a:pt x="80000" y="65084"/>
                  </a:lnTo>
                  <a:lnTo>
                    <a:pt x="81481" y="52881"/>
                  </a:lnTo>
                  <a:lnTo>
                    <a:pt x="81481" y="38644"/>
                  </a:lnTo>
                  <a:lnTo>
                    <a:pt x="81481" y="30508"/>
                  </a:lnTo>
                  <a:lnTo>
                    <a:pt x="71111" y="18305"/>
                  </a:lnTo>
                  <a:lnTo>
                    <a:pt x="59259" y="12203"/>
                  </a:lnTo>
                  <a:lnTo>
                    <a:pt x="45925" y="6101"/>
                  </a:lnTo>
                  <a:lnTo>
                    <a:pt x="31111" y="2033"/>
                  </a:lnTo>
                  <a:lnTo>
                    <a:pt x="48888" y="0"/>
                  </a:lnTo>
                  <a:lnTo>
                    <a:pt x="75555" y="2033"/>
                  </a:lnTo>
                  <a:lnTo>
                    <a:pt x="93333" y="8135"/>
                  </a:lnTo>
                  <a:lnTo>
                    <a:pt x="106666" y="18305"/>
                  </a:lnTo>
                  <a:lnTo>
                    <a:pt x="114074" y="24406"/>
                  </a:lnTo>
                  <a:lnTo>
                    <a:pt x="118518" y="32542"/>
                  </a:lnTo>
                  <a:lnTo>
                    <a:pt x="120000" y="42711"/>
                  </a:lnTo>
                  <a:lnTo>
                    <a:pt x="120000" y="48813"/>
                  </a:lnTo>
                  <a:lnTo>
                    <a:pt x="118518" y="58983"/>
                  </a:lnTo>
                  <a:lnTo>
                    <a:pt x="114074" y="67118"/>
                  </a:lnTo>
                  <a:lnTo>
                    <a:pt x="100740" y="79322"/>
                  </a:lnTo>
                  <a:lnTo>
                    <a:pt x="81481" y="91525"/>
                  </a:lnTo>
                  <a:lnTo>
                    <a:pt x="59259" y="101694"/>
                  </a:lnTo>
                  <a:lnTo>
                    <a:pt x="22222" y="113898"/>
                  </a:lnTo>
                  <a:lnTo>
                    <a:pt x="4444" y="115932"/>
                  </a:lnTo>
                  <a:lnTo>
                    <a:pt x="4444" y="120000"/>
                  </a:lnTo>
                  <a:lnTo>
                    <a:pt x="0" y="11593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Shape 324"/>
            <p:cNvSpPr/>
            <p:nvPr/>
          </p:nvSpPr>
          <p:spPr>
            <a:xfrm>
              <a:off x="5111750" y="266700"/>
              <a:ext cx="698500" cy="4508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3239"/>
                  </a:moveTo>
                  <a:lnTo>
                    <a:pt x="17454" y="108169"/>
                  </a:lnTo>
                  <a:lnTo>
                    <a:pt x="45818" y="98028"/>
                  </a:lnTo>
                  <a:lnTo>
                    <a:pt x="60000" y="89577"/>
                  </a:lnTo>
                  <a:lnTo>
                    <a:pt x="74181" y="79436"/>
                  </a:lnTo>
                  <a:lnTo>
                    <a:pt x="81818" y="69295"/>
                  </a:lnTo>
                  <a:lnTo>
                    <a:pt x="85090" y="62535"/>
                  </a:lnTo>
                  <a:lnTo>
                    <a:pt x="87272" y="54084"/>
                  </a:lnTo>
                  <a:lnTo>
                    <a:pt x="87272" y="49014"/>
                  </a:lnTo>
                  <a:lnTo>
                    <a:pt x="85090" y="40563"/>
                  </a:lnTo>
                  <a:lnTo>
                    <a:pt x="81818" y="30422"/>
                  </a:lnTo>
                  <a:lnTo>
                    <a:pt x="74181" y="23661"/>
                  </a:lnTo>
                  <a:lnTo>
                    <a:pt x="64363" y="18591"/>
                  </a:lnTo>
                  <a:lnTo>
                    <a:pt x="49090" y="13521"/>
                  </a:lnTo>
                  <a:lnTo>
                    <a:pt x="32727" y="10140"/>
                  </a:lnTo>
                  <a:lnTo>
                    <a:pt x="22909" y="13521"/>
                  </a:lnTo>
                  <a:lnTo>
                    <a:pt x="42545" y="3380"/>
                  </a:lnTo>
                  <a:lnTo>
                    <a:pt x="56727" y="0"/>
                  </a:lnTo>
                  <a:lnTo>
                    <a:pt x="74181" y="0"/>
                  </a:lnTo>
                  <a:lnTo>
                    <a:pt x="74181" y="3380"/>
                  </a:lnTo>
                  <a:lnTo>
                    <a:pt x="74181" y="0"/>
                  </a:lnTo>
                  <a:lnTo>
                    <a:pt x="88363" y="5070"/>
                  </a:lnTo>
                  <a:lnTo>
                    <a:pt x="103636" y="15211"/>
                  </a:lnTo>
                  <a:lnTo>
                    <a:pt x="111272" y="23661"/>
                  </a:lnTo>
                  <a:lnTo>
                    <a:pt x="116727" y="28732"/>
                  </a:lnTo>
                  <a:lnTo>
                    <a:pt x="120000" y="38873"/>
                  </a:lnTo>
                  <a:lnTo>
                    <a:pt x="117818" y="49014"/>
                  </a:lnTo>
                  <a:lnTo>
                    <a:pt x="114545" y="62535"/>
                  </a:lnTo>
                  <a:lnTo>
                    <a:pt x="106909" y="74366"/>
                  </a:lnTo>
                  <a:lnTo>
                    <a:pt x="94909" y="87887"/>
                  </a:lnTo>
                  <a:lnTo>
                    <a:pt x="68727" y="99718"/>
                  </a:lnTo>
                  <a:lnTo>
                    <a:pt x="43636" y="113239"/>
                  </a:lnTo>
                  <a:lnTo>
                    <a:pt x="19636" y="120000"/>
                  </a:lnTo>
                  <a:lnTo>
                    <a:pt x="0" y="113239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Shape 325"/>
            <p:cNvSpPr/>
            <p:nvPr/>
          </p:nvSpPr>
          <p:spPr>
            <a:xfrm>
              <a:off x="5245100" y="279400"/>
              <a:ext cx="723900" cy="4508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6619"/>
                  </a:moveTo>
                  <a:lnTo>
                    <a:pt x="23362" y="109859"/>
                  </a:lnTo>
                  <a:lnTo>
                    <a:pt x="46725" y="99718"/>
                  </a:lnTo>
                  <a:lnTo>
                    <a:pt x="72212" y="84507"/>
                  </a:lnTo>
                  <a:lnTo>
                    <a:pt x="82831" y="70985"/>
                  </a:lnTo>
                  <a:lnTo>
                    <a:pt x="89203" y="59154"/>
                  </a:lnTo>
                  <a:lnTo>
                    <a:pt x="94513" y="45633"/>
                  </a:lnTo>
                  <a:lnTo>
                    <a:pt x="94513" y="35492"/>
                  </a:lnTo>
                  <a:lnTo>
                    <a:pt x="91327" y="25352"/>
                  </a:lnTo>
                  <a:lnTo>
                    <a:pt x="86017" y="16901"/>
                  </a:lnTo>
                  <a:lnTo>
                    <a:pt x="78584" y="11830"/>
                  </a:lnTo>
                  <a:lnTo>
                    <a:pt x="72212" y="5070"/>
                  </a:lnTo>
                  <a:lnTo>
                    <a:pt x="63716" y="0"/>
                  </a:lnTo>
                  <a:lnTo>
                    <a:pt x="73274" y="0"/>
                  </a:lnTo>
                  <a:lnTo>
                    <a:pt x="86017" y="1690"/>
                  </a:lnTo>
                  <a:lnTo>
                    <a:pt x="100884" y="10140"/>
                  </a:lnTo>
                  <a:lnTo>
                    <a:pt x="107256" y="15211"/>
                  </a:lnTo>
                  <a:lnTo>
                    <a:pt x="113628" y="21971"/>
                  </a:lnTo>
                  <a:lnTo>
                    <a:pt x="118938" y="32112"/>
                  </a:lnTo>
                  <a:lnTo>
                    <a:pt x="120000" y="49014"/>
                  </a:lnTo>
                  <a:lnTo>
                    <a:pt x="118938" y="54084"/>
                  </a:lnTo>
                  <a:lnTo>
                    <a:pt x="113628" y="64225"/>
                  </a:lnTo>
                  <a:lnTo>
                    <a:pt x="109380" y="70985"/>
                  </a:lnTo>
                  <a:lnTo>
                    <a:pt x="98761" y="79436"/>
                  </a:lnTo>
                  <a:lnTo>
                    <a:pt x="88141" y="86197"/>
                  </a:lnTo>
                  <a:lnTo>
                    <a:pt x="70088" y="96338"/>
                  </a:lnTo>
                  <a:lnTo>
                    <a:pt x="46725" y="106478"/>
                  </a:lnTo>
                  <a:lnTo>
                    <a:pt x="26548" y="114929"/>
                  </a:lnTo>
                  <a:lnTo>
                    <a:pt x="10619" y="120000"/>
                  </a:lnTo>
                  <a:lnTo>
                    <a:pt x="0" y="116619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Shape 326"/>
            <p:cNvSpPr/>
            <p:nvPr/>
          </p:nvSpPr>
          <p:spPr>
            <a:xfrm>
              <a:off x="5310187" y="323850"/>
              <a:ext cx="760411" cy="4111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000" y="101538"/>
                  </a:moveTo>
                  <a:lnTo>
                    <a:pt x="49000" y="108923"/>
                  </a:lnTo>
                  <a:lnTo>
                    <a:pt x="38000" y="114461"/>
                  </a:lnTo>
                  <a:lnTo>
                    <a:pt x="26000" y="118153"/>
                  </a:lnTo>
                  <a:lnTo>
                    <a:pt x="12000" y="120000"/>
                  </a:lnTo>
                  <a:lnTo>
                    <a:pt x="0" y="118153"/>
                  </a:lnTo>
                  <a:lnTo>
                    <a:pt x="15000" y="114461"/>
                  </a:lnTo>
                  <a:lnTo>
                    <a:pt x="34000" y="107076"/>
                  </a:lnTo>
                  <a:lnTo>
                    <a:pt x="58000" y="92307"/>
                  </a:lnTo>
                  <a:lnTo>
                    <a:pt x="73000" y="84923"/>
                  </a:lnTo>
                  <a:lnTo>
                    <a:pt x="85000" y="73846"/>
                  </a:lnTo>
                  <a:lnTo>
                    <a:pt x="94000" y="64615"/>
                  </a:lnTo>
                  <a:lnTo>
                    <a:pt x="99000" y="57230"/>
                  </a:lnTo>
                  <a:lnTo>
                    <a:pt x="103000" y="46153"/>
                  </a:lnTo>
                  <a:lnTo>
                    <a:pt x="105000" y="40615"/>
                  </a:lnTo>
                  <a:lnTo>
                    <a:pt x="103000" y="22153"/>
                  </a:lnTo>
                  <a:lnTo>
                    <a:pt x="97000" y="9230"/>
                  </a:lnTo>
                  <a:lnTo>
                    <a:pt x="90000" y="0"/>
                  </a:lnTo>
                  <a:lnTo>
                    <a:pt x="102000" y="3692"/>
                  </a:lnTo>
                  <a:lnTo>
                    <a:pt x="108000" y="9230"/>
                  </a:lnTo>
                  <a:lnTo>
                    <a:pt x="114000" y="14769"/>
                  </a:lnTo>
                  <a:lnTo>
                    <a:pt x="118000" y="25846"/>
                  </a:lnTo>
                  <a:lnTo>
                    <a:pt x="120000" y="40615"/>
                  </a:lnTo>
                  <a:lnTo>
                    <a:pt x="117000" y="48000"/>
                  </a:lnTo>
                  <a:lnTo>
                    <a:pt x="106000" y="68307"/>
                  </a:lnTo>
                  <a:lnTo>
                    <a:pt x="99000" y="79384"/>
                  </a:lnTo>
                  <a:lnTo>
                    <a:pt x="88000" y="90461"/>
                  </a:lnTo>
                  <a:lnTo>
                    <a:pt x="76000" y="97846"/>
                  </a:lnTo>
                  <a:lnTo>
                    <a:pt x="61000" y="101538"/>
                  </a:lnTo>
                  <a:lnTo>
                    <a:pt x="61000" y="103384"/>
                  </a:lnTo>
                  <a:lnTo>
                    <a:pt x="59000" y="101538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Shape 327"/>
            <p:cNvSpPr/>
            <p:nvPr/>
          </p:nvSpPr>
          <p:spPr>
            <a:xfrm>
              <a:off x="5561012" y="241300"/>
              <a:ext cx="604837" cy="4413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789" y="120000"/>
                  </a:moveTo>
                  <a:lnTo>
                    <a:pt x="46736" y="114782"/>
                  </a:lnTo>
                  <a:lnTo>
                    <a:pt x="63157" y="107826"/>
                  </a:lnTo>
                  <a:lnTo>
                    <a:pt x="74526" y="99130"/>
                  </a:lnTo>
                  <a:lnTo>
                    <a:pt x="85894" y="88695"/>
                  </a:lnTo>
                  <a:lnTo>
                    <a:pt x="97263" y="67826"/>
                  </a:lnTo>
                  <a:lnTo>
                    <a:pt x="102315" y="60869"/>
                  </a:lnTo>
                  <a:lnTo>
                    <a:pt x="101052" y="43478"/>
                  </a:lnTo>
                  <a:lnTo>
                    <a:pt x="94736" y="36521"/>
                  </a:lnTo>
                  <a:lnTo>
                    <a:pt x="85894" y="26086"/>
                  </a:lnTo>
                  <a:lnTo>
                    <a:pt x="74526" y="22608"/>
                  </a:lnTo>
                  <a:lnTo>
                    <a:pt x="60631" y="20869"/>
                  </a:lnTo>
                  <a:lnTo>
                    <a:pt x="42947" y="12173"/>
                  </a:lnTo>
                  <a:lnTo>
                    <a:pt x="27789" y="10434"/>
                  </a:lnTo>
                  <a:lnTo>
                    <a:pt x="8842" y="10434"/>
                  </a:lnTo>
                  <a:lnTo>
                    <a:pt x="0" y="6956"/>
                  </a:lnTo>
                  <a:lnTo>
                    <a:pt x="16421" y="1739"/>
                  </a:lnTo>
                  <a:lnTo>
                    <a:pt x="30315" y="0"/>
                  </a:lnTo>
                  <a:lnTo>
                    <a:pt x="42947" y="0"/>
                  </a:lnTo>
                  <a:lnTo>
                    <a:pt x="60631" y="1739"/>
                  </a:lnTo>
                  <a:lnTo>
                    <a:pt x="78315" y="6956"/>
                  </a:lnTo>
                  <a:lnTo>
                    <a:pt x="94736" y="17391"/>
                  </a:lnTo>
                  <a:lnTo>
                    <a:pt x="109894" y="33043"/>
                  </a:lnTo>
                  <a:lnTo>
                    <a:pt x="116210" y="38260"/>
                  </a:lnTo>
                  <a:lnTo>
                    <a:pt x="117473" y="48695"/>
                  </a:lnTo>
                  <a:lnTo>
                    <a:pt x="120000" y="60869"/>
                  </a:lnTo>
                  <a:lnTo>
                    <a:pt x="116210" y="71304"/>
                  </a:lnTo>
                  <a:lnTo>
                    <a:pt x="108631" y="81739"/>
                  </a:lnTo>
                  <a:lnTo>
                    <a:pt x="98526" y="88695"/>
                  </a:lnTo>
                  <a:lnTo>
                    <a:pt x="85894" y="99130"/>
                  </a:lnTo>
                  <a:lnTo>
                    <a:pt x="68210" y="109565"/>
                  </a:lnTo>
                  <a:lnTo>
                    <a:pt x="54315" y="118260"/>
                  </a:lnTo>
                  <a:lnTo>
                    <a:pt x="45473" y="120000"/>
                  </a:lnTo>
                  <a:lnTo>
                    <a:pt x="27789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Shape 328"/>
            <p:cNvSpPr/>
            <p:nvPr/>
          </p:nvSpPr>
          <p:spPr>
            <a:xfrm>
              <a:off x="5810250" y="247650"/>
              <a:ext cx="457200" cy="44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000" y="116571"/>
                  </a:moveTo>
                  <a:lnTo>
                    <a:pt x="0" y="120000"/>
                  </a:lnTo>
                  <a:lnTo>
                    <a:pt x="30000" y="106285"/>
                  </a:lnTo>
                  <a:lnTo>
                    <a:pt x="48333" y="99428"/>
                  </a:lnTo>
                  <a:lnTo>
                    <a:pt x="65000" y="89142"/>
                  </a:lnTo>
                  <a:lnTo>
                    <a:pt x="80000" y="78857"/>
                  </a:lnTo>
                  <a:lnTo>
                    <a:pt x="90000" y="68571"/>
                  </a:lnTo>
                  <a:lnTo>
                    <a:pt x="93333" y="58285"/>
                  </a:lnTo>
                  <a:lnTo>
                    <a:pt x="93333" y="46285"/>
                  </a:lnTo>
                  <a:lnTo>
                    <a:pt x="90000" y="36000"/>
                  </a:lnTo>
                  <a:lnTo>
                    <a:pt x="83333" y="30857"/>
                  </a:lnTo>
                  <a:lnTo>
                    <a:pt x="68333" y="18857"/>
                  </a:lnTo>
                  <a:lnTo>
                    <a:pt x="53333" y="10285"/>
                  </a:lnTo>
                  <a:lnTo>
                    <a:pt x="38333" y="3428"/>
                  </a:lnTo>
                  <a:lnTo>
                    <a:pt x="23333" y="0"/>
                  </a:lnTo>
                  <a:lnTo>
                    <a:pt x="38333" y="0"/>
                  </a:lnTo>
                  <a:lnTo>
                    <a:pt x="60000" y="3428"/>
                  </a:lnTo>
                  <a:lnTo>
                    <a:pt x="88333" y="13714"/>
                  </a:lnTo>
                  <a:lnTo>
                    <a:pt x="100000" y="20571"/>
                  </a:lnTo>
                  <a:lnTo>
                    <a:pt x="115000" y="30857"/>
                  </a:lnTo>
                  <a:lnTo>
                    <a:pt x="118333" y="36000"/>
                  </a:lnTo>
                  <a:lnTo>
                    <a:pt x="120000" y="44571"/>
                  </a:lnTo>
                  <a:lnTo>
                    <a:pt x="118333" y="58285"/>
                  </a:lnTo>
                  <a:lnTo>
                    <a:pt x="115000" y="65142"/>
                  </a:lnTo>
                  <a:lnTo>
                    <a:pt x="108333" y="75428"/>
                  </a:lnTo>
                  <a:lnTo>
                    <a:pt x="98333" y="84000"/>
                  </a:lnTo>
                  <a:lnTo>
                    <a:pt x="85000" y="89142"/>
                  </a:lnTo>
                  <a:lnTo>
                    <a:pt x="63333" y="101142"/>
                  </a:lnTo>
                  <a:lnTo>
                    <a:pt x="43333" y="111428"/>
                  </a:lnTo>
                  <a:lnTo>
                    <a:pt x="25000" y="116571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Shape 329"/>
            <p:cNvSpPr/>
            <p:nvPr/>
          </p:nvSpPr>
          <p:spPr>
            <a:xfrm>
              <a:off x="5937250" y="228600"/>
              <a:ext cx="469899" cy="4508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324" y="118309"/>
                  </a:moveTo>
                  <a:lnTo>
                    <a:pt x="0" y="120000"/>
                  </a:lnTo>
                  <a:lnTo>
                    <a:pt x="34054" y="104788"/>
                  </a:lnTo>
                  <a:lnTo>
                    <a:pt x="53513" y="94647"/>
                  </a:lnTo>
                  <a:lnTo>
                    <a:pt x="64864" y="87887"/>
                  </a:lnTo>
                  <a:lnTo>
                    <a:pt x="74594" y="79436"/>
                  </a:lnTo>
                  <a:lnTo>
                    <a:pt x="79459" y="72676"/>
                  </a:lnTo>
                  <a:lnTo>
                    <a:pt x="84324" y="62535"/>
                  </a:lnTo>
                  <a:lnTo>
                    <a:pt x="84324" y="49014"/>
                  </a:lnTo>
                  <a:lnTo>
                    <a:pt x="84324" y="40563"/>
                  </a:lnTo>
                  <a:lnTo>
                    <a:pt x="79459" y="33802"/>
                  </a:lnTo>
                  <a:lnTo>
                    <a:pt x="60000" y="18591"/>
                  </a:lnTo>
                  <a:lnTo>
                    <a:pt x="38918" y="8450"/>
                  </a:lnTo>
                  <a:lnTo>
                    <a:pt x="16216" y="5070"/>
                  </a:lnTo>
                  <a:lnTo>
                    <a:pt x="0" y="3380"/>
                  </a:lnTo>
                  <a:lnTo>
                    <a:pt x="19459" y="0"/>
                  </a:lnTo>
                  <a:lnTo>
                    <a:pt x="45405" y="0"/>
                  </a:lnTo>
                  <a:lnTo>
                    <a:pt x="60000" y="3380"/>
                  </a:lnTo>
                  <a:lnTo>
                    <a:pt x="77837" y="8450"/>
                  </a:lnTo>
                  <a:lnTo>
                    <a:pt x="92432" y="15211"/>
                  </a:lnTo>
                  <a:lnTo>
                    <a:pt x="110270" y="25352"/>
                  </a:lnTo>
                  <a:lnTo>
                    <a:pt x="115135" y="30422"/>
                  </a:lnTo>
                  <a:lnTo>
                    <a:pt x="120000" y="38873"/>
                  </a:lnTo>
                  <a:lnTo>
                    <a:pt x="120000" y="43943"/>
                  </a:lnTo>
                  <a:lnTo>
                    <a:pt x="120000" y="54084"/>
                  </a:lnTo>
                  <a:lnTo>
                    <a:pt x="115135" y="62535"/>
                  </a:lnTo>
                  <a:lnTo>
                    <a:pt x="105405" y="72676"/>
                  </a:lnTo>
                  <a:lnTo>
                    <a:pt x="92432" y="82816"/>
                  </a:lnTo>
                  <a:lnTo>
                    <a:pt x="68108" y="98028"/>
                  </a:lnTo>
                  <a:lnTo>
                    <a:pt x="45405" y="109859"/>
                  </a:lnTo>
                  <a:lnTo>
                    <a:pt x="24324" y="118309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Shape 330"/>
            <p:cNvSpPr/>
            <p:nvPr/>
          </p:nvSpPr>
          <p:spPr>
            <a:xfrm>
              <a:off x="6070600" y="220662"/>
              <a:ext cx="455612" cy="4429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20281" y="109859"/>
                  </a:lnTo>
                  <a:lnTo>
                    <a:pt x="40563" y="99718"/>
                  </a:lnTo>
                  <a:lnTo>
                    <a:pt x="60845" y="84507"/>
                  </a:lnTo>
                  <a:lnTo>
                    <a:pt x="76056" y="74366"/>
                  </a:lnTo>
                  <a:lnTo>
                    <a:pt x="84507" y="65915"/>
                  </a:lnTo>
                  <a:lnTo>
                    <a:pt x="89577" y="55774"/>
                  </a:lnTo>
                  <a:lnTo>
                    <a:pt x="91267" y="45633"/>
                  </a:lnTo>
                  <a:lnTo>
                    <a:pt x="89577" y="37183"/>
                  </a:lnTo>
                  <a:lnTo>
                    <a:pt x="86197" y="32112"/>
                  </a:lnTo>
                  <a:lnTo>
                    <a:pt x="79436" y="25352"/>
                  </a:lnTo>
                  <a:lnTo>
                    <a:pt x="60845" y="15211"/>
                  </a:lnTo>
                  <a:lnTo>
                    <a:pt x="42253" y="6760"/>
                  </a:lnTo>
                  <a:lnTo>
                    <a:pt x="25352" y="1690"/>
                  </a:lnTo>
                  <a:lnTo>
                    <a:pt x="6760" y="0"/>
                  </a:lnTo>
                  <a:lnTo>
                    <a:pt x="27042" y="0"/>
                  </a:lnTo>
                  <a:lnTo>
                    <a:pt x="50704" y="1690"/>
                  </a:lnTo>
                  <a:lnTo>
                    <a:pt x="76056" y="6760"/>
                  </a:lnTo>
                  <a:lnTo>
                    <a:pt x="89577" y="11830"/>
                  </a:lnTo>
                  <a:lnTo>
                    <a:pt x="99718" y="20281"/>
                  </a:lnTo>
                  <a:lnTo>
                    <a:pt x="109859" y="30422"/>
                  </a:lnTo>
                  <a:lnTo>
                    <a:pt x="116619" y="40563"/>
                  </a:lnTo>
                  <a:lnTo>
                    <a:pt x="120000" y="50704"/>
                  </a:lnTo>
                  <a:lnTo>
                    <a:pt x="120000" y="57464"/>
                  </a:lnTo>
                  <a:lnTo>
                    <a:pt x="114929" y="65915"/>
                  </a:lnTo>
                  <a:lnTo>
                    <a:pt x="99718" y="81126"/>
                  </a:lnTo>
                  <a:lnTo>
                    <a:pt x="70985" y="99718"/>
                  </a:lnTo>
                  <a:lnTo>
                    <a:pt x="45633" y="109859"/>
                  </a:lnTo>
                  <a:lnTo>
                    <a:pt x="30422" y="116619"/>
                  </a:lnTo>
                  <a:lnTo>
                    <a:pt x="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Shape 331"/>
            <p:cNvSpPr/>
            <p:nvPr/>
          </p:nvSpPr>
          <p:spPr>
            <a:xfrm>
              <a:off x="6229350" y="220662"/>
              <a:ext cx="412749" cy="425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40615" y="98823"/>
                  </a:lnTo>
                  <a:lnTo>
                    <a:pt x="64615" y="84705"/>
                  </a:lnTo>
                  <a:lnTo>
                    <a:pt x="73846" y="79411"/>
                  </a:lnTo>
                  <a:lnTo>
                    <a:pt x="81230" y="72352"/>
                  </a:lnTo>
                  <a:lnTo>
                    <a:pt x="84923" y="63529"/>
                  </a:lnTo>
                  <a:lnTo>
                    <a:pt x="86769" y="52941"/>
                  </a:lnTo>
                  <a:lnTo>
                    <a:pt x="84923" y="42352"/>
                  </a:lnTo>
                  <a:lnTo>
                    <a:pt x="75692" y="31764"/>
                  </a:lnTo>
                  <a:lnTo>
                    <a:pt x="64615" y="17647"/>
                  </a:lnTo>
                  <a:lnTo>
                    <a:pt x="51692" y="10588"/>
                  </a:lnTo>
                  <a:lnTo>
                    <a:pt x="36923" y="5294"/>
                  </a:lnTo>
                  <a:lnTo>
                    <a:pt x="3692" y="0"/>
                  </a:lnTo>
                  <a:lnTo>
                    <a:pt x="36923" y="0"/>
                  </a:lnTo>
                  <a:lnTo>
                    <a:pt x="59076" y="1764"/>
                  </a:lnTo>
                  <a:lnTo>
                    <a:pt x="81230" y="7058"/>
                  </a:lnTo>
                  <a:lnTo>
                    <a:pt x="97846" y="15882"/>
                  </a:lnTo>
                  <a:lnTo>
                    <a:pt x="112615" y="26470"/>
                  </a:lnTo>
                  <a:lnTo>
                    <a:pt x="114461" y="28235"/>
                  </a:lnTo>
                  <a:lnTo>
                    <a:pt x="120000" y="38823"/>
                  </a:lnTo>
                  <a:lnTo>
                    <a:pt x="120000" y="44117"/>
                  </a:lnTo>
                  <a:lnTo>
                    <a:pt x="120000" y="54705"/>
                  </a:lnTo>
                  <a:lnTo>
                    <a:pt x="118153" y="63529"/>
                  </a:lnTo>
                  <a:lnTo>
                    <a:pt x="108923" y="72352"/>
                  </a:lnTo>
                  <a:lnTo>
                    <a:pt x="92307" y="84705"/>
                  </a:lnTo>
                  <a:lnTo>
                    <a:pt x="57230" y="100588"/>
                  </a:lnTo>
                  <a:lnTo>
                    <a:pt x="25846" y="111176"/>
                  </a:lnTo>
                  <a:lnTo>
                    <a:pt x="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Shape 332"/>
            <p:cNvSpPr/>
            <p:nvPr/>
          </p:nvSpPr>
          <p:spPr>
            <a:xfrm>
              <a:off x="6311900" y="527050"/>
              <a:ext cx="393700" cy="114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322" y="120000"/>
                  </a:moveTo>
                  <a:lnTo>
                    <a:pt x="71612" y="100000"/>
                  </a:lnTo>
                  <a:lnTo>
                    <a:pt x="42580" y="100000"/>
                  </a:lnTo>
                  <a:lnTo>
                    <a:pt x="11612" y="113333"/>
                  </a:lnTo>
                  <a:lnTo>
                    <a:pt x="0" y="120000"/>
                  </a:lnTo>
                  <a:lnTo>
                    <a:pt x="46451" y="53333"/>
                  </a:lnTo>
                  <a:lnTo>
                    <a:pt x="71612" y="0"/>
                  </a:lnTo>
                  <a:lnTo>
                    <a:pt x="75483" y="0"/>
                  </a:lnTo>
                  <a:lnTo>
                    <a:pt x="92903" y="13333"/>
                  </a:lnTo>
                  <a:lnTo>
                    <a:pt x="106451" y="20000"/>
                  </a:lnTo>
                  <a:lnTo>
                    <a:pt x="116129" y="53333"/>
                  </a:lnTo>
                  <a:lnTo>
                    <a:pt x="120000" y="80000"/>
                  </a:lnTo>
                  <a:lnTo>
                    <a:pt x="116129" y="113333"/>
                  </a:lnTo>
                  <a:lnTo>
                    <a:pt x="112258" y="120000"/>
                  </a:lnTo>
                  <a:lnTo>
                    <a:pt x="110322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Shape 333"/>
            <p:cNvSpPr/>
            <p:nvPr/>
          </p:nvSpPr>
          <p:spPr>
            <a:xfrm>
              <a:off x="6565900" y="520700"/>
              <a:ext cx="241299" cy="139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6842" y="114545"/>
                  </a:moveTo>
                  <a:lnTo>
                    <a:pt x="69473" y="87272"/>
                  </a:lnTo>
                  <a:lnTo>
                    <a:pt x="72631" y="70909"/>
                  </a:lnTo>
                  <a:lnTo>
                    <a:pt x="72631" y="54545"/>
                  </a:lnTo>
                  <a:lnTo>
                    <a:pt x="69473" y="38181"/>
                  </a:lnTo>
                  <a:lnTo>
                    <a:pt x="53684" y="21818"/>
                  </a:lnTo>
                  <a:lnTo>
                    <a:pt x="34736" y="16363"/>
                  </a:lnTo>
                  <a:lnTo>
                    <a:pt x="0" y="0"/>
                  </a:lnTo>
                  <a:lnTo>
                    <a:pt x="53684" y="5454"/>
                  </a:lnTo>
                  <a:lnTo>
                    <a:pt x="91578" y="16363"/>
                  </a:lnTo>
                  <a:lnTo>
                    <a:pt x="110526" y="32727"/>
                  </a:lnTo>
                  <a:lnTo>
                    <a:pt x="120000" y="49090"/>
                  </a:lnTo>
                  <a:lnTo>
                    <a:pt x="120000" y="65454"/>
                  </a:lnTo>
                  <a:lnTo>
                    <a:pt x="116842" y="98181"/>
                  </a:lnTo>
                  <a:lnTo>
                    <a:pt x="101052" y="114545"/>
                  </a:lnTo>
                  <a:lnTo>
                    <a:pt x="82105" y="120000"/>
                  </a:lnTo>
                  <a:lnTo>
                    <a:pt x="56842" y="11454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Shape 334"/>
            <p:cNvSpPr/>
            <p:nvPr/>
          </p:nvSpPr>
          <p:spPr>
            <a:xfrm>
              <a:off x="6578600" y="508000"/>
              <a:ext cx="342899" cy="1746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1111" y="120000"/>
                  </a:moveTo>
                  <a:lnTo>
                    <a:pt x="57777" y="115555"/>
                  </a:lnTo>
                  <a:lnTo>
                    <a:pt x="71111" y="106666"/>
                  </a:lnTo>
                  <a:lnTo>
                    <a:pt x="80000" y="88888"/>
                  </a:lnTo>
                  <a:lnTo>
                    <a:pt x="84444" y="75555"/>
                  </a:lnTo>
                  <a:lnTo>
                    <a:pt x="84444" y="62222"/>
                  </a:lnTo>
                  <a:lnTo>
                    <a:pt x="84444" y="48888"/>
                  </a:lnTo>
                  <a:lnTo>
                    <a:pt x="73333" y="35555"/>
                  </a:lnTo>
                  <a:lnTo>
                    <a:pt x="64444" y="22222"/>
                  </a:lnTo>
                  <a:lnTo>
                    <a:pt x="40000" y="8888"/>
                  </a:lnTo>
                  <a:lnTo>
                    <a:pt x="15555" y="8888"/>
                  </a:lnTo>
                  <a:lnTo>
                    <a:pt x="0" y="8888"/>
                  </a:lnTo>
                  <a:lnTo>
                    <a:pt x="2222" y="0"/>
                  </a:lnTo>
                  <a:lnTo>
                    <a:pt x="20000" y="0"/>
                  </a:lnTo>
                  <a:lnTo>
                    <a:pt x="57777" y="0"/>
                  </a:lnTo>
                  <a:lnTo>
                    <a:pt x="77777" y="8888"/>
                  </a:lnTo>
                  <a:lnTo>
                    <a:pt x="93333" y="13333"/>
                  </a:lnTo>
                  <a:lnTo>
                    <a:pt x="111111" y="26666"/>
                  </a:lnTo>
                  <a:lnTo>
                    <a:pt x="117777" y="48888"/>
                  </a:lnTo>
                  <a:lnTo>
                    <a:pt x="120000" y="62222"/>
                  </a:lnTo>
                  <a:lnTo>
                    <a:pt x="120000" y="75555"/>
                  </a:lnTo>
                  <a:lnTo>
                    <a:pt x="117777" y="88888"/>
                  </a:lnTo>
                  <a:lnTo>
                    <a:pt x="111111" y="102222"/>
                  </a:lnTo>
                  <a:lnTo>
                    <a:pt x="100000" y="115555"/>
                  </a:lnTo>
                  <a:lnTo>
                    <a:pt x="71111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Shape 335"/>
            <p:cNvSpPr/>
            <p:nvPr/>
          </p:nvSpPr>
          <p:spPr>
            <a:xfrm>
              <a:off x="6597650" y="468312"/>
              <a:ext cx="469899" cy="2492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891" y="107692"/>
                  </a:moveTo>
                  <a:lnTo>
                    <a:pt x="71351" y="98461"/>
                  </a:lnTo>
                  <a:lnTo>
                    <a:pt x="76216" y="92307"/>
                  </a:lnTo>
                  <a:lnTo>
                    <a:pt x="81081" y="83076"/>
                  </a:lnTo>
                  <a:lnTo>
                    <a:pt x="82702" y="70769"/>
                  </a:lnTo>
                  <a:lnTo>
                    <a:pt x="85945" y="61538"/>
                  </a:lnTo>
                  <a:lnTo>
                    <a:pt x="82702" y="52307"/>
                  </a:lnTo>
                  <a:lnTo>
                    <a:pt x="77837" y="36923"/>
                  </a:lnTo>
                  <a:lnTo>
                    <a:pt x="68108" y="27692"/>
                  </a:lnTo>
                  <a:lnTo>
                    <a:pt x="43783" y="15384"/>
                  </a:lnTo>
                  <a:lnTo>
                    <a:pt x="16216" y="15384"/>
                  </a:lnTo>
                  <a:lnTo>
                    <a:pt x="0" y="15384"/>
                  </a:lnTo>
                  <a:lnTo>
                    <a:pt x="6486" y="0"/>
                  </a:lnTo>
                  <a:lnTo>
                    <a:pt x="6486" y="6153"/>
                  </a:lnTo>
                  <a:lnTo>
                    <a:pt x="19459" y="0"/>
                  </a:lnTo>
                  <a:lnTo>
                    <a:pt x="37297" y="0"/>
                  </a:lnTo>
                  <a:lnTo>
                    <a:pt x="61621" y="6153"/>
                  </a:lnTo>
                  <a:lnTo>
                    <a:pt x="77837" y="9230"/>
                  </a:lnTo>
                  <a:lnTo>
                    <a:pt x="92432" y="18461"/>
                  </a:lnTo>
                  <a:lnTo>
                    <a:pt x="102162" y="27692"/>
                  </a:lnTo>
                  <a:lnTo>
                    <a:pt x="110270" y="36923"/>
                  </a:lnTo>
                  <a:lnTo>
                    <a:pt x="116756" y="52307"/>
                  </a:lnTo>
                  <a:lnTo>
                    <a:pt x="120000" y="61538"/>
                  </a:lnTo>
                  <a:lnTo>
                    <a:pt x="115135" y="73846"/>
                  </a:lnTo>
                  <a:lnTo>
                    <a:pt x="110270" y="89230"/>
                  </a:lnTo>
                  <a:lnTo>
                    <a:pt x="92432" y="107692"/>
                  </a:lnTo>
                  <a:lnTo>
                    <a:pt x="77837" y="116923"/>
                  </a:lnTo>
                  <a:lnTo>
                    <a:pt x="68108" y="120000"/>
                  </a:lnTo>
                  <a:lnTo>
                    <a:pt x="51891" y="10769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Shape 336"/>
            <p:cNvSpPr/>
            <p:nvPr/>
          </p:nvSpPr>
          <p:spPr>
            <a:xfrm>
              <a:off x="6623050" y="431800"/>
              <a:ext cx="520700" cy="320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536" y="105882"/>
                  </a:moveTo>
                  <a:lnTo>
                    <a:pt x="68780" y="103529"/>
                  </a:lnTo>
                  <a:lnTo>
                    <a:pt x="81951" y="96470"/>
                  </a:lnTo>
                  <a:lnTo>
                    <a:pt x="95121" y="82352"/>
                  </a:lnTo>
                  <a:lnTo>
                    <a:pt x="99512" y="70588"/>
                  </a:lnTo>
                  <a:lnTo>
                    <a:pt x="103902" y="61176"/>
                  </a:lnTo>
                  <a:lnTo>
                    <a:pt x="102439" y="54117"/>
                  </a:lnTo>
                  <a:lnTo>
                    <a:pt x="95121" y="40000"/>
                  </a:lnTo>
                  <a:lnTo>
                    <a:pt x="89268" y="32941"/>
                  </a:lnTo>
                  <a:lnTo>
                    <a:pt x="80487" y="25882"/>
                  </a:lnTo>
                  <a:lnTo>
                    <a:pt x="67317" y="18823"/>
                  </a:lnTo>
                  <a:lnTo>
                    <a:pt x="49756" y="14117"/>
                  </a:lnTo>
                  <a:lnTo>
                    <a:pt x="29268" y="14117"/>
                  </a:lnTo>
                  <a:lnTo>
                    <a:pt x="13170" y="11764"/>
                  </a:lnTo>
                  <a:lnTo>
                    <a:pt x="0" y="14117"/>
                  </a:lnTo>
                  <a:lnTo>
                    <a:pt x="4390" y="0"/>
                  </a:lnTo>
                  <a:lnTo>
                    <a:pt x="20487" y="0"/>
                  </a:lnTo>
                  <a:lnTo>
                    <a:pt x="38048" y="0"/>
                  </a:lnTo>
                  <a:lnTo>
                    <a:pt x="42439" y="0"/>
                  </a:lnTo>
                  <a:lnTo>
                    <a:pt x="60000" y="7058"/>
                  </a:lnTo>
                  <a:lnTo>
                    <a:pt x="60000" y="2352"/>
                  </a:lnTo>
                  <a:lnTo>
                    <a:pt x="55609" y="2352"/>
                  </a:lnTo>
                  <a:lnTo>
                    <a:pt x="68780" y="7058"/>
                  </a:lnTo>
                  <a:lnTo>
                    <a:pt x="84878" y="14117"/>
                  </a:lnTo>
                  <a:lnTo>
                    <a:pt x="99512" y="21176"/>
                  </a:lnTo>
                  <a:lnTo>
                    <a:pt x="115609" y="40000"/>
                  </a:lnTo>
                  <a:lnTo>
                    <a:pt x="120000" y="47058"/>
                  </a:lnTo>
                  <a:lnTo>
                    <a:pt x="120000" y="56470"/>
                  </a:lnTo>
                  <a:lnTo>
                    <a:pt x="120000" y="70588"/>
                  </a:lnTo>
                  <a:lnTo>
                    <a:pt x="118536" y="77647"/>
                  </a:lnTo>
                  <a:lnTo>
                    <a:pt x="115609" y="84705"/>
                  </a:lnTo>
                  <a:lnTo>
                    <a:pt x="102439" y="98823"/>
                  </a:lnTo>
                  <a:lnTo>
                    <a:pt x="64390" y="120000"/>
                  </a:lnTo>
                  <a:lnTo>
                    <a:pt x="58536" y="10588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Shape 337"/>
            <p:cNvSpPr/>
            <p:nvPr/>
          </p:nvSpPr>
          <p:spPr>
            <a:xfrm>
              <a:off x="6897686" y="450850"/>
              <a:ext cx="506412" cy="3540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00" y="115714"/>
                  </a:moveTo>
                  <a:lnTo>
                    <a:pt x="31500" y="109285"/>
                  </a:lnTo>
                  <a:lnTo>
                    <a:pt x="54000" y="100714"/>
                  </a:lnTo>
                  <a:lnTo>
                    <a:pt x="79500" y="87857"/>
                  </a:lnTo>
                  <a:lnTo>
                    <a:pt x="90000" y="77142"/>
                  </a:lnTo>
                  <a:lnTo>
                    <a:pt x="97500" y="62142"/>
                  </a:lnTo>
                  <a:lnTo>
                    <a:pt x="97500" y="51428"/>
                  </a:lnTo>
                  <a:lnTo>
                    <a:pt x="97500" y="42857"/>
                  </a:lnTo>
                  <a:lnTo>
                    <a:pt x="93000" y="36428"/>
                  </a:lnTo>
                  <a:lnTo>
                    <a:pt x="84000" y="23571"/>
                  </a:lnTo>
                  <a:lnTo>
                    <a:pt x="72000" y="12857"/>
                  </a:lnTo>
                  <a:lnTo>
                    <a:pt x="58500" y="6428"/>
                  </a:lnTo>
                  <a:lnTo>
                    <a:pt x="48000" y="4285"/>
                  </a:lnTo>
                  <a:lnTo>
                    <a:pt x="61500" y="0"/>
                  </a:lnTo>
                  <a:lnTo>
                    <a:pt x="79500" y="4285"/>
                  </a:lnTo>
                  <a:lnTo>
                    <a:pt x="97500" y="10714"/>
                  </a:lnTo>
                  <a:lnTo>
                    <a:pt x="106500" y="17142"/>
                  </a:lnTo>
                  <a:lnTo>
                    <a:pt x="112500" y="25714"/>
                  </a:lnTo>
                  <a:lnTo>
                    <a:pt x="117000" y="32142"/>
                  </a:lnTo>
                  <a:lnTo>
                    <a:pt x="120000" y="38571"/>
                  </a:lnTo>
                  <a:lnTo>
                    <a:pt x="120000" y="51428"/>
                  </a:lnTo>
                  <a:lnTo>
                    <a:pt x="117000" y="62142"/>
                  </a:lnTo>
                  <a:lnTo>
                    <a:pt x="111000" y="70714"/>
                  </a:lnTo>
                  <a:lnTo>
                    <a:pt x="102000" y="81428"/>
                  </a:lnTo>
                  <a:lnTo>
                    <a:pt x="90000" y="89999"/>
                  </a:lnTo>
                  <a:lnTo>
                    <a:pt x="85500" y="94285"/>
                  </a:lnTo>
                  <a:lnTo>
                    <a:pt x="67500" y="102857"/>
                  </a:lnTo>
                  <a:lnTo>
                    <a:pt x="37500" y="113571"/>
                  </a:lnTo>
                  <a:lnTo>
                    <a:pt x="0" y="119999"/>
                  </a:lnTo>
                  <a:lnTo>
                    <a:pt x="1500" y="115714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Shape 338"/>
            <p:cNvSpPr/>
            <p:nvPr/>
          </p:nvSpPr>
          <p:spPr>
            <a:xfrm>
              <a:off x="6807200" y="468312"/>
              <a:ext cx="838199" cy="4079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81" y="103384"/>
                  </a:moveTo>
                  <a:lnTo>
                    <a:pt x="12727" y="97846"/>
                  </a:lnTo>
                  <a:lnTo>
                    <a:pt x="35454" y="94153"/>
                  </a:lnTo>
                  <a:lnTo>
                    <a:pt x="53636" y="86769"/>
                  </a:lnTo>
                  <a:lnTo>
                    <a:pt x="64545" y="77538"/>
                  </a:lnTo>
                  <a:lnTo>
                    <a:pt x="69090" y="72000"/>
                  </a:lnTo>
                  <a:lnTo>
                    <a:pt x="75454" y="64615"/>
                  </a:lnTo>
                  <a:lnTo>
                    <a:pt x="80909" y="55384"/>
                  </a:lnTo>
                  <a:lnTo>
                    <a:pt x="85454" y="48000"/>
                  </a:lnTo>
                  <a:lnTo>
                    <a:pt x="86363" y="38769"/>
                  </a:lnTo>
                  <a:lnTo>
                    <a:pt x="85454" y="27692"/>
                  </a:lnTo>
                  <a:lnTo>
                    <a:pt x="83636" y="22153"/>
                  </a:lnTo>
                  <a:lnTo>
                    <a:pt x="80909" y="14769"/>
                  </a:lnTo>
                  <a:lnTo>
                    <a:pt x="77272" y="5538"/>
                  </a:lnTo>
                  <a:lnTo>
                    <a:pt x="70000" y="0"/>
                  </a:lnTo>
                  <a:lnTo>
                    <a:pt x="80000" y="0"/>
                  </a:lnTo>
                  <a:lnTo>
                    <a:pt x="88181" y="3692"/>
                  </a:lnTo>
                  <a:lnTo>
                    <a:pt x="99090" y="5538"/>
                  </a:lnTo>
                  <a:lnTo>
                    <a:pt x="107272" y="11076"/>
                  </a:lnTo>
                  <a:lnTo>
                    <a:pt x="114545" y="20307"/>
                  </a:lnTo>
                  <a:lnTo>
                    <a:pt x="118181" y="25846"/>
                  </a:lnTo>
                  <a:lnTo>
                    <a:pt x="120000" y="33230"/>
                  </a:lnTo>
                  <a:lnTo>
                    <a:pt x="118181" y="44307"/>
                  </a:lnTo>
                  <a:lnTo>
                    <a:pt x="115454" y="53538"/>
                  </a:lnTo>
                  <a:lnTo>
                    <a:pt x="111818" y="60923"/>
                  </a:lnTo>
                  <a:lnTo>
                    <a:pt x="104545" y="70153"/>
                  </a:lnTo>
                  <a:lnTo>
                    <a:pt x="94545" y="77538"/>
                  </a:lnTo>
                  <a:lnTo>
                    <a:pt x="71818" y="92307"/>
                  </a:lnTo>
                  <a:lnTo>
                    <a:pt x="42727" y="105230"/>
                  </a:lnTo>
                  <a:lnTo>
                    <a:pt x="30000" y="110769"/>
                  </a:lnTo>
                  <a:lnTo>
                    <a:pt x="30000" y="108923"/>
                  </a:lnTo>
                  <a:lnTo>
                    <a:pt x="24545" y="110769"/>
                  </a:lnTo>
                  <a:lnTo>
                    <a:pt x="12727" y="114461"/>
                  </a:lnTo>
                  <a:lnTo>
                    <a:pt x="4545" y="116307"/>
                  </a:lnTo>
                  <a:lnTo>
                    <a:pt x="0" y="120000"/>
                  </a:lnTo>
                  <a:lnTo>
                    <a:pt x="2727" y="114461"/>
                  </a:lnTo>
                  <a:lnTo>
                    <a:pt x="5454" y="108923"/>
                  </a:lnTo>
                  <a:lnTo>
                    <a:pt x="8181" y="103384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Shape 339"/>
            <p:cNvSpPr/>
            <p:nvPr/>
          </p:nvSpPr>
          <p:spPr>
            <a:xfrm>
              <a:off x="6807200" y="863600"/>
              <a:ext cx="165100" cy="88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8571"/>
                  </a:moveTo>
                  <a:lnTo>
                    <a:pt x="0" y="42857"/>
                  </a:lnTo>
                  <a:lnTo>
                    <a:pt x="13846" y="25714"/>
                  </a:lnTo>
                  <a:lnTo>
                    <a:pt x="64615" y="8571"/>
                  </a:lnTo>
                  <a:lnTo>
                    <a:pt x="120000" y="0"/>
                  </a:lnTo>
                  <a:lnTo>
                    <a:pt x="69230" y="42857"/>
                  </a:lnTo>
                  <a:lnTo>
                    <a:pt x="41538" y="77142"/>
                  </a:lnTo>
                  <a:lnTo>
                    <a:pt x="13846" y="119999"/>
                  </a:lnTo>
                  <a:lnTo>
                    <a:pt x="9230" y="94285"/>
                  </a:lnTo>
                  <a:lnTo>
                    <a:pt x="0" y="68571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Shape 340"/>
            <p:cNvSpPr/>
            <p:nvPr/>
          </p:nvSpPr>
          <p:spPr>
            <a:xfrm>
              <a:off x="6826250" y="438150"/>
              <a:ext cx="914400" cy="571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37" y="113333"/>
                  </a:moveTo>
                  <a:lnTo>
                    <a:pt x="0" y="109333"/>
                  </a:lnTo>
                  <a:lnTo>
                    <a:pt x="2482" y="105333"/>
                  </a:lnTo>
                  <a:lnTo>
                    <a:pt x="9103" y="97333"/>
                  </a:lnTo>
                  <a:lnTo>
                    <a:pt x="19862" y="90666"/>
                  </a:lnTo>
                  <a:lnTo>
                    <a:pt x="36413" y="85333"/>
                  </a:lnTo>
                  <a:lnTo>
                    <a:pt x="63724" y="74666"/>
                  </a:lnTo>
                  <a:lnTo>
                    <a:pt x="83586" y="65333"/>
                  </a:lnTo>
                  <a:lnTo>
                    <a:pt x="92689" y="58666"/>
                  </a:lnTo>
                  <a:lnTo>
                    <a:pt x="99310" y="50666"/>
                  </a:lnTo>
                  <a:lnTo>
                    <a:pt x="104275" y="45333"/>
                  </a:lnTo>
                  <a:lnTo>
                    <a:pt x="106758" y="38666"/>
                  </a:lnTo>
                  <a:lnTo>
                    <a:pt x="107586" y="30666"/>
                  </a:lnTo>
                  <a:lnTo>
                    <a:pt x="105103" y="25333"/>
                  </a:lnTo>
                  <a:lnTo>
                    <a:pt x="101793" y="18666"/>
                  </a:lnTo>
                  <a:lnTo>
                    <a:pt x="95172" y="14666"/>
                  </a:lnTo>
                  <a:lnTo>
                    <a:pt x="87724" y="10666"/>
                  </a:lnTo>
                  <a:lnTo>
                    <a:pt x="77793" y="6666"/>
                  </a:lnTo>
                  <a:lnTo>
                    <a:pt x="68689" y="5333"/>
                  </a:lnTo>
                  <a:lnTo>
                    <a:pt x="60413" y="6666"/>
                  </a:lnTo>
                  <a:lnTo>
                    <a:pt x="46344" y="2666"/>
                  </a:lnTo>
                  <a:lnTo>
                    <a:pt x="58758" y="0"/>
                  </a:lnTo>
                  <a:lnTo>
                    <a:pt x="77793" y="0"/>
                  </a:lnTo>
                  <a:lnTo>
                    <a:pt x="87724" y="2666"/>
                  </a:lnTo>
                  <a:lnTo>
                    <a:pt x="97655" y="6666"/>
                  </a:lnTo>
                  <a:lnTo>
                    <a:pt x="107586" y="13333"/>
                  </a:lnTo>
                  <a:lnTo>
                    <a:pt x="115034" y="18666"/>
                  </a:lnTo>
                  <a:lnTo>
                    <a:pt x="117517" y="26666"/>
                  </a:lnTo>
                  <a:lnTo>
                    <a:pt x="120000" y="33333"/>
                  </a:lnTo>
                  <a:lnTo>
                    <a:pt x="120000" y="41333"/>
                  </a:lnTo>
                  <a:lnTo>
                    <a:pt x="117517" y="50666"/>
                  </a:lnTo>
                  <a:lnTo>
                    <a:pt x="114206" y="58666"/>
                  </a:lnTo>
                  <a:lnTo>
                    <a:pt x="105103" y="65333"/>
                  </a:lnTo>
                  <a:lnTo>
                    <a:pt x="92689" y="70666"/>
                  </a:lnTo>
                  <a:lnTo>
                    <a:pt x="76137" y="78666"/>
                  </a:lnTo>
                  <a:lnTo>
                    <a:pt x="60413" y="82666"/>
                  </a:lnTo>
                  <a:lnTo>
                    <a:pt x="45517" y="85333"/>
                  </a:lnTo>
                  <a:lnTo>
                    <a:pt x="31448" y="89333"/>
                  </a:lnTo>
                  <a:lnTo>
                    <a:pt x="19862" y="96000"/>
                  </a:lnTo>
                  <a:lnTo>
                    <a:pt x="16551" y="100000"/>
                  </a:lnTo>
                  <a:lnTo>
                    <a:pt x="12413" y="105333"/>
                  </a:lnTo>
                  <a:lnTo>
                    <a:pt x="11586" y="112000"/>
                  </a:lnTo>
                  <a:lnTo>
                    <a:pt x="11586" y="120000"/>
                  </a:lnTo>
                  <a:lnTo>
                    <a:pt x="4137" y="11333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Shape 341"/>
            <p:cNvSpPr/>
            <p:nvPr/>
          </p:nvSpPr>
          <p:spPr>
            <a:xfrm>
              <a:off x="6921500" y="463550"/>
              <a:ext cx="973136" cy="571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4666"/>
                  </a:moveTo>
                  <a:lnTo>
                    <a:pt x="0" y="106666"/>
                  </a:lnTo>
                  <a:lnTo>
                    <a:pt x="1568" y="100000"/>
                  </a:lnTo>
                  <a:lnTo>
                    <a:pt x="3921" y="96000"/>
                  </a:lnTo>
                  <a:lnTo>
                    <a:pt x="8627" y="92000"/>
                  </a:lnTo>
                  <a:lnTo>
                    <a:pt x="18039" y="85333"/>
                  </a:lnTo>
                  <a:lnTo>
                    <a:pt x="31372" y="81333"/>
                  </a:lnTo>
                  <a:lnTo>
                    <a:pt x="45490" y="80000"/>
                  </a:lnTo>
                  <a:lnTo>
                    <a:pt x="60392" y="73333"/>
                  </a:lnTo>
                  <a:lnTo>
                    <a:pt x="77647" y="68000"/>
                  </a:lnTo>
                  <a:lnTo>
                    <a:pt x="87843" y="61333"/>
                  </a:lnTo>
                  <a:lnTo>
                    <a:pt x="96470" y="53333"/>
                  </a:lnTo>
                  <a:lnTo>
                    <a:pt x="101176" y="45333"/>
                  </a:lnTo>
                  <a:lnTo>
                    <a:pt x="103529" y="37333"/>
                  </a:lnTo>
                  <a:lnTo>
                    <a:pt x="103529" y="28000"/>
                  </a:lnTo>
                  <a:lnTo>
                    <a:pt x="101176" y="20000"/>
                  </a:lnTo>
                  <a:lnTo>
                    <a:pt x="97254" y="13333"/>
                  </a:lnTo>
                  <a:lnTo>
                    <a:pt x="90196" y="5333"/>
                  </a:lnTo>
                  <a:lnTo>
                    <a:pt x="80784" y="0"/>
                  </a:lnTo>
                  <a:lnTo>
                    <a:pt x="94901" y="1333"/>
                  </a:lnTo>
                  <a:lnTo>
                    <a:pt x="103529" y="4000"/>
                  </a:lnTo>
                  <a:lnTo>
                    <a:pt x="110588" y="9333"/>
                  </a:lnTo>
                  <a:lnTo>
                    <a:pt x="117647" y="16000"/>
                  </a:lnTo>
                  <a:lnTo>
                    <a:pt x="120000" y="20000"/>
                  </a:lnTo>
                  <a:lnTo>
                    <a:pt x="120000" y="24000"/>
                  </a:lnTo>
                  <a:lnTo>
                    <a:pt x="120000" y="28000"/>
                  </a:lnTo>
                  <a:lnTo>
                    <a:pt x="118431" y="33333"/>
                  </a:lnTo>
                  <a:lnTo>
                    <a:pt x="113725" y="41333"/>
                  </a:lnTo>
                  <a:lnTo>
                    <a:pt x="106666" y="49333"/>
                  </a:lnTo>
                  <a:lnTo>
                    <a:pt x="99607" y="56000"/>
                  </a:lnTo>
                  <a:lnTo>
                    <a:pt x="90196" y="61333"/>
                  </a:lnTo>
                  <a:lnTo>
                    <a:pt x="69019" y="73333"/>
                  </a:lnTo>
                  <a:lnTo>
                    <a:pt x="41568" y="84000"/>
                  </a:lnTo>
                  <a:lnTo>
                    <a:pt x="24313" y="90666"/>
                  </a:lnTo>
                  <a:lnTo>
                    <a:pt x="13333" y="96000"/>
                  </a:lnTo>
                  <a:lnTo>
                    <a:pt x="8627" y="102666"/>
                  </a:lnTo>
                  <a:lnTo>
                    <a:pt x="7058" y="104000"/>
                  </a:lnTo>
                  <a:lnTo>
                    <a:pt x="6274" y="106666"/>
                  </a:lnTo>
                  <a:lnTo>
                    <a:pt x="6274" y="110666"/>
                  </a:lnTo>
                  <a:lnTo>
                    <a:pt x="7058" y="116000"/>
                  </a:lnTo>
                  <a:lnTo>
                    <a:pt x="9411" y="120000"/>
                  </a:lnTo>
                  <a:lnTo>
                    <a:pt x="0" y="114666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Shape 342"/>
            <p:cNvSpPr/>
            <p:nvPr/>
          </p:nvSpPr>
          <p:spPr>
            <a:xfrm>
              <a:off x="6972300" y="468312"/>
              <a:ext cx="1016000" cy="6175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50" y="112577"/>
                  </a:moveTo>
                  <a:lnTo>
                    <a:pt x="3000" y="108865"/>
                  </a:lnTo>
                  <a:lnTo>
                    <a:pt x="750" y="105154"/>
                  </a:lnTo>
                  <a:lnTo>
                    <a:pt x="0" y="101443"/>
                  </a:lnTo>
                  <a:lnTo>
                    <a:pt x="750" y="95257"/>
                  </a:lnTo>
                  <a:lnTo>
                    <a:pt x="2250" y="94020"/>
                  </a:lnTo>
                  <a:lnTo>
                    <a:pt x="7500" y="90309"/>
                  </a:lnTo>
                  <a:lnTo>
                    <a:pt x="17250" y="84123"/>
                  </a:lnTo>
                  <a:lnTo>
                    <a:pt x="33750" y="77938"/>
                  </a:lnTo>
                  <a:lnTo>
                    <a:pt x="60000" y="66804"/>
                  </a:lnTo>
                  <a:lnTo>
                    <a:pt x="80250" y="58144"/>
                  </a:lnTo>
                  <a:lnTo>
                    <a:pt x="89250" y="51958"/>
                  </a:lnTo>
                  <a:lnTo>
                    <a:pt x="97500" y="44536"/>
                  </a:lnTo>
                  <a:lnTo>
                    <a:pt x="104250" y="37113"/>
                  </a:lnTo>
                  <a:lnTo>
                    <a:pt x="107250" y="29690"/>
                  </a:lnTo>
                  <a:lnTo>
                    <a:pt x="109500" y="25979"/>
                  </a:lnTo>
                  <a:lnTo>
                    <a:pt x="109500" y="21030"/>
                  </a:lnTo>
                  <a:lnTo>
                    <a:pt x="108750" y="17319"/>
                  </a:lnTo>
                  <a:lnTo>
                    <a:pt x="107250" y="13608"/>
                  </a:lnTo>
                  <a:lnTo>
                    <a:pt x="99750" y="6185"/>
                  </a:lnTo>
                  <a:lnTo>
                    <a:pt x="97500" y="3711"/>
                  </a:lnTo>
                  <a:lnTo>
                    <a:pt x="89250" y="0"/>
                  </a:lnTo>
                  <a:lnTo>
                    <a:pt x="98250" y="2474"/>
                  </a:lnTo>
                  <a:lnTo>
                    <a:pt x="107250" y="7422"/>
                  </a:lnTo>
                  <a:lnTo>
                    <a:pt x="114750" y="17319"/>
                  </a:lnTo>
                  <a:lnTo>
                    <a:pt x="117750" y="22268"/>
                  </a:lnTo>
                  <a:lnTo>
                    <a:pt x="120000" y="28453"/>
                  </a:lnTo>
                  <a:lnTo>
                    <a:pt x="120000" y="29690"/>
                  </a:lnTo>
                  <a:lnTo>
                    <a:pt x="119250" y="35876"/>
                  </a:lnTo>
                  <a:lnTo>
                    <a:pt x="115500" y="40824"/>
                  </a:lnTo>
                  <a:lnTo>
                    <a:pt x="107250" y="48247"/>
                  </a:lnTo>
                  <a:lnTo>
                    <a:pt x="99750" y="54432"/>
                  </a:lnTo>
                  <a:lnTo>
                    <a:pt x="91500" y="58144"/>
                  </a:lnTo>
                  <a:lnTo>
                    <a:pt x="84000" y="61855"/>
                  </a:lnTo>
                  <a:lnTo>
                    <a:pt x="78000" y="63092"/>
                  </a:lnTo>
                  <a:lnTo>
                    <a:pt x="66000" y="70515"/>
                  </a:lnTo>
                  <a:lnTo>
                    <a:pt x="51750" y="76701"/>
                  </a:lnTo>
                  <a:lnTo>
                    <a:pt x="40500" y="80412"/>
                  </a:lnTo>
                  <a:lnTo>
                    <a:pt x="35250" y="84123"/>
                  </a:lnTo>
                  <a:lnTo>
                    <a:pt x="26250" y="90309"/>
                  </a:lnTo>
                  <a:lnTo>
                    <a:pt x="24000" y="94020"/>
                  </a:lnTo>
                  <a:lnTo>
                    <a:pt x="22500" y="98969"/>
                  </a:lnTo>
                  <a:lnTo>
                    <a:pt x="21750" y="105154"/>
                  </a:lnTo>
                  <a:lnTo>
                    <a:pt x="21750" y="110103"/>
                  </a:lnTo>
                  <a:lnTo>
                    <a:pt x="24000" y="120000"/>
                  </a:lnTo>
                  <a:lnTo>
                    <a:pt x="5250" y="112577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Shape 343"/>
            <p:cNvSpPr/>
            <p:nvPr/>
          </p:nvSpPr>
          <p:spPr>
            <a:xfrm>
              <a:off x="7162800" y="869950"/>
              <a:ext cx="222250" cy="2349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85" y="110270"/>
                  </a:moveTo>
                  <a:lnTo>
                    <a:pt x="0" y="90810"/>
                  </a:lnTo>
                  <a:lnTo>
                    <a:pt x="0" y="74594"/>
                  </a:lnTo>
                  <a:lnTo>
                    <a:pt x="0" y="55135"/>
                  </a:lnTo>
                  <a:lnTo>
                    <a:pt x="10285" y="45405"/>
                  </a:lnTo>
                  <a:lnTo>
                    <a:pt x="20571" y="35675"/>
                  </a:lnTo>
                  <a:lnTo>
                    <a:pt x="58285" y="22702"/>
                  </a:lnTo>
                  <a:lnTo>
                    <a:pt x="78857" y="12972"/>
                  </a:lnTo>
                  <a:lnTo>
                    <a:pt x="120000" y="0"/>
                  </a:lnTo>
                  <a:lnTo>
                    <a:pt x="113142" y="6486"/>
                  </a:lnTo>
                  <a:lnTo>
                    <a:pt x="89142" y="16216"/>
                  </a:lnTo>
                  <a:lnTo>
                    <a:pt x="68571" y="32432"/>
                  </a:lnTo>
                  <a:lnTo>
                    <a:pt x="51428" y="45405"/>
                  </a:lnTo>
                  <a:lnTo>
                    <a:pt x="48000" y="61621"/>
                  </a:lnTo>
                  <a:lnTo>
                    <a:pt x="48000" y="81081"/>
                  </a:lnTo>
                  <a:lnTo>
                    <a:pt x="58285" y="94054"/>
                  </a:lnTo>
                  <a:lnTo>
                    <a:pt x="72000" y="120000"/>
                  </a:lnTo>
                  <a:lnTo>
                    <a:pt x="10285" y="11027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Shape 344"/>
            <p:cNvSpPr/>
            <p:nvPr/>
          </p:nvSpPr>
          <p:spPr>
            <a:xfrm>
              <a:off x="7258050" y="850900"/>
              <a:ext cx="230186" cy="2603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lnTo>
                    <a:pt x="30000" y="117073"/>
                  </a:lnTo>
                  <a:lnTo>
                    <a:pt x="10000" y="99512"/>
                  </a:lnTo>
                  <a:lnTo>
                    <a:pt x="0" y="81951"/>
                  </a:lnTo>
                  <a:lnTo>
                    <a:pt x="0" y="64390"/>
                  </a:lnTo>
                  <a:lnTo>
                    <a:pt x="6666" y="49756"/>
                  </a:lnTo>
                  <a:lnTo>
                    <a:pt x="16666" y="38048"/>
                  </a:lnTo>
                  <a:lnTo>
                    <a:pt x="36666" y="29268"/>
                  </a:lnTo>
                  <a:lnTo>
                    <a:pt x="60000" y="20487"/>
                  </a:lnTo>
                  <a:lnTo>
                    <a:pt x="80000" y="8780"/>
                  </a:lnTo>
                  <a:lnTo>
                    <a:pt x="120000" y="0"/>
                  </a:lnTo>
                  <a:lnTo>
                    <a:pt x="86666" y="20487"/>
                  </a:lnTo>
                  <a:lnTo>
                    <a:pt x="56666" y="40975"/>
                  </a:lnTo>
                  <a:lnTo>
                    <a:pt x="46666" y="49756"/>
                  </a:lnTo>
                  <a:lnTo>
                    <a:pt x="40000" y="64390"/>
                  </a:lnTo>
                  <a:lnTo>
                    <a:pt x="40000" y="76097"/>
                  </a:lnTo>
                  <a:lnTo>
                    <a:pt x="46666" y="99512"/>
                  </a:lnTo>
                  <a:lnTo>
                    <a:pt x="70000" y="120000"/>
                  </a:lnTo>
                  <a:lnTo>
                    <a:pt x="6000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Shape 345"/>
            <p:cNvSpPr/>
            <p:nvPr/>
          </p:nvSpPr>
          <p:spPr>
            <a:xfrm>
              <a:off x="7334250" y="793750"/>
              <a:ext cx="336549" cy="317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905" y="120000"/>
                  </a:moveTo>
                  <a:lnTo>
                    <a:pt x="6792" y="103200"/>
                  </a:lnTo>
                  <a:lnTo>
                    <a:pt x="4528" y="91200"/>
                  </a:lnTo>
                  <a:lnTo>
                    <a:pt x="0" y="84000"/>
                  </a:lnTo>
                  <a:lnTo>
                    <a:pt x="4528" y="74400"/>
                  </a:lnTo>
                  <a:lnTo>
                    <a:pt x="6792" y="62400"/>
                  </a:lnTo>
                  <a:lnTo>
                    <a:pt x="13584" y="55200"/>
                  </a:lnTo>
                  <a:lnTo>
                    <a:pt x="38490" y="33600"/>
                  </a:lnTo>
                  <a:lnTo>
                    <a:pt x="70188" y="14400"/>
                  </a:lnTo>
                  <a:lnTo>
                    <a:pt x="104150" y="4800"/>
                  </a:lnTo>
                  <a:lnTo>
                    <a:pt x="120000" y="0"/>
                  </a:lnTo>
                  <a:lnTo>
                    <a:pt x="76981" y="19200"/>
                  </a:lnTo>
                  <a:lnTo>
                    <a:pt x="52075" y="33600"/>
                  </a:lnTo>
                  <a:lnTo>
                    <a:pt x="38490" y="48000"/>
                  </a:lnTo>
                  <a:lnTo>
                    <a:pt x="33962" y="52800"/>
                  </a:lnTo>
                  <a:lnTo>
                    <a:pt x="27169" y="67200"/>
                  </a:lnTo>
                  <a:lnTo>
                    <a:pt x="27169" y="81600"/>
                  </a:lnTo>
                  <a:lnTo>
                    <a:pt x="33962" y="96000"/>
                  </a:lnTo>
                  <a:lnTo>
                    <a:pt x="45283" y="105600"/>
                  </a:lnTo>
                  <a:lnTo>
                    <a:pt x="58867" y="120000"/>
                  </a:lnTo>
                  <a:lnTo>
                    <a:pt x="24905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Shape 346"/>
            <p:cNvSpPr/>
            <p:nvPr/>
          </p:nvSpPr>
          <p:spPr>
            <a:xfrm>
              <a:off x="7613650" y="1130300"/>
              <a:ext cx="1587" cy="12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Shape 347"/>
            <p:cNvSpPr/>
            <p:nvPr/>
          </p:nvSpPr>
          <p:spPr>
            <a:xfrm>
              <a:off x="7410450" y="247650"/>
              <a:ext cx="687387" cy="8826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444" y="42302"/>
                  </a:moveTo>
                  <a:lnTo>
                    <a:pt x="117777" y="45755"/>
                  </a:lnTo>
                  <a:lnTo>
                    <a:pt x="120000" y="48345"/>
                  </a:lnTo>
                  <a:lnTo>
                    <a:pt x="120000" y="52661"/>
                  </a:lnTo>
                  <a:lnTo>
                    <a:pt x="117777" y="56115"/>
                  </a:lnTo>
                  <a:lnTo>
                    <a:pt x="113333" y="60431"/>
                  </a:lnTo>
                  <a:lnTo>
                    <a:pt x="106666" y="63021"/>
                  </a:lnTo>
                  <a:lnTo>
                    <a:pt x="96666" y="65611"/>
                  </a:lnTo>
                  <a:lnTo>
                    <a:pt x="62222" y="71654"/>
                  </a:lnTo>
                  <a:lnTo>
                    <a:pt x="47777" y="75971"/>
                  </a:lnTo>
                  <a:lnTo>
                    <a:pt x="34444" y="79424"/>
                  </a:lnTo>
                  <a:lnTo>
                    <a:pt x="22222" y="86330"/>
                  </a:lnTo>
                  <a:lnTo>
                    <a:pt x="15555" y="90647"/>
                  </a:lnTo>
                  <a:lnTo>
                    <a:pt x="12222" y="95827"/>
                  </a:lnTo>
                  <a:lnTo>
                    <a:pt x="12222" y="101870"/>
                  </a:lnTo>
                  <a:lnTo>
                    <a:pt x="13333" y="107050"/>
                  </a:lnTo>
                  <a:lnTo>
                    <a:pt x="18888" y="112230"/>
                  </a:lnTo>
                  <a:lnTo>
                    <a:pt x="25555" y="116546"/>
                  </a:lnTo>
                  <a:lnTo>
                    <a:pt x="35555" y="120000"/>
                  </a:lnTo>
                  <a:lnTo>
                    <a:pt x="27777" y="117410"/>
                  </a:lnTo>
                  <a:lnTo>
                    <a:pt x="17777" y="117410"/>
                  </a:lnTo>
                  <a:lnTo>
                    <a:pt x="17777" y="117410"/>
                  </a:lnTo>
                  <a:lnTo>
                    <a:pt x="10000" y="113956"/>
                  </a:lnTo>
                  <a:lnTo>
                    <a:pt x="5555" y="108776"/>
                  </a:lnTo>
                  <a:lnTo>
                    <a:pt x="2222" y="101870"/>
                  </a:lnTo>
                  <a:lnTo>
                    <a:pt x="2222" y="98417"/>
                  </a:lnTo>
                  <a:lnTo>
                    <a:pt x="5555" y="94100"/>
                  </a:lnTo>
                  <a:lnTo>
                    <a:pt x="6666" y="91510"/>
                  </a:lnTo>
                  <a:lnTo>
                    <a:pt x="13333" y="88057"/>
                  </a:lnTo>
                  <a:lnTo>
                    <a:pt x="27777" y="81151"/>
                  </a:lnTo>
                  <a:lnTo>
                    <a:pt x="52222" y="74244"/>
                  </a:lnTo>
                  <a:lnTo>
                    <a:pt x="52222" y="73381"/>
                  </a:lnTo>
                  <a:lnTo>
                    <a:pt x="72222" y="68201"/>
                  </a:lnTo>
                  <a:lnTo>
                    <a:pt x="82222" y="63884"/>
                  </a:lnTo>
                  <a:lnTo>
                    <a:pt x="94444" y="60431"/>
                  </a:lnTo>
                  <a:lnTo>
                    <a:pt x="100000" y="55251"/>
                  </a:lnTo>
                  <a:lnTo>
                    <a:pt x="101111" y="50935"/>
                  </a:lnTo>
                  <a:lnTo>
                    <a:pt x="101111" y="50071"/>
                  </a:lnTo>
                  <a:lnTo>
                    <a:pt x="96666" y="43165"/>
                  </a:lnTo>
                  <a:lnTo>
                    <a:pt x="90000" y="37985"/>
                  </a:lnTo>
                  <a:lnTo>
                    <a:pt x="78888" y="34532"/>
                  </a:lnTo>
                  <a:lnTo>
                    <a:pt x="68888" y="31942"/>
                  </a:lnTo>
                  <a:lnTo>
                    <a:pt x="52222" y="29352"/>
                  </a:lnTo>
                  <a:lnTo>
                    <a:pt x="42222" y="27625"/>
                  </a:lnTo>
                  <a:lnTo>
                    <a:pt x="25555" y="25035"/>
                  </a:lnTo>
                  <a:lnTo>
                    <a:pt x="12222" y="20719"/>
                  </a:lnTo>
                  <a:lnTo>
                    <a:pt x="6666" y="18129"/>
                  </a:lnTo>
                  <a:lnTo>
                    <a:pt x="2222" y="17266"/>
                  </a:lnTo>
                  <a:lnTo>
                    <a:pt x="0" y="14676"/>
                  </a:lnTo>
                  <a:lnTo>
                    <a:pt x="0" y="12086"/>
                  </a:lnTo>
                  <a:lnTo>
                    <a:pt x="2222" y="10359"/>
                  </a:lnTo>
                  <a:lnTo>
                    <a:pt x="8888" y="5179"/>
                  </a:lnTo>
                  <a:lnTo>
                    <a:pt x="15555" y="2589"/>
                  </a:lnTo>
                  <a:lnTo>
                    <a:pt x="25555" y="1726"/>
                  </a:lnTo>
                  <a:lnTo>
                    <a:pt x="38888" y="0"/>
                  </a:lnTo>
                  <a:lnTo>
                    <a:pt x="54444" y="0"/>
                  </a:lnTo>
                  <a:lnTo>
                    <a:pt x="45555" y="1726"/>
                  </a:lnTo>
                  <a:lnTo>
                    <a:pt x="41111" y="4316"/>
                  </a:lnTo>
                  <a:lnTo>
                    <a:pt x="35555" y="6906"/>
                  </a:lnTo>
                  <a:lnTo>
                    <a:pt x="34444" y="9496"/>
                  </a:lnTo>
                  <a:lnTo>
                    <a:pt x="32222" y="12949"/>
                  </a:lnTo>
                  <a:lnTo>
                    <a:pt x="34444" y="15539"/>
                  </a:lnTo>
                  <a:lnTo>
                    <a:pt x="41111" y="19856"/>
                  </a:lnTo>
                  <a:lnTo>
                    <a:pt x="45555" y="22446"/>
                  </a:lnTo>
                  <a:lnTo>
                    <a:pt x="52222" y="25035"/>
                  </a:lnTo>
                  <a:lnTo>
                    <a:pt x="62222" y="25899"/>
                  </a:lnTo>
                  <a:lnTo>
                    <a:pt x="74444" y="27625"/>
                  </a:lnTo>
                  <a:lnTo>
                    <a:pt x="93333" y="25899"/>
                  </a:lnTo>
                  <a:lnTo>
                    <a:pt x="93333" y="29352"/>
                  </a:lnTo>
                  <a:lnTo>
                    <a:pt x="93333" y="30215"/>
                  </a:lnTo>
                  <a:lnTo>
                    <a:pt x="93333" y="31942"/>
                  </a:lnTo>
                  <a:lnTo>
                    <a:pt x="94444" y="35395"/>
                  </a:lnTo>
                  <a:lnTo>
                    <a:pt x="100000" y="37985"/>
                  </a:lnTo>
                  <a:lnTo>
                    <a:pt x="114444" y="4230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Shape 348"/>
            <p:cNvSpPr/>
            <p:nvPr/>
          </p:nvSpPr>
          <p:spPr>
            <a:xfrm>
              <a:off x="7607300" y="247650"/>
              <a:ext cx="338136" cy="190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6000"/>
                  </a:moveTo>
                  <a:lnTo>
                    <a:pt x="81509" y="120000"/>
                  </a:lnTo>
                  <a:lnTo>
                    <a:pt x="56603" y="116000"/>
                  </a:lnTo>
                  <a:lnTo>
                    <a:pt x="36226" y="108000"/>
                  </a:lnTo>
                  <a:lnTo>
                    <a:pt x="27169" y="96000"/>
                  </a:lnTo>
                  <a:lnTo>
                    <a:pt x="13584" y="84000"/>
                  </a:lnTo>
                  <a:lnTo>
                    <a:pt x="2264" y="72000"/>
                  </a:lnTo>
                  <a:lnTo>
                    <a:pt x="0" y="60000"/>
                  </a:lnTo>
                  <a:lnTo>
                    <a:pt x="0" y="48000"/>
                  </a:lnTo>
                  <a:lnTo>
                    <a:pt x="6792" y="32000"/>
                  </a:lnTo>
                  <a:lnTo>
                    <a:pt x="15849" y="20000"/>
                  </a:lnTo>
                  <a:lnTo>
                    <a:pt x="33962" y="8000"/>
                  </a:lnTo>
                  <a:lnTo>
                    <a:pt x="47547" y="0"/>
                  </a:lnTo>
                  <a:lnTo>
                    <a:pt x="81509" y="8000"/>
                  </a:lnTo>
                  <a:lnTo>
                    <a:pt x="61132" y="12000"/>
                  </a:lnTo>
                  <a:lnTo>
                    <a:pt x="54339" y="12000"/>
                  </a:lnTo>
                  <a:lnTo>
                    <a:pt x="36226" y="24000"/>
                  </a:lnTo>
                  <a:lnTo>
                    <a:pt x="27169" y="44000"/>
                  </a:lnTo>
                  <a:lnTo>
                    <a:pt x="27169" y="60000"/>
                  </a:lnTo>
                  <a:lnTo>
                    <a:pt x="29433" y="72000"/>
                  </a:lnTo>
                  <a:lnTo>
                    <a:pt x="36226" y="80000"/>
                  </a:lnTo>
                  <a:lnTo>
                    <a:pt x="43018" y="92000"/>
                  </a:lnTo>
                  <a:lnTo>
                    <a:pt x="74716" y="104000"/>
                  </a:lnTo>
                  <a:lnTo>
                    <a:pt x="101886" y="116000"/>
                  </a:lnTo>
                  <a:lnTo>
                    <a:pt x="120000" y="116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Shape 349"/>
            <p:cNvSpPr/>
            <p:nvPr/>
          </p:nvSpPr>
          <p:spPr>
            <a:xfrm>
              <a:off x="7689850" y="260350"/>
              <a:ext cx="269874" cy="1587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418" y="120000"/>
                  </a:moveTo>
                  <a:lnTo>
                    <a:pt x="58604" y="115200"/>
                  </a:lnTo>
                  <a:lnTo>
                    <a:pt x="22325" y="91200"/>
                  </a:lnTo>
                  <a:lnTo>
                    <a:pt x="8372" y="86400"/>
                  </a:lnTo>
                  <a:lnTo>
                    <a:pt x="5581" y="72000"/>
                  </a:lnTo>
                  <a:lnTo>
                    <a:pt x="0" y="62400"/>
                  </a:lnTo>
                  <a:lnTo>
                    <a:pt x="0" y="43200"/>
                  </a:lnTo>
                  <a:lnTo>
                    <a:pt x="8372" y="28800"/>
                  </a:lnTo>
                  <a:lnTo>
                    <a:pt x="30697" y="14400"/>
                  </a:lnTo>
                  <a:lnTo>
                    <a:pt x="47441" y="4800"/>
                  </a:lnTo>
                  <a:lnTo>
                    <a:pt x="80930" y="0"/>
                  </a:lnTo>
                  <a:lnTo>
                    <a:pt x="50232" y="19200"/>
                  </a:lnTo>
                  <a:lnTo>
                    <a:pt x="39069" y="33600"/>
                  </a:lnTo>
                  <a:lnTo>
                    <a:pt x="33488" y="57600"/>
                  </a:lnTo>
                  <a:lnTo>
                    <a:pt x="33488" y="62400"/>
                  </a:lnTo>
                  <a:lnTo>
                    <a:pt x="41860" y="86400"/>
                  </a:lnTo>
                  <a:lnTo>
                    <a:pt x="66976" y="100800"/>
                  </a:lnTo>
                  <a:lnTo>
                    <a:pt x="120000" y="115200"/>
                  </a:lnTo>
                  <a:lnTo>
                    <a:pt x="114418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Shape 350"/>
            <p:cNvSpPr/>
            <p:nvPr/>
          </p:nvSpPr>
          <p:spPr>
            <a:xfrm>
              <a:off x="7766050" y="260350"/>
              <a:ext cx="222250" cy="1571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285" y="120000"/>
                  </a:moveTo>
                  <a:lnTo>
                    <a:pt x="109714" y="110000"/>
                  </a:lnTo>
                  <a:lnTo>
                    <a:pt x="48000" y="95000"/>
                  </a:lnTo>
                  <a:lnTo>
                    <a:pt x="17142" y="80000"/>
                  </a:lnTo>
                  <a:lnTo>
                    <a:pt x="6857" y="65000"/>
                  </a:lnTo>
                  <a:lnTo>
                    <a:pt x="0" y="60000"/>
                  </a:lnTo>
                  <a:lnTo>
                    <a:pt x="6857" y="45000"/>
                  </a:lnTo>
                  <a:lnTo>
                    <a:pt x="17142" y="35000"/>
                  </a:lnTo>
                  <a:lnTo>
                    <a:pt x="37714" y="15000"/>
                  </a:lnTo>
                  <a:lnTo>
                    <a:pt x="72000" y="5000"/>
                  </a:lnTo>
                  <a:lnTo>
                    <a:pt x="72000" y="0"/>
                  </a:lnTo>
                  <a:lnTo>
                    <a:pt x="85714" y="5000"/>
                  </a:lnTo>
                  <a:lnTo>
                    <a:pt x="96000" y="5000"/>
                  </a:lnTo>
                  <a:lnTo>
                    <a:pt x="61714" y="20000"/>
                  </a:lnTo>
                  <a:lnTo>
                    <a:pt x="41142" y="35000"/>
                  </a:lnTo>
                  <a:lnTo>
                    <a:pt x="37714" y="45000"/>
                  </a:lnTo>
                  <a:lnTo>
                    <a:pt x="30857" y="50000"/>
                  </a:lnTo>
                  <a:lnTo>
                    <a:pt x="37714" y="65000"/>
                  </a:lnTo>
                  <a:lnTo>
                    <a:pt x="41142" y="75000"/>
                  </a:lnTo>
                  <a:lnTo>
                    <a:pt x="68571" y="90000"/>
                  </a:lnTo>
                  <a:lnTo>
                    <a:pt x="120000" y="105000"/>
                  </a:lnTo>
                  <a:lnTo>
                    <a:pt x="106285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Shape 351"/>
            <p:cNvSpPr/>
            <p:nvPr/>
          </p:nvSpPr>
          <p:spPr>
            <a:xfrm>
              <a:off x="7835900" y="266700"/>
              <a:ext cx="438150" cy="1127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7826" y="93333"/>
                  </a:moveTo>
                  <a:lnTo>
                    <a:pt x="45217" y="120000"/>
                  </a:lnTo>
                  <a:lnTo>
                    <a:pt x="15652" y="113333"/>
                  </a:lnTo>
                  <a:lnTo>
                    <a:pt x="5217" y="93333"/>
                  </a:lnTo>
                  <a:lnTo>
                    <a:pt x="1739" y="80000"/>
                  </a:lnTo>
                  <a:lnTo>
                    <a:pt x="0" y="60000"/>
                  </a:lnTo>
                  <a:lnTo>
                    <a:pt x="1739" y="53333"/>
                  </a:lnTo>
                  <a:lnTo>
                    <a:pt x="5217" y="40000"/>
                  </a:lnTo>
                  <a:lnTo>
                    <a:pt x="17391" y="20000"/>
                  </a:lnTo>
                  <a:lnTo>
                    <a:pt x="40000" y="0"/>
                  </a:lnTo>
                  <a:lnTo>
                    <a:pt x="71304" y="20000"/>
                  </a:lnTo>
                  <a:lnTo>
                    <a:pt x="104347" y="33333"/>
                  </a:lnTo>
                  <a:lnTo>
                    <a:pt x="120000" y="40000"/>
                  </a:lnTo>
                  <a:lnTo>
                    <a:pt x="81739" y="73333"/>
                  </a:lnTo>
                  <a:lnTo>
                    <a:pt x="67826" y="9333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Shape 352"/>
            <p:cNvSpPr/>
            <p:nvPr/>
          </p:nvSpPr>
          <p:spPr>
            <a:xfrm>
              <a:off x="8399461" y="1524000"/>
              <a:ext cx="719136" cy="546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3451" y="20930"/>
                  </a:moveTo>
                  <a:lnTo>
                    <a:pt x="64778" y="25116"/>
                  </a:lnTo>
                  <a:lnTo>
                    <a:pt x="40353" y="32093"/>
                  </a:lnTo>
                  <a:lnTo>
                    <a:pt x="19115" y="40465"/>
                  </a:lnTo>
                  <a:lnTo>
                    <a:pt x="11681" y="44651"/>
                  </a:lnTo>
                  <a:lnTo>
                    <a:pt x="5309" y="50232"/>
                  </a:lnTo>
                  <a:lnTo>
                    <a:pt x="0" y="60000"/>
                  </a:lnTo>
                  <a:lnTo>
                    <a:pt x="0" y="69767"/>
                  </a:lnTo>
                  <a:lnTo>
                    <a:pt x="0" y="76744"/>
                  </a:lnTo>
                  <a:lnTo>
                    <a:pt x="5309" y="82325"/>
                  </a:lnTo>
                  <a:lnTo>
                    <a:pt x="9557" y="89302"/>
                  </a:lnTo>
                  <a:lnTo>
                    <a:pt x="18053" y="97674"/>
                  </a:lnTo>
                  <a:lnTo>
                    <a:pt x="28672" y="106046"/>
                  </a:lnTo>
                  <a:lnTo>
                    <a:pt x="43539" y="111627"/>
                  </a:lnTo>
                  <a:lnTo>
                    <a:pt x="62654" y="115813"/>
                  </a:lnTo>
                  <a:lnTo>
                    <a:pt x="84955" y="120000"/>
                  </a:lnTo>
                  <a:lnTo>
                    <a:pt x="84955" y="118604"/>
                  </a:lnTo>
                  <a:lnTo>
                    <a:pt x="75398" y="115813"/>
                  </a:lnTo>
                  <a:lnTo>
                    <a:pt x="50973" y="107441"/>
                  </a:lnTo>
                  <a:lnTo>
                    <a:pt x="40353" y="101860"/>
                  </a:lnTo>
                  <a:lnTo>
                    <a:pt x="30796" y="93488"/>
                  </a:lnTo>
                  <a:lnTo>
                    <a:pt x="22300" y="85116"/>
                  </a:lnTo>
                  <a:lnTo>
                    <a:pt x="21238" y="78139"/>
                  </a:lnTo>
                  <a:lnTo>
                    <a:pt x="19115" y="73953"/>
                  </a:lnTo>
                  <a:lnTo>
                    <a:pt x="22300" y="69767"/>
                  </a:lnTo>
                  <a:lnTo>
                    <a:pt x="25486" y="61395"/>
                  </a:lnTo>
                  <a:lnTo>
                    <a:pt x="31858" y="53023"/>
                  </a:lnTo>
                  <a:lnTo>
                    <a:pt x="41415" y="44651"/>
                  </a:lnTo>
                  <a:lnTo>
                    <a:pt x="56283" y="37674"/>
                  </a:lnTo>
                  <a:lnTo>
                    <a:pt x="75398" y="29302"/>
                  </a:lnTo>
                  <a:lnTo>
                    <a:pt x="97699" y="27906"/>
                  </a:lnTo>
                  <a:lnTo>
                    <a:pt x="120000" y="23720"/>
                  </a:lnTo>
                  <a:lnTo>
                    <a:pt x="120000" y="20930"/>
                  </a:lnTo>
                  <a:lnTo>
                    <a:pt x="97699" y="25116"/>
                  </a:lnTo>
                  <a:lnTo>
                    <a:pt x="74336" y="29302"/>
                  </a:lnTo>
                  <a:lnTo>
                    <a:pt x="56283" y="36279"/>
                  </a:lnTo>
                  <a:lnTo>
                    <a:pt x="41415" y="44651"/>
                  </a:lnTo>
                  <a:lnTo>
                    <a:pt x="31858" y="53023"/>
                  </a:lnTo>
                  <a:lnTo>
                    <a:pt x="25486" y="61395"/>
                  </a:lnTo>
                  <a:lnTo>
                    <a:pt x="21238" y="68372"/>
                  </a:lnTo>
                  <a:lnTo>
                    <a:pt x="19115" y="73953"/>
                  </a:lnTo>
                  <a:lnTo>
                    <a:pt x="21238" y="82325"/>
                  </a:lnTo>
                  <a:lnTo>
                    <a:pt x="25486" y="90697"/>
                  </a:lnTo>
                  <a:lnTo>
                    <a:pt x="31858" y="97674"/>
                  </a:lnTo>
                  <a:lnTo>
                    <a:pt x="40353" y="103255"/>
                  </a:lnTo>
                  <a:lnTo>
                    <a:pt x="58407" y="111627"/>
                  </a:lnTo>
                  <a:lnTo>
                    <a:pt x="75398" y="118604"/>
                  </a:lnTo>
                  <a:lnTo>
                    <a:pt x="56283" y="114418"/>
                  </a:lnTo>
                  <a:lnTo>
                    <a:pt x="40353" y="107441"/>
                  </a:lnTo>
                  <a:lnTo>
                    <a:pt x="27610" y="101860"/>
                  </a:lnTo>
                  <a:lnTo>
                    <a:pt x="18053" y="94883"/>
                  </a:lnTo>
                  <a:lnTo>
                    <a:pt x="5309" y="80930"/>
                  </a:lnTo>
                  <a:lnTo>
                    <a:pt x="2123" y="76744"/>
                  </a:lnTo>
                  <a:lnTo>
                    <a:pt x="0" y="69767"/>
                  </a:lnTo>
                  <a:lnTo>
                    <a:pt x="2123" y="61395"/>
                  </a:lnTo>
                  <a:lnTo>
                    <a:pt x="6371" y="53023"/>
                  </a:lnTo>
                  <a:lnTo>
                    <a:pt x="12743" y="46046"/>
                  </a:lnTo>
                  <a:lnTo>
                    <a:pt x="19115" y="41860"/>
                  </a:lnTo>
                  <a:lnTo>
                    <a:pt x="40353" y="33488"/>
                  </a:lnTo>
                  <a:lnTo>
                    <a:pt x="64778" y="27906"/>
                  </a:lnTo>
                  <a:lnTo>
                    <a:pt x="93451" y="23720"/>
                  </a:lnTo>
                  <a:lnTo>
                    <a:pt x="103008" y="19534"/>
                  </a:lnTo>
                  <a:lnTo>
                    <a:pt x="110442" y="15348"/>
                  </a:lnTo>
                  <a:lnTo>
                    <a:pt x="115752" y="11162"/>
                  </a:lnTo>
                  <a:lnTo>
                    <a:pt x="120000" y="4186"/>
                  </a:lnTo>
                  <a:lnTo>
                    <a:pt x="120000" y="0"/>
                  </a:lnTo>
                  <a:lnTo>
                    <a:pt x="120000" y="2790"/>
                  </a:lnTo>
                  <a:lnTo>
                    <a:pt x="115752" y="8372"/>
                  </a:lnTo>
                  <a:lnTo>
                    <a:pt x="109380" y="15348"/>
                  </a:lnTo>
                  <a:lnTo>
                    <a:pt x="103008" y="16744"/>
                  </a:lnTo>
                  <a:lnTo>
                    <a:pt x="93451" y="2093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Shape 353"/>
            <p:cNvSpPr/>
            <p:nvPr/>
          </p:nvSpPr>
          <p:spPr>
            <a:xfrm>
              <a:off x="9043986" y="952500"/>
              <a:ext cx="74611" cy="1555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5000"/>
                  </a:moveTo>
                  <a:lnTo>
                    <a:pt x="20000" y="90000"/>
                  </a:lnTo>
                  <a:lnTo>
                    <a:pt x="50000" y="105000"/>
                  </a:lnTo>
                  <a:lnTo>
                    <a:pt x="90000" y="110000"/>
                  </a:lnTo>
                  <a:lnTo>
                    <a:pt x="120000" y="120000"/>
                  </a:lnTo>
                  <a:lnTo>
                    <a:pt x="120000" y="110000"/>
                  </a:lnTo>
                  <a:lnTo>
                    <a:pt x="90000" y="110000"/>
                  </a:lnTo>
                  <a:lnTo>
                    <a:pt x="60000" y="95000"/>
                  </a:lnTo>
                  <a:lnTo>
                    <a:pt x="30000" y="90000"/>
                  </a:lnTo>
                  <a:lnTo>
                    <a:pt x="20000" y="65000"/>
                  </a:lnTo>
                  <a:lnTo>
                    <a:pt x="30000" y="45000"/>
                  </a:lnTo>
                  <a:lnTo>
                    <a:pt x="90000" y="15000"/>
                  </a:lnTo>
                  <a:lnTo>
                    <a:pt x="120000" y="5000"/>
                  </a:lnTo>
                  <a:lnTo>
                    <a:pt x="120000" y="0"/>
                  </a:lnTo>
                  <a:lnTo>
                    <a:pt x="90000" y="15000"/>
                  </a:lnTo>
                  <a:lnTo>
                    <a:pt x="20000" y="45000"/>
                  </a:lnTo>
                  <a:lnTo>
                    <a:pt x="0" y="50000"/>
                  </a:lnTo>
                  <a:lnTo>
                    <a:pt x="0" y="65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Shape 354"/>
            <p:cNvSpPr/>
            <p:nvPr/>
          </p:nvSpPr>
          <p:spPr>
            <a:xfrm>
              <a:off x="8826500" y="825500"/>
              <a:ext cx="292100" cy="3047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608" y="50000"/>
                  </a:moveTo>
                  <a:lnTo>
                    <a:pt x="0" y="65000"/>
                  </a:lnTo>
                  <a:lnTo>
                    <a:pt x="7826" y="80000"/>
                  </a:lnTo>
                  <a:lnTo>
                    <a:pt x="15652" y="87500"/>
                  </a:lnTo>
                  <a:lnTo>
                    <a:pt x="26086" y="95000"/>
                  </a:lnTo>
                  <a:lnTo>
                    <a:pt x="54782" y="110000"/>
                  </a:lnTo>
                  <a:lnTo>
                    <a:pt x="88695" y="112500"/>
                  </a:lnTo>
                  <a:lnTo>
                    <a:pt x="120000" y="120000"/>
                  </a:lnTo>
                  <a:lnTo>
                    <a:pt x="120000" y="117500"/>
                  </a:lnTo>
                  <a:lnTo>
                    <a:pt x="88695" y="112500"/>
                  </a:lnTo>
                  <a:lnTo>
                    <a:pt x="54782" y="105000"/>
                  </a:lnTo>
                  <a:lnTo>
                    <a:pt x="26086" y="90000"/>
                  </a:lnTo>
                  <a:lnTo>
                    <a:pt x="7826" y="75000"/>
                  </a:lnTo>
                  <a:lnTo>
                    <a:pt x="2608" y="65000"/>
                  </a:lnTo>
                  <a:lnTo>
                    <a:pt x="7826" y="52500"/>
                  </a:lnTo>
                  <a:lnTo>
                    <a:pt x="7826" y="45000"/>
                  </a:lnTo>
                  <a:lnTo>
                    <a:pt x="23478" y="35000"/>
                  </a:lnTo>
                  <a:lnTo>
                    <a:pt x="57391" y="17500"/>
                  </a:lnTo>
                  <a:lnTo>
                    <a:pt x="86086" y="10000"/>
                  </a:lnTo>
                  <a:lnTo>
                    <a:pt x="120000" y="2500"/>
                  </a:lnTo>
                  <a:lnTo>
                    <a:pt x="120000" y="0"/>
                  </a:lnTo>
                  <a:lnTo>
                    <a:pt x="86086" y="7500"/>
                  </a:lnTo>
                  <a:lnTo>
                    <a:pt x="57391" y="15000"/>
                  </a:lnTo>
                  <a:lnTo>
                    <a:pt x="23478" y="30000"/>
                  </a:lnTo>
                  <a:lnTo>
                    <a:pt x="7826" y="45000"/>
                  </a:lnTo>
                  <a:lnTo>
                    <a:pt x="2608" y="5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Shape 355"/>
            <p:cNvSpPr/>
            <p:nvPr/>
          </p:nvSpPr>
          <p:spPr>
            <a:xfrm>
              <a:off x="8439150" y="736600"/>
              <a:ext cx="679449" cy="4635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2465"/>
                  </a:moveTo>
                  <a:lnTo>
                    <a:pt x="0" y="72328"/>
                  </a:lnTo>
                  <a:lnTo>
                    <a:pt x="3364" y="80547"/>
                  </a:lnTo>
                  <a:lnTo>
                    <a:pt x="12336" y="92054"/>
                  </a:lnTo>
                  <a:lnTo>
                    <a:pt x="22429" y="96986"/>
                  </a:lnTo>
                  <a:lnTo>
                    <a:pt x="35887" y="105205"/>
                  </a:lnTo>
                  <a:lnTo>
                    <a:pt x="49345" y="110136"/>
                  </a:lnTo>
                  <a:lnTo>
                    <a:pt x="72897" y="116712"/>
                  </a:lnTo>
                  <a:lnTo>
                    <a:pt x="85233" y="119999"/>
                  </a:lnTo>
                  <a:lnTo>
                    <a:pt x="85233" y="116712"/>
                  </a:lnTo>
                  <a:lnTo>
                    <a:pt x="76261" y="115068"/>
                  </a:lnTo>
                  <a:lnTo>
                    <a:pt x="54953" y="105205"/>
                  </a:lnTo>
                  <a:lnTo>
                    <a:pt x="30280" y="92054"/>
                  </a:lnTo>
                  <a:lnTo>
                    <a:pt x="22429" y="82191"/>
                  </a:lnTo>
                  <a:lnTo>
                    <a:pt x="15700" y="70684"/>
                  </a:lnTo>
                  <a:lnTo>
                    <a:pt x="15700" y="62465"/>
                  </a:lnTo>
                  <a:lnTo>
                    <a:pt x="15700" y="55890"/>
                  </a:lnTo>
                  <a:lnTo>
                    <a:pt x="20186" y="47671"/>
                  </a:lnTo>
                  <a:lnTo>
                    <a:pt x="33644" y="34520"/>
                  </a:lnTo>
                  <a:lnTo>
                    <a:pt x="47102" y="24657"/>
                  </a:lnTo>
                  <a:lnTo>
                    <a:pt x="62803" y="18082"/>
                  </a:lnTo>
                  <a:lnTo>
                    <a:pt x="85233" y="9863"/>
                  </a:lnTo>
                  <a:lnTo>
                    <a:pt x="109906" y="3287"/>
                  </a:lnTo>
                  <a:lnTo>
                    <a:pt x="120000" y="3287"/>
                  </a:lnTo>
                  <a:lnTo>
                    <a:pt x="120000" y="0"/>
                  </a:lnTo>
                  <a:lnTo>
                    <a:pt x="103177" y="3287"/>
                  </a:lnTo>
                  <a:lnTo>
                    <a:pt x="69532" y="8219"/>
                  </a:lnTo>
                  <a:lnTo>
                    <a:pt x="43738" y="18082"/>
                  </a:lnTo>
                  <a:lnTo>
                    <a:pt x="25794" y="27945"/>
                  </a:lnTo>
                  <a:lnTo>
                    <a:pt x="13457" y="37808"/>
                  </a:lnTo>
                  <a:lnTo>
                    <a:pt x="5607" y="47671"/>
                  </a:lnTo>
                  <a:lnTo>
                    <a:pt x="2242" y="55890"/>
                  </a:lnTo>
                  <a:lnTo>
                    <a:pt x="0" y="6246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Shape 356"/>
            <p:cNvSpPr/>
            <p:nvPr/>
          </p:nvSpPr>
          <p:spPr>
            <a:xfrm>
              <a:off x="8450261" y="755650"/>
              <a:ext cx="506412" cy="425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777" y="55522"/>
                  </a:moveTo>
                  <a:lnTo>
                    <a:pt x="14814" y="62686"/>
                  </a:lnTo>
                  <a:lnTo>
                    <a:pt x="17777" y="73432"/>
                  </a:lnTo>
                  <a:lnTo>
                    <a:pt x="22222" y="82388"/>
                  </a:lnTo>
                  <a:lnTo>
                    <a:pt x="31111" y="89552"/>
                  </a:lnTo>
                  <a:lnTo>
                    <a:pt x="50370" y="100298"/>
                  </a:lnTo>
                  <a:lnTo>
                    <a:pt x="75555" y="114626"/>
                  </a:lnTo>
                  <a:lnTo>
                    <a:pt x="96296" y="120000"/>
                  </a:lnTo>
                  <a:lnTo>
                    <a:pt x="74074" y="116417"/>
                  </a:lnTo>
                  <a:lnTo>
                    <a:pt x="45925" y="105671"/>
                  </a:lnTo>
                  <a:lnTo>
                    <a:pt x="19259" y="98507"/>
                  </a:lnTo>
                  <a:lnTo>
                    <a:pt x="10370" y="89552"/>
                  </a:lnTo>
                  <a:lnTo>
                    <a:pt x="4444" y="82388"/>
                  </a:lnTo>
                  <a:lnTo>
                    <a:pt x="0" y="73432"/>
                  </a:lnTo>
                  <a:lnTo>
                    <a:pt x="0" y="66268"/>
                  </a:lnTo>
                  <a:lnTo>
                    <a:pt x="0" y="62686"/>
                  </a:lnTo>
                  <a:lnTo>
                    <a:pt x="1481" y="55522"/>
                  </a:lnTo>
                  <a:lnTo>
                    <a:pt x="5925" y="46567"/>
                  </a:lnTo>
                  <a:lnTo>
                    <a:pt x="14814" y="39402"/>
                  </a:lnTo>
                  <a:lnTo>
                    <a:pt x="28148" y="26865"/>
                  </a:lnTo>
                  <a:lnTo>
                    <a:pt x="50370" y="16119"/>
                  </a:lnTo>
                  <a:lnTo>
                    <a:pt x="80000" y="8955"/>
                  </a:lnTo>
                  <a:lnTo>
                    <a:pt x="120000" y="0"/>
                  </a:lnTo>
                  <a:lnTo>
                    <a:pt x="91851" y="8955"/>
                  </a:lnTo>
                  <a:lnTo>
                    <a:pt x="69629" y="16119"/>
                  </a:lnTo>
                  <a:lnTo>
                    <a:pt x="50370" y="25074"/>
                  </a:lnTo>
                  <a:lnTo>
                    <a:pt x="37037" y="32238"/>
                  </a:lnTo>
                  <a:lnTo>
                    <a:pt x="22222" y="46567"/>
                  </a:lnTo>
                  <a:lnTo>
                    <a:pt x="17777" y="5552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7" name="Shape 3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0" y="5589587"/>
            <a:ext cx="5072061" cy="1274762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466725" y="1857375"/>
            <a:ext cx="8248650" cy="45005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31140" algn="l" rtl="0">
              <a:spcBef>
                <a:spcPts val="640"/>
              </a:spcBef>
              <a:spcAft>
                <a:spcPts val="0"/>
              </a:spcAft>
              <a:buClr>
                <a:srgbClr val="6A3F7B"/>
              </a:buClr>
              <a:buSzPct val="55000"/>
              <a:buFont typeface="Noto Sans Symbols"/>
              <a:buChar char="•"/>
              <a:defRPr sz="32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742950" marR="0" lvl="1" indent="-1968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50000"/>
              <a:buFont typeface="Noto Sans Symbols"/>
              <a:buChar char="■"/>
              <a:defRPr sz="28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55447" algn="l" rtl="0">
              <a:spcBef>
                <a:spcPts val="480"/>
              </a:spcBef>
              <a:spcAft>
                <a:spcPts val="0"/>
              </a:spcAft>
              <a:buClr>
                <a:srgbClr val="F88941"/>
              </a:buClr>
              <a:buSzPct val="48000"/>
              <a:buFont typeface="Noto Sans Symbols"/>
              <a:buChar char="■"/>
              <a:defRPr sz="24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71450" algn="l" rtl="0">
              <a:spcBef>
                <a:spcPts val="400"/>
              </a:spcBef>
              <a:spcAft>
                <a:spcPts val="0"/>
              </a:spcAft>
              <a:buClr>
                <a:srgbClr val="DEC441"/>
              </a:buClr>
              <a:buSzPct val="45000"/>
              <a:buFont typeface="Noto Sans Symbols"/>
              <a:buChar char="■"/>
              <a:defRPr sz="20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77800" algn="l" rtl="0">
              <a:spcBef>
                <a:spcPts val="400"/>
              </a:spcBef>
              <a:spcAft>
                <a:spcPts val="0"/>
              </a:spcAft>
              <a:buClr>
                <a:srgbClr val="9FA500"/>
              </a:buClr>
              <a:buSzPct val="40000"/>
              <a:buFont typeface="Noto Sans Symbols"/>
              <a:buChar char="■"/>
              <a:defRPr sz="20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87960" algn="l" rtl="0">
              <a:spcBef>
                <a:spcPts val="32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6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971800" marR="0" lvl="6" indent="-187960" algn="l" rtl="0">
              <a:spcBef>
                <a:spcPts val="32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6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429000" marR="0" lvl="7" indent="-193039" algn="l" rtl="0">
              <a:spcBef>
                <a:spcPts val="28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4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886200" marR="0" lvl="8" indent="-193040" algn="l" rtl="0">
              <a:spcBef>
                <a:spcPts val="28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4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457200" y="6429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60" name="Shape 360"/>
          <p:cNvSpPr txBox="1">
            <a:spLocks noGrp="1"/>
          </p:cNvSpPr>
          <p:nvPr>
            <p:ph type="dt" idx="10"/>
          </p:nvPr>
        </p:nvSpPr>
        <p:spPr>
          <a:xfrm>
            <a:off x="4471987" y="6494462"/>
            <a:ext cx="15287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1" name="Shape 361"/>
          <p:cNvSpPr txBox="1">
            <a:spLocks noGrp="1"/>
          </p:cNvSpPr>
          <p:nvPr>
            <p:ph type="ftr" idx="11"/>
          </p:nvPr>
        </p:nvSpPr>
        <p:spPr>
          <a:xfrm>
            <a:off x="6048375" y="6492875"/>
            <a:ext cx="23955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2" name="Shape 362"/>
          <p:cNvSpPr txBox="1">
            <a:spLocks noGrp="1"/>
          </p:cNvSpPr>
          <p:nvPr>
            <p:ph type="sldNum" idx="12"/>
          </p:nvPr>
        </p:nvSpPr>
        <p:spPr>
          <a:xfrm>
            <a:off x="8499475" y="6492875"/>
            <a:ext cx="6445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mbria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200" b="0" i="0" u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>
            <a:gsLst>
              <a:gs pos="0">
                <a:srgbClr val="AFB7EF"/>
              </a:gs>
              <a:gs pos="39999">
                <a:srgbClr val="D9E0F9"/>
              </a:gs>
              <a:gs pos="69999">
                <a:srgbClr val="D9E0F9"/>
              </a:gs>
              <a:gs pos="86999">
                <a:srgbClr val="B3C0F4"/>
              </a:gs>
              <a:gs pos="100000">
                <a:srgbClr val="B3C0F4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Shape 371"/>
          <p:cNvSpPr/>
          <p:nvPr/>
        </p:nvSpPr>
        <p:spPr>
          <a:xfrm>
            <a:off x="3929062" y="0"/>
            <a:ext cx="5214937" cy="33829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755" y="0"/>
                </a:moveTo>
                <a:lnTo>
                  <a:pt x="114244" y="198"/>
                </a:lnTo>
                <a:lnTo>
                  <a:pt x="114919" y="1239"/>
                </a:lnTo>
                <a:lnTo>
                  <a:pt x="115723" y="1833"/>
                </a:lnTo>
                <a:lnTo>
                  <a:pt x="116527" y="2874"/>
                </a:lnTo>
                <a:lnTo>
                  <a:pt x="116655" y="4114"/>
                </a:lnTo>
                <a:lnTo>
                  <a:pt x="116655" y="4758"/>
                </a:lnTo>
                <a:lnTo>
                  <a:pt x="116527" y="5353"/>
                </a:lnTo>
                <a:lnTo>
                  <a:pt x="116109" y="5997"/>
                </a:lnTo>
                <a:lnTo>
                  <a:pt x="115562" y="6195"/>
                </a:lnTo>
                <a:lnTo>
                  <a:pt x="113440" y="7434"/>
                </a:lnTo>
                <a:lnTo>
                  <a:pt x="105401" y="8228"/>
                </a:lnTo>
                <a:lnTo>
                  <a:pt x="99646" y="9467"/>
                </a:lnTo>
                <a:lnTo>
                  <a:pt x="97395" y="10111"/>
                </a:lnTo>
                <a:lnTo>
                  <a:pt x="96045" y="10904"/>
                </a:lnTo>
                <a:lnTo>
                  <a:pt x="95659" y="11152"/>
                </a:lnTo>
                <a:lnTo>
                  <a:pt x="94308" y="12143"/>
                </a:lnTo>
                <a:lnTo>
                  <a:pt x="93118" y="13581"/>
                </a:lnTo>
                <a:lnTo>
                  <a:pt x="92829" y="14423"/>
                </a:lnTo>
                <a:lnTo>
                  <a:pt x="92572" y="15662"/>
                </a:lnTo>
                <a:lnTo>
                  <a:pt x="92829" y="15861"/>
                </a:lnTo>
                <a:lnTo>
                  <a:pt x="93762" y="17100"/>
                </a:lnTo>
                <a:lnTo>
                  <a:pt x="94694" y="17942"/>
                </a:lnTo>
                <a:lnTo>
                  <a:pt x="96045" y="18537"/>
                </a:lnTo>
                <a:lnTo>
                  <a:pt x="97909" y="19182"/>
                </a:lnTo>
                <a:lnTo>
                  <a:pt x="100192" y="19380"/>
                </a:lnTo>
                <a:lnTo>
                  <a:pt x="109549" y="19975"/>
                </a:lnTo>
                <a:lnTo>
                  <a:pt x="116527" y="19975"/>
                </a:lnTo>
                <a:lnTo>
                  <a:pt x="118778" y="19975"/>
                </a:lnTo>
                <a:lnTo>
                  <a:pt x="120000" y="19776"/>
                </a:lnTo>
                <a:lnTo>
                  <a:pt x="120000" y="69888"/>
                </a:lnTo>
                <a:lnTo>
                  <a:pt x="120000" y="120000"/>
                </a:lnTo>
                <a:lnTo>
                  <a:pt x="115980" y="118513"/>
                </a:lnTo>
                <a:lnTo>
                  <a:pt x="111961" y="117075"/>
                </a:lnTo>
                <a:lnTo>
                  <a:pt x="107266" y="115043"/>
                </a:lnTo>
                <a:lnTo>
                  <a:pt x="102861" y="112118"/>
                </a:lnTo>
                <a:lnTo>
                  <a:pt x="100868" y="110483"/>
                </a:lnTo>
                <a:lnTo>
                  <a:pt x="99260" y="108847"/>
                </a:lnTo>
                <a:lnTo>
                  <a:pt x="97781" y="107013"/>
                </a:lnTo>
                <a:lnTo>
                  <a:pt x="96848" y="104931"/>
                </a:lnTo>
                <a:lnTo>
                  <a:pt x="96173" y="102651"/>
                </a:lnTo>
                <a:lnTo>
                  <a:pt x="96173" y="101610"/>
                </a:lnTo>
                <a:lnTo>
                  <a:pt x="96173" y="100619"/>
                </a:lnTo>
                <a:lnTo>
                  <a:pt x="96173" y="99975"/>
                </a:lnTo>
                <a:lnTo>
                  <a:pt x="96463" y="98736"/>
                </a:lnTo>
                <a:lnTo>
                  <a:pt x="96591" y="97496"/>
                </a:lnTo>
                <a:lnTo>
                  <a:pt x="97106" y="96059"/>
                </a:lnTo>
                <a:lnTo>
                  <a:pt x="98199" y="94423"/>
                </a:lnTo>
                <a:lnTo>
                  <a:pt x="99517" y="92540"/>
                </a:lnTo>
                <a:lnTo>
                  <a:pt x="101254" y="91102"/>
                </a:lnTo>
                <a:lnTo>
                  <a:pt x="101543" y="90508"/>
                </a:lnTo>
                <a:lnTo>
                  <a:pt x="102186" y="89268"/>
                </a:lnTo>
                <a:lnTo>
                  <a:pt x="102347" y="88426"/>
                </a:lnTo>
                <a:lnTo>
                  <a:pt x="102347" y="87633"/>
                </a:lnTo>
                <a:lnTo>
                  <a:pt x="102347" y="86394"/>
                </a:lnTo>
                <a:lnTo>
                  <a:pt x="101929" y="84907"/>
                </a:lnTo>
                <a:lnTo>
                  <a:pt x="101543" y="83469"/>
                </a:lnTo>
                <a:lnTo>
                  <a:pt x="101254" y="82032"/>
                </a:lnTo>
                <a:lnTo>
                  <a:pt x="100450" y="80000"/>
                </a:lnTo>
                <a:lnTo>
                  <a:pt x="99646" y="78116"/>
                </a:lnTo>
                <a:lnTo>
                  <a:pt x="98456" y="76282"/>
                </a:lnTo>
                <a:lnTo>
                  <a:pt x="96848" y="75241"/>
                </a:lnTo>
                <a:lnTo>
                  <a:pt x="94855" y="74200"/>
                </a:lnTo>
                <a:lnTo>
                  <a:pt x="93118" y="73804"/>
                </a:lnTo>
                <a:lnTo>
                  <a:pt x="91221" y="72763"/>
                </a:lnTo>
                <a:lnTo>
                  <a:pt x="89356" y="71325"/>
                </a:lnTo>
                <a:lnTo>
                  <a:pt x="87491" y="69690"/>
                </a:lnTo>
                <a:lnTo>
                  <a:pt x="86688" y="68649"/>
                </a:lnTo>
                <a:lnTo>
                  <a:pt x="86141" y="67608"/>
                </a:lnTo>
                <a:lnTo>
                  <a:pt x="85755" y="66369"/>
                </a:lnTo>
                <a:lnTo>
                  <a:pt x="85337" y="64931"/>
                </a:lnTo>
                <a:lnTo>
                  <a:pt x="85337" y="63494"/>
                </a:lnTo>
                <a:lnTo>
                  <a:pt x="85755" y="61660"/>
                </a:lnTo>
                <a:lnTo>
                  <a:pt x="85755" y="60421"/>
                </a:lnTo>
                <a:lnTo>
                  <a:pt x="85755" y="59182"/>
                </a:lnTo>
                <a:lnTo>
                  <a:pt x="85337" y="57496"/>
                </a:lnTo>
                <a:lnTo>
                  <a:pt x="84823" y="56059"/>
                </a:lnTo>
                <a:lnTo>
                  <a:pt x="83601" y="54820"/>
                </a:lnTo>
                <a:lnTo>
                  <a:pt x="82122" y="54027"/>
                </a:lnTo>
                <a:lnTo>
                  <a:pt x="79742" y="53581"/>
                </a:lnTo>
                <a:lnTo>
                  <a:pt x="79067" y="53382"/>
                </a:lnTo>
                <a:lnTo>
                  <a:pt x="76527" y="53382"/>
                </a:lnTo>
                <a:lnTo>
                  <a:pt x="71704" y="54027"/>
                </a:lnTo>
                <a:lnTo>
                  <a:pt x="64469" y="55464"/>
                </a:lnTo>
                <a:lnTo>
                  <a:pt x="62604" y="55464"/>
                </a:lnTo>
                <a:lnTo>
                  <a:pt x="60868" y="55018"/>
                </a:lnTo>
                <a:lnTo>
                  <a:pt x="59003" y="54622"/>
                </a:lnTo>
                <a:lnTo>
                  <a:pt x="57781" y="54027"/>
                </a:lnTo>
                <a:lnTo>
                  <a:pt x="56848" y="52986"/>
                </a:lnTo>
                <a:lnTo>
                  <a:pt x="56045" y="52143"/>
                </a:lnTo>
                <a:lnTo>
                  <a:pt x="55241" y="50706"/>
                </a:lnTo>
                <a:lnTo>
                  <a:pt x="54726" y="49268"/>
                </a:lnTo>
                <a:lnTo>
                  <a:pt x="54308" y="47434"/>
                </a:lnTo>
                <a:lnTo>
                  <a:pt x="54180" y="45353"/>
                </a:lnTo>
                <a:lnTo>
                  <a:pt x="54308" y="43073"/>
                </a:lnTo>
                <a:lnTo>
                  <a:pt x="54565" y="41635"/>
                </a:lnTo>
                <a:lnTo>
                  <a:pt x="54726" y="39801"/>
                </a:lnTo>
                <a:lnTo>
                  <a:pt x="54565" y="38364"/>
                </a:lnTo>
                <a:lnTo>
                  <a:pt x="54308" y="36480"/>
                </a:lnTo>
                <a:lnTo>
                  <a:pt x="53633" y="35043"/>
                </a:lnTo>
                <a:lnTo>
                  <a:pt x="52990" y="34448"/>
                </a:lnTo>
                <a:lnTo>
                  <a:pt x="52315" y="34200"/>
                </a:lnTo>
                <a:lnTo>
                  <a:pt x="51221" y="34200"/>
                </a:lnTo>
                <a:lnTo>
                  <a:pt x="50160" y="34200"/>
                </a:lnTo>
                <a:lnTo>
                  <a:pt x="49646" y="34200"/>
                </a:lnTo>
                <a:lnTo>
                  <a:pt x="48295" y="33804"/>
                </a:lnTo>
                <a:lnTo>
                  <a:pt x="47620" y="33605"/>
                </a:lnTo>
                <a:lnTo>
                  <a:pt x="46945" y="32961"/>
                </a:lnTo>
                <a:lnTo>
                  <a:pt x="46559" y="32168"/>
                </a:lnTo>
                <a:lnTo>
                  <a:pt x="46141" y="30929"/>
                </a:lnTo>
                <a:lnTo>
                  <a:pt x="45755" y="30731"/>
                </a:lnTo>
                <a:lnTo>
                  <a:pt x="44533" y="30086"/>
                </a:lnTo>
                <a:lnTo>
                  <a:pt x="43215" y="29690"/>
                </a:lnTo>
                <a:lnTo>
                  <a:pt x="42540" y="30086"/>
                </a:lnTo>
                <a:lnTo>
                  <a:pt x="41736" y="30285"/>
                </a:lnTo>
                <a:lnTo>
                  <a:pt x="41607" y="30731"/>
                </a:lnTo>
                <a:lnTo>
                  <a:pt x="41189" y="30929"/>
                </a:lnTo>
                <a:lnTo>
                  <a:pt x="40257" y="31325"/>
                </a:lnTo>
                <a:lnTo>
                  <a:pt x="38263" y="30731"/>
                </a:lnTo>
                <a:lnTo>
                  <a:pt x="37331" y="29690"/>
                </a:lnTo>
                <a:lnTo>
                  <a:pt x="35048" y="28054"/>
                </a:lnTo>
                <a:lnTo>
                  <a:pt x="33569" y="27410"/>
                </a:lnTo>
                <a:lnTo>
                  <a:pt x="32250" y="27410"/>
                </a:lnTo>
                <a:lnTo>
                  <a:pt x="30900" y="27608"/>
                </a:lnTo>
                <a:lnTo>
                  <a:pt x="30225" y="28054"/>
                </a:lnTo>
                <a:lnTo>
                  <a:pt x="29839" y="28649"/>
                </a:lnTo>
                <a:lnTo>
                  <a:pt x="29292" y="29491"/>
                </a:lnTo>
                <a:lnTo>
                  <a:pt x="28231" y="31325"/>
                </a:lnTo>
                <a:lnTo>
                  <a:pt x="27813" y="32366"/>
                </a:lnTo>
                <a:lnTo>
                  <a:pt x="27170" y="33605"/>
                </a:lnTo>
                <a:lnTo>
                  <a:pt x="27009" y="34845"/>
                </a:lnTo>
                <a:lnTo>
                  <a:pt x="27170" y="35885"/>
                </a:lnTo>
                <a:lnTo>
                  <a:pt x="27427" y="37125"/>
                </a:lnTo>
                <a:lnTo>
                  <a:pt x="27427" y="40198"/>
                </a:lnTo>
                <a:lnTo>
                  <a:pt x="27427" y="41833"/>
                </a:lnTo>
                <a:lnTo>
                  <a:pt x="27009" y="43717"/>
                </a:lnTo>
                <a:lnTo>
                  <a:pt x="26623" y="45154"/>
                </a:lnTo>
                <a:lnTo>
                  <a:pt x="25819" y="46394"/>
                </a:lnTo>
                <a:lnTo>
                  <a:pt x="23408" y="48674"/>
                </a:lnTo>
                <a:lnTo>
                  <a:pt x="20868" y="50508"/>
                </a:lnTo>
                <a:lnTo>
                  <a:pt x="19549" y="50904"/>
                </a:lnTo>
                <a:lnTo>
                  <a:pt x="18070" y="51548"/>
                </a:lnTo>
                <a:lnTo>
                  <a:pt x="16334" y="51945"/>
                </a:lnTo>
                <a:lnTo>
                  <a:pt x="14726" y="51945"/>
                </a:lnTo>
                <a:lnTo>
                  <a:pt x="13247" y="51350"/>
                </a:lnTo>
                <a:lnTo>
                  <a:pt x="11768" y="50111"/>
                </a:lnTo>
                <a:lnTo>
                  <a:pt x="10450" y="48674"/>
                </a:lnTo>
                <a:lnTo>
                  <a:pt x="9228" y="46394"/>
                </a:lnTo>
                <a:lnTo>
                  <a:pt x="8295" y="43073"/>
                </a:lnTo>
                <a:lnTo>
                  <a:pt x="7491" y="38959"/>
                </a:lnTo>
                <a:lnTo>
                  <a:pt x="7363" y="37719"/>
                </a:lnTo>
                <a:lnTo>
                  <a:pt x="7106" y="35043"/>
                </a:lnTo>
                <a:lnTo>
                  <a:pt x="7363" y="33407"/>
                </a:lnTo>
                <a:lnTo>
                  <a:pt x="7749" y="31524"/>
                </a:lnTo>
                <a:lnTo>
                  <a:pt x="8295" y="29690"/>
                </a:lnTo>
                <a:lnTo>
                  <a:pt x="9228" y="28252"/>
                </a:lnTo>
                <a:lnTo>
                  <a:pt x="9646" y="27410"/>
                </a:lnTo>
                <a:lnTo>
                  <a:pt x="10160" y="25377"/>
                </a:lnTo>
                <a:lnTo>
                  <a:pt x="10160" y="24138"/>
                </a:lnTo>
                <a:lnTo>
                  <a:pt x="9774" y="23296"/>
                </a:lnTo>
                <a:lnTo>
                  <a:pt x="9228" y="22453"/>
                </a:lnTo>
                <a:lnTo>
                  <a:pt x="7909" y="21858"/>
                </a:lnTo>
                <a:lnTo>
                  <a:pt x="6688" y="20619"/>
                </a:lnTo>
                <a:lnTo>
                  <a:pt x="5755" y="19975"/>
                </a:lnTo>
                <a:lnTo>
                  <a:pt x="4694" y="18339"/>
                </a:lnTo>
                <a:lnTo>
                  <a:pt x="3762" y="16505"/>
                </a:lnTo>
                <a:lnTo>
                  <a:pt x="3472" y="15266"/>
                </a:lnTo>
                <a:lnTo>
                  <a:pt x="3344" y="14225"/>
                </a:lnTo>
                <a:lnTo>
                  <a:pt x="3472" y="12986"/>
                </a:lnTo>
                <a:lnTo>
                  <a:pt x="3762" y="11548"/>
                </a:lnTo>
                <a:lnTo>
                  <a:pt x="4276" y="10309"/>
                </a:lnTo>
                <a:lnTo>
                  <a:pt x="5080" y="8872"/>
                </a:lnTo>
                <a:lnTo>
                  <a:pt x="5209" y="8228"/>
                </a:lnTo>
                <a:lnTo>
                  <a:pt x="5209" y="7633"/>
                </a:lnTo>
                <a:lnTo>
                  <a:pt x="5080" y="6988"/>
                </a:lnTo>
                <a:lnTo>
                  <a:pt x="4823" y="6195"/>
                </a:lnTo>
                <a:lnTo>
                  <a:pt x="4276" y="5551"/>
                </a:lnTo>
                <a:lnTo>
                  <a:pt x="3344" y="4956"/>
                </a:lnTo>
                <a:lnTo>
                  <a:pt x="1736" y="4758"/>
                </a:lnTo>
                <a:lnTo>
                  <a:pt x="1350" y="4114"/>
                </a:lnTo>
                <a:lnTo>
                  <a:pt x="418" y="2874"/>
                </a:lnTo>
                <a:lnTo>
                  <a:pt x="257" y="2280"/>
                </a:lnTo>
                <a:lnTo>
                  <a:pt x="0" y="1437"/>
                </a:lnTo>
                <a:lnTo>
                  <a:pt x="418" y="842"/>
                </a:lnTo>
                <a:lnTo>
                  <a:pt x="1061" y="198"/>
                </a:lnTo>
                <a:lnTo>
                  <a:pt x="5755" y="0"/>
                </a:lnTo>
                <a:close/>
              </a:path>
            </a:pathLst>
          </a:custGeom>
          <a:solidFill>
            <a:srgbClr val="F4FAFE">
              <a:alpha val="19607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Shape 372"/>
          <p:cNvSpPr txBox="1"/>
          <p:nvPr/>
        </p:nvSpPr>
        <p:spPr>
          <a:xfrm>
            <a:off x="8469311" y="5716587"/>
            <a:ext cx="0" cy="369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3" name="Shape 373"/>
          <p:cNvGrpSpPr/>
          <p:nvPr/>
        </p:nvGrpSpPr>
        <p:grpSpPr>
          <a:xfrm>
            <a:off x="4000499" y="0"/>
            <a:ext cx="5143499" cy="2000250"/>
            <a:chOff x="3441700" y="0"/>
            <a:chExt cx="5676900" cy="2197100"/>
          </a:xfrm>
        </p:grpSpPr>
        <p:sp>
          <p:nvSpPr>
            <p:cNvPr id="374" name="Shape 374"/>
            <p:cNvSpPr/>
            <p:nvPr/>
          </p:nvSpPr>
          <p:spPr>
            <a:xfrm>
              <a:off x="8604250" y="1655761"/>
              <a:ext cx="514350" cy="425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444" y="49411"/>
                  </a:moveTo>
                  <a:lnTo>
                    <a:pt x="0" y="54705"/>
                  </a:lnTo>
                  <a:lnTo>
                    <a:pt x="0" y="65294"/>
                  </a:lnTo>
                  <a:lnTo>
                    <a:pt x="0" y="67058"/>
                  </a:lnTo>
                  <a:lnTo>
                    <a:pt x="1481" y="72352"/>
                  </a:lnTo>
                  <a:lnTo>
                    <a:pt x="5925" y="77647"/>
                  </a:lnTo>
                  <a:lnTo>
                    <a:pt x="19259" y="88235"/>
                  </a:lnTo>
                  <a:lnTo>
                    <a:pt x="38518" y="98823"/>
                  </a:lnTo>
                  <a:lnTo>
                    <a:pt x="57777" y="107647"/>
                  </a:lnTo>
                  <a:lnTo>
                    <a:pt x="96296" y="114705"/>
                  </a:lnTo>
                  <a:lnTo>
                    <a:pt x="114074" y="118235"/>
                  </a:lnTo>
                  <a:lnTo>
                    <a:pt x="120000" y="120000"/>
                  </a:lnTo>
                  <a:lnTo>
                    <a:pt x="120000" y="118235"/>
                  </a:lnTo>
                  <a:lnTo>
                    <a:pt x="114074" y="118235"/>
                  </a:lnTo>
                  <a:lnTo>
                    <a:pt x="97777" y="112941"/>
                  </a:lnTo>
                  <a:lnTo>
                    <a:pt x="60740" y="104117"/>
                  </a:lnTo>
                  <a:lnTo>
                    <a:pt x="40000" y="97058"/>
                  </a:lnTo>
                  <a:lnTo>
                    <a:pt x="22222" y="88235"/>
                  </a:lnTo>
                  <a:lnTo>
                    <a:pt x="8888" y="77647"/>
                  </a:lnTo>
                  <a:lnTo>
                    <a:pt x="4444" y="72352"/>
                  </a:lnTo>
                  <a:lnTo>
                    <a:pt x="0" y="65294"/>
                  </a:lnTo>
                  <a:lnTo>
                    <a:pt x="1481" y="54705"/>
                  </a:lnTo>
                  <a:lnTo>
                    <a:pt x="5925" y="49411"/>
                  </a:lnTo>
                  <a:lnTo>
                    <a:pt x="13333" y="40588"/>
                  </a:lnTo>
                  <a:lnTo>
                    <a:pt x="23703" y="33529"/>
                  </a:lnTo>
                  <a:lnTo>
                    <a:pt x="51851" y="19411"/>
                  </a:lnTo>
                  <a:lnTo>
                    <a:pt x="84444" y="8823"/>
                  </a:lnTo>
                  <a:lnTo>
                    <a:pt x="120000" y="0"/>
                  </a:lnTo>
                  <a:lnTo>
                    <a:pt x="87407" y="5294"/>
                  </a:lnTo>
                  <a:lnTo>
                    <a:pt x="51851" y="15882"/>
                  </a:lnTo>
                  <a:lnTo>
                    <a:pt x="23703" y="33529"/>
                  </a:lnTo>
                  <a:lnTo>
                    <a:pt x="13333" y="40588"/>
                  </a:lnTo>
                  <a:lnTo>
                    <a:pt x="5925" y="49411"/>
                  </a:lnTo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Shape 375"/>
            <p:cNvSpPr/>
            <p:nvPr/>
          </p:nvSpPr>
          <p:spPr>
            <a:xfrm>
              <a:off x="3695700" y="0"/>
              <a:ext cx="469899" cy="38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702" y="40000"/>
                  </a:moveTo>
                  <a:lnTo>
                    <a:pt x="50270" y="60000"/>
                  </a:lnTo>
                  <a:lnTo>
                    <a:pt x="50270" y="40000"/>
                  </a:lnTo>
                  <a:lnTo>
                    <a:pt x="74594" y="60000"/>
                  </a:lnTo>
                  <a:lnTo>
                    <a:pt x="120000" y="120000"/>
                  </a:lnTo>
                  <a:lnTo>
                    <a:pt x="103783" y="100000"/>
                  </a:lnTo>
                  <a:lnTo>
                    <a:pt x="64864" y="0"/>
                  </a:lnTo>
                  <a:lnTo>
                    <a:pt x="55135" y="0"/>
                  </a:lnTo>
                  <a:lnTo>
                    <a:pt x="66486" y="40000"/>
                  </a:lnTo>
                  <a:lnTo>
                    <a:pt x="42162" y="0"/>
                  </a:lnTo>
                  <a:lnTo>
                    <a:pt x="29189" y="0"/>
                  </a:lnTo>
                  <a:lnTo>
                    <a:pt x="40540" y="40000"/>
                  </a:lnTo>
                  <a:lnTo>
                    <a:pt x="24324" y="0"/>
                  </a:lnTo>
                  <a:lnTo>
                    <a:pt x="0" y="0"/>
                  </a:lnTo>
                  <a:lnTo>
                    <a:pt x="22702" y="4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Shape 376"/>
            <p:cNvSpPr/>
            <p:nvPr/>
          </p:nvSpPr>
          <p:spPr>
            <a:xfrm>
              <a:off x="4578350" y="0"/>
              <a:ext cx="558799" cy="266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94285"/>
                  </a:moveTo>
                  <a:lnTo>
                    <a:pt x="107727" y="117142"/>
                  </a:lnTo>
                  <a:lnTo>
                    <a:pt x="107727" y="111428"/>
                  </a:lnTo>
                  <a:lnTo>
                    <a:pt x="120000" y="120000"/>
                  </a:lnTo>
                  <a:lnTo>
                    <a:pt x="120000" y="117142"/>
                  </a:lnTo>
                  <a:lnTo>
                    <a:pt x="106363" y="108571"/>
                  </a:lnTo>
                  <a:lnTo>
                    <a:pt x="75000" y="91428"/>
                  </a:lnTo>
                  <a:lnTo>
                    <a:pt x="58636" y="77142"/>
                  </a:lnTo>
                  <a:lnTo>
                    <a:pt x="43636" y="60000"/>
                  </a:lnTo>
                  <a:lnTo>
                    <a:pt x="31363" y="40000"/>
                  </a:lnTo>
                  <a:lnTo>
                    <a:pt x="27272" y="25714"/>
                  </a:lnTo>
                  <a:lnTo>
                    <a:pt x="25909" y="14285"/>
                  </a:lnTo>
                  <a:lnTo>
                    <a:pt x="27272" y="0"/>
                  </a:lnTo>
                  <a:lnTo>
                    <a:pt x="25909" y="0"/>
                  </a:lnTo>
                  <a:lnTo>
                    <a:pt x="23181" y="14285"/>
                  </a:lnTo>
                  <a:lnTo>
                    <a:pt x="27272" y="31428"/>
                  </a:lnTo>
                  <a:lnTo>
                    <a:pt x="31363" y="42857"/>
                  </a:lnTo>
                  <a:lnTo>
                    <a:pt x="43636" y="65714"/>
                  </a:lnTo>
                  <a:lnTo>
                    <a:pt x="60000" y="85714"/>
                  </a:lnTo>
                  <a:lnTo>
                    <a:pt x="80454" y="100000"/>
                  </a:lnTo>
                  <a:lnTo>
                    <a:pt x="60000" y="91428"/>
                  </a:lnTo>
                  <a:lnTo>
                    <a:pt x="35454" y="74285"/>
                  </a:lnTo>
                  <a:lnTo>
                    <a:pt x="17727" y="60000"/>
                  </a:lnTo>
                  <a:lnTo>
                    <a:pt x="6818" y="42857"/>
                  </a:lnTo>
                  <a:lnTo>
                    <a:pt x="2727" y="31428"/>
                  </a:lnTo>
                  <a:lnTo>
                    <a:pt x="0" y="17142"/>
                  </a:lnTo>
                  <a:lnTo>
                    <a:pt x="2727" y="14285"/>
                  </a:lnTo>
                  <a:lnTo>
                    <a:pt x="4090" y="0"/>
                  </a:lnTo>
                  <a:lnTo>
                    <a:pt x="2727" y="0"/>
                  </a:lnTo>
                  <a:lnTo>
                    <a:pt x="0" y="8571"/>
                  </a:lnTo>
                  <a:lnTo>
                    <a:pt x="0" y="17142"/>
                  </a:lnTo>
                  <a:lnTo>
                    <a:pt x="0" y="31428"/>
                  </a:lnTo>
                  <a:lnTo>
                    <a:pt x="4090" y="42857"/>
                  </a:lnTo>
                  <a:lnTo>
                    <a:pt x="17727" y="60000"/>
                  </a:lnTo>
                  <a:lnTo>
                    <a:pt x="34090" y="77142"/>
                  </a:lnTo>
                  <a:lnTo>
                    <a:pt x="60000" y="9428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Shape 377"/>
            <p:cNvSpPr/>
            <p:nvPr/>
          </p:nvSpPr>
          <p:spPr>
            <a:xfrm>
              <a:off x="8737600" y="1708150"/>
              <a:ext cx="381000" cy="3381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1111"/>
                  </a:moveTo>
                  <a:lnTo>
                    <a:pt x="10000" y="80000"/>
                  </a:lnTo>
                  <a:lnTo>
                    <a:pt x="24000" y="91111"/>
                  </a:lnTo>
                  <a:lnTo>
                    <a:pt x="40000" y="100000"/>
                  </a:lnTo>
                  <a:lnTo>
                    <a:pt x="58000" y="106666"/>
                  </a:lnTo>
                  <a:lnTo>
                    <a:pt x="94000" y="113333"/>
                  </a:lnTo>
                  <a:lnTo>
                    <a:pt x="120000" y="120000"/>
                  </a:lnTo>
                  <a:lnTo>
                    <a:pt x="120000" y="117777"/>
                  </a:lnTo>
                  <a:lnTo>
                    <a:pt x="94000" y="113333"/>
                  </a:lnTo>
                  <a:lnTo>
                    <a:pt x="58000" y="104444"/>
                  </a:lnTo>
                  <a:lnTo>
                    <a:pt x="24000" y="91111"/>
                  </a:lnTo>
                  <a:lnTo>
                    <a:pt x="12000" y="80000"/>
                  </a:lnTo>
                  <a:lnTo>
                    <a:pt x="4000" y="71111"/>
                  </a:lnTo>
                  <a:lnTo>
                    <a:pt x="4000" y="53333"/>
                  </a:lnTo>
                  <a:lnTo>
                    <a:pt x="10000" y="40000"/>
                  </a:lnTo>
                  <a:lnTo>
                    <a:pt x="16000" y="37777"/>
                  </a:lnTo>
                  <a:lnTo>
                    <a:pt x="36000" y="24444"/>
                  </a:lnTo>
                  <a:lnTo>
                    <a:pt x="72000" y="8888"/>
                  </a:lnTo>
                  <a:lnTo>
                    <a:pt x="120000" y="0"/>
                  </a:lnTo>
                  <a:lnTo>
                    <a:pt x="72000" y="8888"/>
                  </a:lnTo>
                  <a:lnTo>
                    <a:pt x="36000" y="24444"/>
                  </a:lnTo>
                  <a:lnTo>
                    <a:pt x="16000" y="33333"/>
                  </a:lnTo>
                  <a:lnTo>
                    <a:pt x="6000" y="40000"/>
                  </a:lnTo>
                  <a:lnTo>
                    <a:pt x="0" y="53333"/>
                  </a:lnTo>
                  <a:lnTo>
                    <a:pt x="0" y="64444"/>
                  </a:lnTo>
                  <a:lnTo>
                    <a:pt x="0" y="71111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Shape 378"/>
            <p:cNvSpPr/>
            <p:nvPr/>
          </p:nvSpPr>
          <p:spPr>
            <a:xfrm>
              <a:off x="9112250" y="1873250"/>
              <a:ext cx="6349" cy="571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80000"/>
                  </a:lnTo>
                  <a:lnTo>
                    <a:pt x="120000" y="40000"/>
                  </a:lnTo>
                  <a:lnTo>
                    <a:pt x="120000" y="0"/>
                  </a:lnTo>
                  <a:lnTo>
                    <a:pt x="0" y="13333"/>
                  </a:lnTo>
                  <a:lnTo>
                    <a:pt x="0" y="80000"/>
                  </a:lnTo>
                  <a:lnTo>
                    <a:pt x="12000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Shape 379"/>
            <p:cNvSpPr/>
            <p:nvPr/>
          </p:nvSpPr>
          <p:spPr>
            <a:xfrm>
              <a:off x="9080500" y="1841500"/>
              <a:ext cx="38099" cy="1079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42352"/>
                  </a:moveTo>
                  <a:lnTo>
                    <a:pt x="0" y="77647"/>
                  </a:lnTo>
                  <a:lnTo>
                    <a:pt x="40000" y="98823"/>
                  </a:lnTo>
                  <a:lnTo>
                    <a:pt x="120000" y="120000"/>
                  </a:lnTo>
                  <a:lnTo>
                    <a:pt x="120000" y="105882"/>
                  </a:lnTo>
                  <a:lnTo>
                    <a:pt x="60000" y="84705"/>
                  </a:lnTo>
                  <a:lnTo>
                    <a:pt x="40000" y="77647"/>
                  </a:lnTo>
                  <a:lnTo>
                    <a:pt x="40000" y="42352"/>
                  </a:lnTo>
                  <a:lnTo>
                    <a:pt x="60000" y="35294"/>
                  </a:lnTo>
                  <a:lnTo>
                    <a:pt x="120000" y="14117"/>
                  </a:lnTo>
                  <a:lnTo>
                    <a:pt x="120000" y="0"/>
                  </a:lnTo>
                  <a:lnTo>
                    <a:pt x="40000" y="35294"/>
                  </a:lnTo>
                  <a:lnTo>
                    <a:pt x="40000" y="4235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Shape 380"/>
            <p:cNvSpPr/>
            <p:nvPr/>
          </p:nvSpPr>
          <p:spPr>
            <a:xfrm>
              <a:off x="8978900" y="1778000"/>
              <a:ext cx="139699" cy="209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5454"/>
                  </a:moveTo>
                  <a:lnTo>
                    <a:pt x="16363" y="87272"/>
                  </a:lnTo>
                  <a:lnTo>
                    <a:pt x="38181" y="101818"/>
                  </a:lnTo>
                  <a:lnTo>
                    <a:pt x="81818" y="112727"/>
                  </a:lnTo>
                  <a:lnTo>
                    <a:pt x="120000" y="120000"/>
                  </a:lnTo>
                  <a:lnTo>
                    <a:pt x="81818" y="109090"/>
                  </a:lnTo>
                  <a:lnTo>
                    <a:pt x="49090" y="98181"/>
                  </a:lnTo>
                  <a:lnTo>
                    <a:pt x="21818" y="80000"/>
                  </a:lnTo>
                  <a:lnTo>
                    <a:pt x="5454" y="65454"/>
                  </a:lnTo>
                  <a:lnTo>
                    <a:pt x="5454" y="54545"/>
                  </a:lnTo>
                  <a:lnTo>
                    <a:pt x="16363" y="43636"/>
                  </a:lnTo>
                  <a:lnTo>
                    <a:pt x="32727" y="32727"/>
                  </a:lnTo>
                  <a:lnTo>
                    <a:pt x="65454" y="14545"/>
                  </a:lnTo>
                  <a:lnTo>
                    <a:pt x="120000" y="3636"/>
                  </a:lnTo>
                  <a:lnTo>
                    <a:pt x="120000" y="0"/>
                  </a:lnTo>
                  <a:lnTo>
                    <a:pt x="65454" y="14545"/>
                  </a:lnTo>
                  <a:lnTo>
                    <a:pt x="21818" y="32727"/>
                  </a:lnTo>
                  <a:lnTo>
                    <a:pt x="16363" y="43636"/>
                  </a:lnTo>
                  <a:lnTo>
                    <a:pt x="5454" y="47272"/>
                  </a:lnTo>
                  <a:lnTo>
                    <a:pt x="0" y="65454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Shape 381"/>
            <p:cNvSpPr/>
            <p:nvPr/>
          </p:nvSpPr>
          <p:spPr>
            <a:xfrm>
              <a:off x="9004300" y="50800"/>
              <a:ext cx="114300" cy="114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0" y="80000"/>
                  </a:lnTo>
                  <a:lnTo>
                    <a:pt x="20000" y="100000"/>
                  </a:lnTo>
                  <a:lnTo>
                    <a:pt x="53333" y="106666"/>
                  </a:lnTo>
                  <a:lnTo>
                    <a:pt x="120000" y="120000"/>
                  </a:lnTo>
                  <a:lnTo>
                    <a:pt x="53333" y="100000"/>
                  </a:lnTo>
                  <a:lnTo>
                    <a:pt x="13333" y="80000"/>
                  </a:lnTo>
                  <a:lnTo>
                    <a:pt x="0" y="60000"/>
                  </a:lnTo>
                  <a:lnTo>
                    <a:pt x="33333" y="40000"/>
                  </a:lnTo>
                  <a:lnTo>
                    <a:pt x="73333" y="20000"/>
                  </a:lnTo>
                  <a:lnTo>
                    <a:pt x="120000" y="6666"/>
                  </a:lnTo>
                  <a:lnTo>
                    <a:pt x="120000" y="0"/>
                  </a:lnTo>
                  <a:lnTo>
                    <a:pt x="60000" y="20000"/>
                  </a:lnTo>
                  <a:lnTo>
                    <a:pt x="20000" y="26666"/>
                  </a:lnTo>
                  <a:lnTo>
                    <a:pt x="0" y="6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Shape 382"/>
            <p:cNvSpPr/>
            <p:nvPr/>
          </p:nvSpPr>
          <p:spPr>
            <a:xfrm>
              <a:off x="8891586" y="0"/>
              <a:ext cx="227012" cy="2047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666" y="0"/>
                  </a:moveTo>
                  <a:lnTo>
                    <a:pt x="70000" y="7500"/>
                  </a:lnTo>
                  <a:lnTo>
                    <a:pt x="46666" y="11250"/>
                  </a:lnTo>
                  <a:lnTo>
                    <a:pt x="16666" y="30000"/>
                  </a:lnTo>
                  <a:lnTo>
                    <a:pt x="6666" y="45000"/>
                  </a:lnTo>
                  <a:lnTo>
                    <a:pt x="0" y="56250"/>
                  </a:lnTo>
                  <a:lnTo>
                    <a:pt x="6666" y="67500"/>
                  </a:lnTo>
                  <a:lnTo>
                    <a:pt x="16666" y="86250"/>
                  </a:lnTo>
                  <a:lnTo>
                    <a:pt x="46666" y="101250"/>
                  </a:lnTo>
                  <a:lnTo>
                    <a:pt x="86666" y="112500"/>
                  </a:lnTo>
                  <a:lnTo>
                    <a:pt x="120000" y="120000"/>
                  </a:lnTo>
                  <a:lnTo>
                    <a:pt x="90000" y="108750"/>
                  </a:lnTo>
                  <a:lnTo>
                    <a:pt x="50000" y="97500"/>
                  </a:lnTo>
                  <a:lnTo>
                    <a:pt x="16666" y="78750"/>
                  </a:lnTo>
                  <a:lnTo>
                    <a:pt x="10000" y="67500"/>
                  </a:lnTo>
                  <a:lnTo>
                    <a:pt x="6666" y="56250"/>
                  </a:lnTo>
                  <a:lnTo>
                    <a:pt x="10000" y="52500"/>
                  </a:lnTo>
                  <a:lnTo>
                    <a:pt x="20000" y="33750"/>
                  </a:lnTo>
                  <a:lnTo>
                    <a:pt x="36666" y="22500"/>
                  </a:lnTo>
                  <a:lnTo>
                    <a:pt x="56666" y="18750"/>
                  </a:lnTo>
                  <a:lnTo>
                    <a:pt x="86666" y="7500"/>
                  </a:lnTo>
                  <a:lnTo>
                    <a:pt x="120000" y="7500"/>
                  </a:lnTo>
                  <a:lnTo>
                    <a:pt x="120000" y="0"/>
                  </a:lnTo>
                  <a:lnTo>
                    <a:pt x="10666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Shape 383"/>
            <p:cNvSpPr/>
            <p:nvPr/>
          </p:nvSpPr>
          <p:spPr>
            <a:xfrm>
              <a:off x="3441700" y="0"/>
              <a:ext cx="5676900" cy="219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51" y="7283"/>
                  </a:moveTo>
                  <a:lnTo>
                    <a:pt x="112617" y="6242"/>
                  </a:lnTo>
                  <a:lnTo>
                    <a:pt x="112617" y="5202"/>
                  </a:lnTo>
                  <a:lnTo>
                    <a:pt x="112751" y="4855"/>
                  </a:lnTo>
                  <a:lnTo>
                    <a:pt x="113422" y="3121"/>
                  </a:lnTo>
                  <a:lnTo>
                    <a:pt x="114630" y="1734"/>
                  </a:lnTo>
                  <a:lnTo>
                    <a:pt x="116778" y="0"/>
                  </a:lnTo>
                  <a:lnTo>
                    <a:pt x="115838" y="0"/>
                  </a:lnTo>
                  <a:lnTo>
                    <a:pt x="113959" y="1734"/>
                  </a:lnTo>
                  <a:lnTo>
                    <a:pt x="113020" y="3121"/>
                  </a:lnTo>
                  <a:lnTo>
                    <a:pt x="112617" y="4855"/>
                  </a:lnTo>
                  <a:lnTo>
                    <a:pt x="112617" y="5202"/>
                  </a:lnTo>
                  <a:lnTo>
                    <a:pt x="112617" y="6242"/>
                  </a:lnTo>
                  <a:lnTo>
                    <a:pt x="112617" y="7283"/>
                  </a:lnTo>
                  <a:lnTo>
                    <a:pt x="113154" y="8323"/>
                  </a:lnTo>
                  <a:lnTo>
                    <a:pt x="113825" y="9364"/>
                  </a:lnTo>
                  <a:lnTo>
                    <a:pt x="115436" y="11098"/>
                  </a:lnTo>
                  <a:lnTo>
                    <a:pt x="118389" y="12485"/>
                  </a:lnTo>
                  <a:lnTo>
                    <a:pt x="117583" y="13179"/>
                  </a:lnTo>
                  <a:lnTo>
                    <a:pt x="117583" y="12485"/>
                  </a:lnTo>
                  <a:lnTo>
                    <a:pt x="116644" y="12485"/>
                  </a:lnTo>
                  <a:lnTo>
                    <a:pt x="114228" y="11445"/>
                  </a:lnTo>
                  <a:lnTo>
                    <a:pt x="111812" y="10057"/>
                  </a:lnTo>
                  <a:lnTo>
                    <a:pt x="110738" y="8323"/>
                  </a:lnTo>
                  <a:lnTo>
                    <a:pt x="109932" y="6936"/>
                  </a:lnTo>
                  <a:lnTo>
                    <a:pt x="109664" y="5895"/>
                  </a:lnTo>
                  <a:lnTo>
                    <a:pt x="109664" y="4161"/>
                  </a:lnTo>
                  <a:lnTo>
                    <a:pt x="110067" y="2774"/>
                  </a:lnTo>
                  <a:lnTo>
                    <a:pt x="110738" y="1734"/>
                  </a:lnTo>
                  <a:lnTo>
                    <a:pt x="111946" y="0"/>
                  </a:lnTo>
                  <a:lnTo>
                    <a:pt x="111275" y="0"/>
                  </a:lnTo>
                  <a:lnTo>
                    <a:pt x="110335" y="1734"/>
                  </a:lnTo>
                  <a:lnTo>
                    <a:pt x="109932" y="2774"/>
                  </a:lnTo>
                  <a:lnTo>
                    <a:pt x="109530" y="4161"/>
                  </a:lnTo>
                  <a:lnTo>
                    <a:pt x="109530" y="5895"/>
                  </a:lnTo>
                  <a:lnTo>
                    <a:pt x="109932" y="7283"/>
                  </a:lnTo>
                  <a:lnTo>
                    <a:pt x="110335" y="8323"/>
                  </a:lnTo>
                  <a:lnTo>
                    <a:pt x="111275" y="10057"/>
                  </a:lnTo>
                  <a:lnTo>
                    <a:pt x="113422" y="11445"/>
                  </a:lnTo>
                  <a:lnTo>
                    <a:pt x="115570" y="12485"/>
                  </a:lnTo>
                  <a:lnTo>
                    <a:pt x="117046" y="13179"/>
                  </a:lnTo>
                  <a:lnTo>
                    <a:pt x="115570" y="13526"/>
                  </a:lnTo>
                  <a:lnTo>
                    <a:pt x="113959" y="12485"/>
                  </a:lnTo>
                  <a:lnTo>
                    <a:pt x="111543" y="11445"/>
                  </a:lnTo>
                  <a:lnTo>
                    <a:pt x="109127" y="9364"/>
                  </a:lnTo>
                  <a:lnTo>
                    <a:pt x="108322" y="7976"/>
                  </a:lnTo>
                  <a:lnTo>
                    <a:pt x="107651" y="6242"/>
                  </a:lnTo>
                  <a:lnTo>
                    <a:pt x="107516" y="5895"/>
                  </a:lnTo>
                  <a:lnTo>
                    <a:pt x="107516" y="4855"/>
                  </a:lnTo>
                  <a:lnTo>
                    <a:pt x="107919" y="3121"/>
                  </a:lnTo>
                  <a:lnTo>
                    <a:pt x="108456" y="1734"/>
                  </a:lnTo>
                  <a:lnTo>
                    <a:pt x="109530" y="0"/>
                  </a:lnTo>
                  <a:lnTo>
                    <a:pt x="109127" y="0"/>
                  </a:lnTo>
                  <a:lnTo>
                    <a:pt x="108322" y="1734"/>
                  </a:lnTo>
                  <a:lnTo>
                    <a:pt x="107651" y="3121"/>
                  </a:lnTo>
                  <a:lnTo>
                    <a:pt x="107248" y="4161"/>
                  </a:lnTo>
                  <a:lnTo>
                    <a:pt x="107248" y="5895"/>
                  </a:lnTo>
                  <a:lnTo>
                    <a:pt x="107516" y="6936"/>
                  </a:lnTo>
                  <a:lnTo>
                    <a:pt x="108053" y="7976"/>
                  </a:lnTo>
                  <a:lnTo>
                    <a:pt x="108724" y="9364"/>
                  </a:lnTo>
                  <a:lnTo>
                    <a:pt x="110872" y="11445"/>
                  </a:lnTo>
                  <a:lnTo>
                    <a:pt x="113154" y="12485"/>
                  </a:lnTo>
                  <a:lnTo>
                    <a:pt x="115033" y="13526"/>
                  </a:lnTo>
                  <a:lnTo>
                    <a:pt x="113557" y="13526"/>
                  </a:lnTo>
                  <a:lnTo>
                    <a:pt x="112617" y="13526"/>
                  </a:lnTo>
                  <a:lnTo>
                    <a:pt x="110067" y="12138"/>
                  </a:lnTo>
                  <a:lnTo>
                    <a:pt x="107248" y="10057"/>
                  </a:lnTo>
                  <a:lnTo>
                    <a:pt x="106308" y="9017"/>
                  </a:lnTo>
                  <a:lnTo>
                    <a:pt x="105503" y="7283"/>
                  </a:lnTo>
                  <a:lnTo>
                    <a:pt x="105234" y="5895"/>
                  </a:lnTo>
                  <a:lnTo>
                    <a:pt x="105100" y="4855"/>
                  </a:lnTo>
                  <a:lnTo>
                    <a:pt x="105503" y="3121"/>
                  </a:lnTo>
                  <a:lnTo>
                    <a:pt x="105906" y="1734"/>
                  </a:lnTo>
                  <a:lnTo>
                    <a:pt x="106711" y="0"/>
                  </a:lnTo>
                  <a:lnTo>
                    <a:pt x="106308" y="0"/>
                  </a:lnTo>
                  <a:lnTo>
                    <a:pt x="105637" y="1734"/>
                  </a:lnTo>
                  <a:lnTo>
                    <a:pt x="105234" y="3121"/>
                  </a:lnTo>
                  <a:lnTo>
                    <a:pt x="105100" y="4855"/>
                  </a:lnTo>
                  <a:lnTo>
                    <a:pt x="105100" y="6242"/>
                  </a:lnTo>
                  <a:lnTo>
                    <a:pt x="105234" y="7283"/>
                  </a:lnTo>
                  <a:lnTo>
                    <a:pt x="105906" y="9017"/>
                  </a:lnTo>
                  <a:lnTo>
                    <a:pt x="106711" y="10057"/>
                  </a:lnTo>
                  <a:lnTo>
                    <a:pt x="108859" y="12138"/>
                  </a:lnTo>
                  <a:lnTo>
                    <a:pt x="111140" y="13179"/>
                  </a:lnTo>
                  <a:lnTo>
                    <a:pt x="112751" y="14219"/>
                  </a:lnTo>
                  <a:lnTo>
                    <a:pt x="110872" y="14219"/>
                  </a:lnTo>
                  <a:lnTo>
                    <a:pt x="109261" y="13526"/>
                  </a:lnTo>
                  <a:lnTo>
                    <a:pt x="105637" y="12138"/>
                  </a:lnTo>
                  <a:lnTo>
                    <a:pt x="103624" y="10404"/>
                  </a:lnTo>
                  <a:lnTo>
                    <a:pt x="101744" y="9364"/>
                  </a:lnTo>
                  <a:lnTo>
                    <a:pt x="100402" y="7283"/>
                  </a:lnTo>
                  <a:lnTo>
                    <a:pt x="99328" y="5895"/>
                  </a:lnTo>
                  <a:lnTo>
                    <a:pt x="99194" y="4855"/>
                  </a:lnTo>
                  <a:lnTo>
                    <a:pt x="99194" y="3815"/>
                  </a:lnTo>
                  <a:lnTo>
                    <a:pt x="99328" y="2774"/>
                  </a:lnTo>
                  <a:lnTo>
                    <a:pt x="100000" y="1734"/>
                  </a:lnTo>
                  <a:lnTo>
                    <a:pt x="100536" y="0"/>
                  </a:lnTo>
                  <a:lnTo>
                    <a:pt x="100134" y="0"/>
                  </a:lnTo>
                  <a:lnTo>
                    <a:pt x="99328" y="2774"/>
                  </a:lnTo>
                  <a:lnTo>
                    <a:pt x="98926" y="3815"/>
                  </a:lnTo>
                  <a:lnTo>
                    <a:pt x="98926" y="4855"/>
                  </a:lnTo>
                  <a:lnTo>
                    <a:pt x="99194" y="5895"/>
                  </a:lnTo>
                  <a:lnTo>
                    <a:pt x="100000" y="7283"/>
                  </a:lnTo>
                  <a:lnTo>
                    <a:pt x="101208" y="9017"/>
                  </a:lnTo>
                  <a:lnTo>
                    <a:pt x="104295" y="11445"/>
                  </a:lnTo>
                  <a:lnTo>
                    <a:pt x="107651" y="13179"/>
                  </a:lnTo>
                  <a:lnTo>
                    <a:pt x="110067" y="14219"/>
                  </a:lnTo>
                  <a:lnTo>
                    <a:pt x="109664" y="14219"/>
                  </a:lnTo>
                  <a:lnTo>
                    <a:pt x="108859" y="14219"/>
                  </a:lnTo>
                  <a:lnTo>
                    <a:pt x="108724" y="14219"/>
                  </a:lnTo>
                  <a:lnTo>
                    <a:pt x="104832" y="12485"/>
                  </a:lnTo>
                  <a:lnTo>
                    <a:pt x="102416" y="11098"/>
                  </a:lnTo>
                  <a:lnTo>
                    <a:pt x="100805" y="10057"/>
                  </a:lnTo>
                  <a:lnTo>
                    <a:pt x="99194" y="8323"/>
                  </a:lnTo>
                  <a:lnTo>
                    <a:pt x="98120" y="6242"/>
                  </a:lnTo>
                  <a:lnTo>
                    <a:pt x="97718" y="5202"/>
                  </a:lnTo>
                  <a:lnTo>
                    <a:pt x="97718" y="4161"/>
                  </a:lnTo>
                  <a:lnTo>
                    <a:pt x="97718" y="3121"/>
                  </a:lnTo>
                  <a:lnTo>
                    <a:pt x="98120" y="2080"/>
                  </a:lnTo>
                  <a:lnTo>
                    <a:pt x="98926" y="0"/>
                  </a:lnTo>
                  <a:lnTo>
                    <a:pt x="98523" y="0"/>
                  </a:lnTo>
                  <a:lnTo>
                    <a:pt x="97986" y="2080"/>
                  </a:lnTo>
                  <a:lnTo>
                    <a:pt x="97583" y="3121"/>
                  </a:lnTo>
                  <a:lnTo>
                    <a:pt x="97583" y="4161"/>
                  </a:lnTo>
                  <a:lnTo>
                    <a:pt x="97718" y="5895"/>
                  </a:lnTo>
                  <a:lnTo>
                    <a:pt x="97986" y="6936"/>
                  </a:lnTo>
                  <a:lnTo>
                    <a:pt x="99194" y="9017"/>
                  </a:lnTo>
                  <a:lnTo>
                    <a:pt x="100000" y="9364"/>
                  </a:lnTo>
                  <a:lnTo>
                    <a:pt x="102416" y="11445"/>
                  </a:lnTo>
                  <a:lnTo>
                    <a:pt x="98523" y="9364"/>
                  </a:lnTo>
                  <a:lnTo>
                    <a:pt x="97181" y="7976"/>
                  </a:lnTo>
                  <a:lnTo>
                    <a:pt x="96375" y="6242"/>
                  </a:lnTo>
                  <a:lnTo>
                    <a:pt x="95973" y="4855"/>
                  </a:lnTo>
                  <a:lnTo>
                    <a:pt x="95704" y="3815"/>
                  </a:lnTo>
                  <a:lnTo>
                    <a:pt x="95704" y="2080"/>
                  </a:lnTo>
                  <a:lnTo>
                    <a:pt x="95973" y="0"/>
                  </a:lnTo>
                  <a:lnTo>
                    <a:pt x="95704" y="0"/>
                  </a:lnTo>
                  <a:lnTo>
                    <a:pt x="95570" y="2080"/>
                  </a:lnTo>
                  <a:lnTo>
                    <a:pt x="95570" y="3815"/>
                  </a:lnTo>
                  <a:lnTo>
                    <a:pt x="95704" y="5202"/>
                  </a:lnTo>
                  <a:lnTo>
                    <a:pt x="96107" y="6242"/>
                  </a:lnTo>
                  <a:lnTo>
                    <a:pt x="96778" y="7283"/>
                  </a:lnTo>
                  <a:lnTo>
                    <a:pt x="97583" y="8323"/>
                  </a:lnTo>
                  <a:lnTo>
                    <a:pt x="99597" y="10404"/>
                  </a:lnTo>
                  <a:lnTo>
                    <a:pt x="102147" y="12138"/>
                  </a:lnTo>
                  <a:lnTo>
                    <a:pt x="104832" y="13179"/>
                  </a:lnTo>
                  <a:lnTo>
                    <a:pt x="108322" y="14219"/>
                  </a:lnTo>
                  <a:lnTo>
                    <a:pt x="107919" y="14566"/>
                  </a:lnTo>
                  <a:lnTo>
                    <a:pt x="105100" y="13526"/>
                  </a:lnTo>
                  <a:lnTo>
                    <a:pt x="100536" y="11445"/>
                  </a:lnTo>
                  <a:lnTo>
                    <a:pt x="98389" y="10057"/>
                  </a:lnTo>
                  <a:lnTo>
                    <a:pt x="96375" y="8323"/>
                  </a:lnTo>
                  <a:lnTo>
                    <a:pt x="94765" y="6242"/>
                  </a:lnTo>
                  <a:lnTo>
                    <a:pt x="94228" y="5202"/>
                  </a:lnTo>
                  <a:lnTo>
                    <a:pt x="93825" y="3815"/>
                  </a:lnTo>
                  <a:lnTo>
                    <a:pt x="93825" y="3121"/>
                  </a:lnTo>
                  <a:lnTo>
                    <a:pt x="94093" y="1040"/>
                  </a:lnTo>
                  <a:lnTo>
                    <a:pt x="94228" y="0"/>
                  </a:lnTo>
                  <a:lnTo>
                    <a:pt x="94093" y="0"/>
                  </a:lnTo>
                  <a:lnTo>
                    <a:pt x="93825" y="1040"/>
                  </a:lnTo>
                  <a:lnTo>
                    <a:pt x="93691" y="3121"/>
                  </a:lnTo>
                  <a:lnTo>
                    <a:pt x="93825" y="4161"/>
                  </a:lnTo>
                  <a:lnTo>
                    <a:pt x="94093" y="5202"/>
                  </a:lnTo>
                  <a:lnTo>
                    <a:pt x="94496" y="6242"/>
                  </a:lnTo>
                  <a:lnTo>
                    <a:pt x="95973" y="8323"/>
                  </a:lnTo>
                  <a:lnTo>
                    <a:pt x="97718" y="10057"/>
                  </a:lnTo>
                  <a:lnTo>
                    <a:pt x="99731" y="11445"/>
                  </a:lnTo>
                  <a:lnTo>
                    <a:pt x="103892" y="13526"/>
                  </a:lnTo>
                  <a:lnTo>
                    <a:pt x="107114" y="14566"/>
                  </a:lnTo>
                  <a:lnTo>
                    <a:pt x="104697" y="15606"/>
                  </a:lnTo>
                  <a:lnTo>
                    <a:pt x="101342" y="14219"/>
                  </a:lnTo>
                  <a:lnTo>
                    <a:pt x="98523" y="12138"/>
                  </a:lnTo>
                  <a:lnTo>
                    <a:pt x="95570" y="10057"/>
                  </a:lnTo>
                  <a:lnTo>
                    <a:pt x="94093" y="8323"/>
                  </a:lnTo>
                  <a:lnTo>
                    <a:pt x="93020" y="6936"/>
                  </a:lnTo>
                  <a:lnTo>
                    <a:pt x="92483" y="5202"/>
                  </a:lnTo>
                  <a:lnTo>
                    <a:pt x="92080" y="3815"/>
                  </a:lnTo>
                  <a:lnTo>
                    <a:pt x="91812" y="1734"/>
                  </a:lnTo>
                  <a:lnTo>
                    <a:pt x="92080" y="1040"/>
                  </a:lnTo>
                  <a:lnTo>
                    <a:pt x="92080" y="0"/>
                  </a:lnTo>
                  <a:lnTo>
                    <a:pt x="91812" y="693"/>
                  </a:lnTo>
                  <a:lnTo>
                    <a:pt x="91812" y="1734"/>
                  </a:lnTo>
                  <a:lnTo>
                    <a:pt x="91812" y="3815"/>
                  </a:lnTo>
                  <a:lnTo>
                    <a:pt x="92214" y="5202"/>
                  </a:lnTo>
                  <a:lnTo>
                    <a:pt x="92885" y="6936"/>
                  </a:lnTo>
                  <a:lnTo>
                    <a:pt x="93825" y="8323"/>
                  </a:lnTo>
                  <a:lnTo>
                    <a:pt x="95302" y="10404"/>
                  </a:lnTo>
                  <a:lnTo>
                    <a:pt x="98120" y="12485"/>
                  </a:lnTo>
                  <a:lnTo>
                    <a:pt x="100939" y="14219"/>
                  </a:lnTo>
                  <a:lnTo>
                    <a:pt x="104026" y="15606"/>
                  </a:lnTo>
                  <a:lnTo>
                    <a:pt x="102550" y="16300"/>
                  </a:lnTo>
                  <a:lnTo>
                    <a:pt x="100402" y="15260"/>
                  </a:lnTo>
                  <a:lnTo>
                    <a:pt x="99194" y="14566"/>
                  </a:lnTo>
                  <a:lnTo>
                    <a:pt x="97986" y="14219"/>
                  </a:lnTo>
                  <a:lnTo>
                    <a:pt x="94899" y="12138"/>
                  </a:lnTo>
                  <a:lnTo>
                    <a:pt x="91677" y="8323"/>
                  </a:lnTo>
                  <a:lnTo>
                    <a:pt x="90201" y="6242"/>
                  </a:lnTo>
                  <a:lnTo>
                    <a:pt x="89395" y="4161"/>
                  </a:lnTo>
                  <a:lnTo>
                    <a:pt x="89261" y="3121"/>
                  </a:lnTo>
                  <a:lnTo>
                    <a:pt x="89261" y="2080"/>
                  </a:lnTo>
                  <a:lnTo>
                    <a:pt x="89261" y="1040"/>
                  </a:lnTo>
                  <a:lnTo>
                    <a:pt x="89261" y="0"/>
                  </a:lnTo>
                  <a:lnTo>
                    <a:pt x="88993" y="1040"/>
                  </a:lnTo>
                  <a:lnTo>
                    <a:pt x="88993" y="2080"/>
                  </a:lnTo>
                  <a:lnTo>
                    <a:pt x="88993" y="3121"/>
                  </a:lnTo>
                  <a:lnTo>
                    <a:pt x="89395" y="4161"/>
                  </a:lnTo>
                  <a:lnTo>
                    <a:pt x="90201" y="6936"/>
                  </a:lnTo>
                  <a:lnTo>
                    <a:pt x="91409" y="9017"/>
                  </a:lnTo>
                  <a:lnTo>
                    <a:pt x="94765" y="12138"/>
                  </a:lnTo>
                  <a:lnTo>
                    <a:pt x="97718" y="14219"/>
                  </a:lnTo>
                  <a:lnTo>
                    <a:pt x="99194" y="15260"/>
                  </a:lnTo>
                  <a:lnTo>
                    <a:pt x="100402" y="15606"/>
                  </a:lnTo>
                  <a:lnTo>
                    <a:pt x="95704" y="14566"/>
                  </a:lnTo>
                  <a:lnTo>
                    <a:pt x="95570" y="14566"/>
                  </a:lnTo>
                  <a:lnTo>
                    <a:pt x="95167" y="14219"/>
                  </a:lnTo>
                  <a:lnTo>
                    <a:pt x="93020" y="12485"/>
                  </a:lnTo>
                  <a:lnTo>
                    <a:pt x="91275" y="11098"/>
                  </a:lnTo>
                  <a:lnTo>
                    <a:pt x="88859" y="7283"/>
                  </a:lnTo>
                  <a:lnTo>
                    <a:pt x="86979" y="4855"/>
                  </a:lnTo>
                  <a:lnTo>
                    <a:pt x="86442" y="3121"/>
                  </a:lnTo>
                  <a:lnTo>
                    <a:pt x="86040" y="1734"/>
                  </a:lnTo>
                  <a:lnTo>
                    <a:pt x="86040" y="0"/>
                  </a:lnTo>
                  <a:lnTo>
                    <a:pt x="86040" y="2080"/>
                  </a:lnTo>
                  <a:lnTo>
                    <a:pt x="86442" y="3815"/>
                  </a:lnTo>
                  <a:lnTo>
                    <a:pt x="86845" y="4855"/>
                  </a:lnTo>
                  <a:lnTo>
                    <a:pt x="88187" y="7283"/>
                  </a:lnTo>
                  <a:lnTo>
                    <a:pt x="90469" y="10404"/>
                  </a:lnTo>
                  <a:lnTo>
                    <a:pt x="93825" y="13526"/>
                  </a:lnTo>
                  <a:lnTo>
                    <a:pt x="91409" y="12138"/>
                  </a:lnTo>
                  <a:lnTo>
                    <a:pt x="88859" y="10057"/>
                  </a:lnTo>
                  <a:lnTo>
                    <a:pt x="86174" y="6936"/>
                  </a:lnTo>
                  <a:lnTo>
                    <a:pt x="84966" y="5202"/>
                  </a:lnTo>
                  <a:lnTo>
                    <a:pt x="84161" y="3121"/>
                  </a:lnTo>
                  <a:lnTo>
                    <a:pt x="83892" y="2080"/>
                  </a:lnTo>
                  <a:lnTo>
                    <a:pt x="83758" y="0"/>
                  </a:lnTo>
                  <a:lnTo>
                    <a:pt x="83489" y="0"/>
                  </a:lnTo>
                  <a:lnTo>
                    <a:pt x="83758" y="2080"/>
                  </a:lnTo>
                  <a:lnTo>
                    <a:pt x="83892" y="3121"/>
                  </a:lnTo>
                  <a:lnTo>
                    <a:pt x="84697" y="5202"/>
                  </a:lnTo>
                  <a:lnTo>
                    <a:pt x="85771" y="6936"/>
                  </a:lnTo>
                  <a:lnTo>
                    <a:pt x="88053" y="10057"/>
                  </a:lnTo>
                  <a:lnTo>
                    <a:pt x="90469" y="12138"/>
                  </a:lnTo>
                  <a:lnTo>
                    <a:pt x="92617" y="13526"/>
                  </a:lnTo>
                  <a:lnTo>
                    <a:pt x="89395" y="11445"/>
                  </a:lnTo>
                  <a:lnTo>
                    <a:pt x="88053" y="11098"/>
                  </a:lnTo>
                  <a:lnTo>
                    <a:pt x="84966" y="7976"/>
                  </a:lnTo>
                  <a:lnTo>
                    <a:pt x="82953" y="5202"/>
                  </a:lnTo>
                  <a:lnTo>
                    <a:pt x="81744" y="3121"/>
                  </a:lnTo>
                  <a:lnTo>
                    <a:pt x="81342" y="2080"/>
                  </a:lnTo>
                  <a:lnTo>
                    <a:pt x="80939" y="0"/>
                  </a:lnTo>
                  <a:lnTo>
                    <a:pt x="80671" y="0"/>
                  </a:lnTo>
                  <a:lnTo>
                    <a:pt x="81073" y="2774"/>
                  </a:lnTo>
                  <a:lnTo>
                    <a:pt x="81476" y="3121"/>
                  </a:lnTo>
                  <a:lnTo>
                    <a:pt x="82953" y="5895"/>
                  </a:lnTo>
                  <a:lnTo>
                    <a:pt x="84966" y="8323"/>
                  </a:lnTo>
                  <a:lnTo>
                    <a:pt x="88053" y="11098"/>
                  </a:lnTo>
                  <a:lnTo>
                    <a:pt x="88993" y="12138"/>
                  </a:lnTo>
                  <a:lnTo>
                    <a:pt x="91677" y="13526"/>
                  </a:lnTo>
                  <a:lnTo>
                    <a:pt x="90604" y="13179"/>
                  </a:lnTo>
                  <a:lnTo>
                    <a:pt x="88859" y="13179"/>
                  </a:lnTo>
                  <a:lnTo>
                    <a:pt x="86979" y="13526"/>
                  </a:lnTo>
                  <a:lnTo>
                    <a:pt x="85771" y="14566"/>
                  </a:lnTo>
                  <a:lnTo>
                    <a:pt x="84966" y="15260"/>
                  </a:lnTo>
                  <a:lnTo>
                    <a:pt x="84295" y="16300"/>
                  </a:lnTo>
                  <a:lnTo>
                    <a:pt x="84161" y="17341"/>
                  </a:lnTo>
                  <a:lnTo>
                    <a:pt x="83892" y="18381"/>
                  </a:lnTo>
                  <a:lnTo>
                    <a:pt x="83892" y="19768"/>
                  </a:lnTo>
                  <a:lnTo>
                    <a:pt x="84161" y="20462"/>
                  </a:lnTo>
                  <a:lnTo>
                    <a:pt x="84966" y="21849"/>
                  </a:lnTo>
                  <a:lnTo>
                    <a:pt x="86040" y="22890"/>
                  </a:lnTo>
                  <a:lnTo>
                    <a:pt x="88456" y="24624"/>
                  </a:lnTo>
                  <a:lnTo>
                    <a:pt x="87248" y="24624"/>
                  </a:lnTo>
                  <a:lnTo>
                    <a:pt x="87248" y="25317"/>
                  </a:lnTo>
                  <a:lnTo>
                    <a:pt x="85503" y="23930"/>
                  </a:lnTo>
                  <a:lnTo>
                    <a:pt x="83758" y="23583"/>
                  </a:lnTo>
                  <a:lnTo>
                    <a:pt x="84563" y="23930"/>
                  </a:lnTo>
                  <a:lnTo>
                    <a:pt x="84563" y="23583"/>
                  </a:lnTo>
                  <a:lnTo>
                    <a:pt x="83087" y="22543"/>
                  </a:lnTo>
                  <a:lnTo>
                    <a:pt x="82147" y="20809"/>
                  </a:lnTo>
                  <a:lnTo>
                    <a:pt x="81476" y="19768"/>
                  </a:lnTo>
                  <a:lnTo>
                    <a:pt x="81342" y="18728"/>
                  </a:lnTo>
                  <a:lnTo>
                    <a:pt x="81476" y="17687"/>
                  </a:lnTo>
                  <a:lnTo>
                    <a:pt x="81744" y="16647"/>
                  </a:lnTo>
                  <a:lnTo>
                    <a:pt x="82550" y="15260"/>
                  </a:lnTo>
                  <a:lnTo>
                    <a:pt x="84161" y="13526"/>
                  </a:lnTo>
                  <a:lnTo>
                    <a:pt x="85100" y="12485"/>
                  </a:lnTo>
                  <a:lnTo>
                    <a:pt x="86577" y="12485"/>
                  </a:lnTo>
                  <a:lnTo>
                    <a:pt x="86979" y="12485"/>
                  </a:lnTo>
                  <a:lnTo>
                    <a:pt x="86040" y="12138"/>
                  </a:lnTo>
                  <a:lnTo>
                    <a:pt x="83892" y="11445"/>
                  </a:lnTo>
                  <a:lnTo>
                    <a:pt x="82953" y="11098"/>
                  </a:lnTo>
                  <a:lnTo>
                    <a:pt x="81342" y="10404"/>
                  </a:lnTo>
                  <a:lnTo>
                    <a:pt x="79328" y="9017"/>
                  </a:lnTo>
                  <a:lnTo>
                    <a:pt x="77718" y="7283"/>
                  </a:lnTo>
                  <a:lnTo>
                    <a:pt x="76375" y="5895"/>
                  </a:lnTo>
                  <a:lnTo>
                    <a:pt x="75570" y="4855"/>
                  </a:lnTo>
                  <a:lnTo>
                    <a:pt x="74765" y="2080"/>
                  </a:lnTo>
                  <a:lnTo>
                    <a:pt x="74630" y="1734"/>
                  </a:lnTo>
                  <a:lnTo>
                    <a:pt x="74362" y="0"/>
                  </a:lnTo>
                  <a:lnTo>
                    <a:pt x="74362" y="1734"/>
                  </a:lnTo>
                  <a:lnTo>
                    <a:pt x="74630" y="2080"/>
                  </a:lnTo>
                  <a:lnTo>
                    <a:pt x="75167" y="4161"/>
                  </a:lnTo>
                  <a:lnTo>
                    <a:pt x="76778" y="6936"/>
                  </a:lnTo>
                  <a:lnTo>
                    <a:pt x="79328" y="9364"/>
                  </a:lnTo>
                  <a:lnTo>
                    <a:pt x="77046" y="8323"/>
                  </a:lnTo>
                  <a:lnTo>
                    <a:pt x="76241" y="7976"/>
                  </a:lnTo>
                  <a:lnTo>
                    <a:pt x="74630" y="6242"/>
                  </a:lnTo>
                  <a:lnTo>
                    <a:pt x="73825" y="5202"/>
                  </a:lnTo>
                  <a:lnTo>
                    <a:pt x="73020" y="3815"/>
                  </a:lnTo>
                  <a:lnTo>
                    <a:pt x="72348" y="2080"/>
                  </a:lnTo>
                  <a:lnTo>
                    <a:pt x="72214" y="0"/>
                  </a:lnTo>
                  <a:lnTo>
                    <a:pt x="71946" y="0"/>
                  </a:lnTo>
                  <a:lnTo>
                    <a:pt x="72214" y="1734"/>
                  </a:lnTo>
                  <a:lnTo>
                    <a:pt x="72617" y="3121"/>
                  </a:lnTo>
                  <a:lnTo>
                    <a:pt x="73557" y="5202"/>
                  </a:lnTo>
                  <a:lnTo>
                    <a:pt x="74765" y="6936"/>
                  </a:lnTo>
                  <a:lnTo>
                    <a:pt x="75973" y="7976"/>
                  </a:lnTo>
                  <a:lnTo>
                    <a:pt x="73959" y="7283"/>
                  </a:lnTo>
                  <a:lnTo>
                    <a:pt x="72751" y="7283"/>
                  </a:lnTo>
                  <a:lnTo>
                    <a:pt x="71543" y="7976"/>
                  </a:lnTo>
                  <a:lnTo>
                    <a:pt x="69932" y="7976"/>
                  </a:lnTo>
                  <a:lnTo>
                    <a:pt x="68724" y="7283"/>
                  </a:lnTo>
                  <a:lnTo>
                    <a:pt x="67248" y="6242"/>
                  </a:lnTo>
                  <a:lnTo>
                    <a:pt x="65906" y="5202"/>
                  </a:lnTo>
                  <a:lnTo>
                    <a:pt x="64295" y="4161"/>
                  </a:lnTo>
                  <a:lnTo>
                    <a:pt x="63221" y="2774"/>
                  </a:lnTo>
                  <a:lnTo>
                    <a:pt x="62684" y="1040"/>
                  </a:lnTo>
                  <a:lnTo>
                    <a:pt x="62416" y="0"/>
                  </a:lnTo>
                  <a:lnTo>
                    <a:pt x="62281" y="0"/>
                  </a:lnTo>
                  <a:lnTo>
                    <a:pt x="62416" y="1040"/>
                  </a:lnTo>
                  <a:lnTo>
                    <a:pt x="62684" y="2080"/>
                  </a:lnTo>
                  <a:lnTo>
                    <a:pt x="63221" y="3121"/>
                  </a:lnTo>
                  <a:lnTo>
                    <a:pt x="64295" y="4855"/>
                  </a:lnTo>
                  <a:lnTo>
                    <a:pt x="65906" y="5895"/>
                  </a:lnTo>
                  <a:lnTo>
                    <a:pt x="67114" y="6936"/>
                  </a:lnTo>
                  <a:lnTo>
                    <a:pt x="69395" y="7976"/>
                  </a:lnTo>
                  <a:lnTo>
                    <a:pt x="68322" y="8323"/>
                  </a:lnTo>
                  <a:lnTo>
                    <a:pt x="67114" y="7976"/>
                  </a:lnTo>
                  <a:lnTo>
                    <a:pt x="64697" y="6936"/>
                  </a:lnTo>
                  <a:lnTo>
                    <a:pt x="62013" y="4855"/>
                  </a:lnTo>
                  <a:lnTo>
                    <a:pt x="61073" y="3121"/>
                  </a:lnTo>
                  <a:lnTo>
                    <a:pt x="60402" y="1734"/>
                  </a:lnTo>
                  <a:lnTo>
                    <a:pt x="60268" y="0"/>
                  </a:lnTo>
                  <a:lnTo>
                    <a:pt x="60000" y="0"/>
                  </a:lnTo>
                  <a:lnTo>
                    <a:pt x="60268" y="1734"/>
                  </a:lnTo>
                  <a:lnTo>
                    <a:pt x="60805" y="3121"/>
                  </a:lnTo>
                  <a:lnTo>
                    <a:pt x="61610" y="4855"/>
                  </a:lnTo>
                  <a:lnTo>
                    <a:pt x="63892" y="6242"/>
                  </a:lnTo>
                  <a:lnTo>
                    <a:pt x="66040" y="7976"/>
                  </a:lnTo>
                  <a:lnTo>
                    <a:pt x="67919" y="8323"/>
                  </a:lnTo>
                  <a:lnTo>
                    <a:pt x="66711" y="9364"/>
                  </a:lnTo>
                  <a:lnTo>
                    <a:pt x="63624" y="7976"/>
                  </a:lnTo>
                  <a:lnTo>
                    <a:pt x="61208" y="5895"/>
                  </a:lnTo>
                  <a:lnTo>
                    <a:pt x="59194" y="3815"/>
                  </a:lnTo>
                  <a:lnTo>
                    <a:pt x="58389" y="2080"/>
                  </a:lnTo>
                  <a:lnTo>
                    <a:pt x="57986" y="0"/>
                  </a:lnTo>
                  <a:lnTo>
                    <a:pt x="58120" y="2080"/>
                  </a:lnTo>
                  <a:lnTo>
                    <a:pt x="58926" y="4161"/>
                  </a:lnTo>
                  <a:lnTo>
                    <a:pt x="61073" y="6242"/>
                  </a:lnTo>
                  <a:lnTo>
                    <a:pt x="63489" y="8323"/>
                  </a:lnTo>
                  <a:lnTo>
                    <a:pt x="66442" y="10057"/>
                  </a:lnTo>
                  <a:lnTo>
                    <a:pt x="65906" y="10404"/>
                  </a:lnTo>
                  <a:lnTo>
                    <a:pt x="64295" y="9364"/>
                  </a:lnTo>
                  <a:lnTo>
                    <a:pt x="61073" y="7283"/>
                  </a:lnTo>
                  <a:lnTo>
                    <a:pt x="57718" y="4855"/>
                  </a:lnTo>
                  <a:lnTo>
                    <a:pt x="56510" y="3121"/>
                  </a:lnTo>
                  <a:lnTo>
                    <a:pt x="55704" y="1040"/>
                  </a:lnTo>
                  <a:lnTo>
                    <a:pt x="55570" y="0"/>
                  </a:lnTo>
                  <a:lnTo>
                    <a:pt x="55302" y="0"/>
                  </a:lnTo>
                  <a:lnTo>
                    <a:pt x="55570" y="1734"/>
                  </a:lnTo>
                  <a:lnTo>
                    <a:pt x="56375" y="3121"/>
                  </a:lnTo>
                  <a:lnTo>
                    <a:pt x="57583" y="4855"/>
                  </a:lnTo>
                  <a:lnTo>
                    <a:pt x="60671" y="7976"/>
                  </a:lnTo>
                  <a:lnTo>
                    <a:pt x="63624" y="10057"/>
                  </a:lnTo>
                  <a:lnTo>
                    <a:pt x="65637" y="11098"/>
                  </a:lnTo>
                  <a:lnTo>
                    <a:pt x="65503" y="11445"/>
                  </a:lnTo>
                  <a:lnTo>
                    <a:pt x="63087" y="11445"/>
                  </a:lnTo>
                  <a:lnTo>
                    <a:pt x="61073" y="11098"/>
                  </a:lnTo>
                  <a:lnTo>
                    <a:pt x="58791" y="10404"/>
                  </a:lnTo>
                  <a:lnTo>
                    <a:pt x="54899" y="7976"/>
                  </a:lnTo>
                  <a:lnTo>
                    <a:pt x="52348" y="5895"/>
                  </a:lnTo>
                  <a:lnTo>
                    <a:pt x="51275" y="4855"/>
                  </a:lnTo>
                  <a:lnTo>
                    <a:pt x="49664" y="2774"/>
                  </a:lnTo>
                  <a:lnTo>
                    <a:pt x="49261" y="1040"/>
                  </a:lnTo>
                  <a:lnTo>
                    <a:pt x="48993" y="0"/>
                  </a:lnTo>
                  <a:lnTo>
                    <a:pt x="48859" y="0"/>
                  </a:lnTo>
                  <a:lnTo>
                    <a:pt x="48993" y="1734"/>
                  </a:lnTo>
                  <a:lnTo>
                    <a:pt x="49395" y="2774"/>
                  </a:lnTo>
                  <a:lnTo>
                    <a:pt x="51006" y="5202"/>
                  </a:lnTo>
                  <a:lnTo>
                    <a:pt x="54093" y="7976"/>
                  </a:lnTo>
                  <a:lnTo>
                    <a:pt x="56912" y="10057"/>
                  </a:lnTo>
                  <a:lnTo>
                    <a:pt x="60671" y="11445"/>
                  </a:lnTo>
                  <a:lnTo>
                    <a:pt x="58523" y="12138"/>
                  </a:lnTo>
                  <a:lnTo>
                    <a:pt x="57718" y="11445"/>
                  </a:lnTo>
                  <a:lnTo>
                    <a:pt x="55973" y="11098"/>
                  </a:lnTo>
                  <a:lnTo>
                    <a:pt x="52080" y="8323"/>
                  </a:lnTo>
                  <a:lnTo>
                    <a:pt x="50067" y="6936"/>
                  </a:lnTo>
                  <a:lnTo>
                    <a:pt x="48187" y="4855"/>
                  </a:lnTo>
                  <a:lnTo>
                    <a:pt x="46845" y="2774"/>
                  </a:lnTo>
                  <a:lnTo>
                    <a:pt x="46442" y="1734"/>
                  </a:lnTo>
                  <a:lnTo>
                    <a:pt x="46174" y="0"/>
                  </a:lnTo>
                  <a:lnTo>
                    <a:pt x="46040" y="0"/>
                  </a:lnTo>
                  <a:lnTo>
                    <a:pt x="46174" y="1734"/>
                  </a:lnTo>
                  <a:lnTo>
                    <a:pt x="46577" y="2774"/>
                  </a:lnTo>
                  <a:lnTo>
                    <a:pt x="47651" y="4855"/>
                  </a:lnTo>
                  <a:lnTo>
                    <a:pt x="49261" y="6936"/>
                  </a:lnTo>
                  <a:lnTo>
                    <a:pt x="51006" y="8323"/>
                  </a:lnTo>
                  <a:lnTo>
                    <a:pt x="54765" y="10404"/>
                  </a:lnTo>
                  <a:lnTo>
                    <a:pt x="57315" y="11445"/>
                  </a:lnTo>
                  <a:lnTo>
                    <a:pt x="55302" y="12138"/>
                  </a:lnTo>
                  <a:lnTo>
                    <a:pt x="54093" y="11445"/>
                  </a:lnTo>
                  <a:lnTo>
                    <a:pt x="52483" y="11098"/>
                  </a:lnTo>
                  <a:lnTo>
                    <a:pt x="51006" y="10404"/>
                  </a:lnTo>
                  <a:lnTo>
                    <a:pt x="48456" y="7976"/>
                  </a:lnTo>
                  <a:lnTo>
                    <a:pt x="46845" y="5895"/>
                  </a:lnTo>
                  <a:lnTo>
                    <a:pt x="46040" y="4855"/>
                  </a:lnTo>
                  <a:lnTo>
                    <a:pt x="44832" y="2774"/>
                  </a:lnTo>
                  <a:lnTo>
                    <a:pt x="44429" y="1734"/>
                  </a:lnTo>
                  <a:lnTo>
                    <a:pt x="44161" y="0"/>
                  </a:lnTo>
                  <a:lnTo>
                    <a:pt x="44026" y="0"/>
                  </a:lnTo>
                  <a:lnTo>
                    <a:pt x="44161" y="1734"/>
                  </a:lnTo>
                  <a:lnTo>
                    <a:pt x="44563" y="2774"/>
                  </a:lnTo>
                  <a:lnTo>
                    <a:pt x="46040" y="5202"/>
                  </a:lnTo>
                  <a:lnTo>
                    <a:pt x="46577" y="6242"/>
                  </a:lnTo>
                  <a:lnTo>
                    <a:pt x="48456" y="8323"/>
                  </a:lnTo>
                  <a:lnTo>
                    <a:pt x="51006" y="10404"/>
                  </a:lnTo>
                  <a:lnTo>
                    <a:pt x="52483" y="11445"/>
                  </a:lnTo>
                  <a:lnTo>
                    <a:pt x="54093" y="12138"/>
                  </a:lnTo>
                  <a:lnTo>
                    <a:pt x="54362" y="12138"/>
                  </a:lnTo>
                  <a:lnTo>
                    <a:pt x="53288" y="12485"/>
                  </a:lnTo>
                  <a:lnTo>
                    <a:pt x="51677" y="11445"/>
                  </a:lnTo>
                  <a:lnTo>
                    <a:pt x="48187" y="9364"/>
                  </a:lnTo>
                  <a:lnTo>
                    <a:pt x="46174" y="7283"/>
                  </a:lnTo>
                  <a:lnTo>
                    <a:pt x="44429" y="5895"/>
                  </a:lnTo>
                  <a:lnTo>
                    <a:pt x="42953" y="3815"/>
                  </a:lnTo>
                  <a:lnTo>
                    <a:pt x="42147" y="1040"/>
                  </a:lnTo>
                  <a:lnTo>
                    <a:pt x="41879" y="0"/>
                  </a:lnTo>
                  <a:lnTo>
                    <a:pt x="41879" y="1734"/>
                  </a:lnTo>
                  <a:lnTo>
                    <a:pt x="42684" y="3815"/>
                  </a:lnTo>
                  <a:lnTo>
                    <a:pt x="44026" y="5895"/>
                  </a:lnTo>
                  <a:lnTo>
                    <a:pt x="45637" y="7283"/>
                  </a:lnTo>
                  <a:lnTo>
                    <a:pt x="47248" y="9017"/>
                  </a:lnTo>
                  <a:lnTo>
                    <a:pt x="50604" y="11445"/>
                  </a:lnTo>
                  <a:lnTo>
                    <a:pt x="52885" y="12485"/>
                  </a:lnTo>
                  <a:lnTo>
                    <a:pt x="52348" y="12485"/>
                  </a:lnTo>
                  <a:lnTo>
                    <a:pt x="52348" y="13179"/>
                  </a:lnTo>
                  <a:lnTo>
                    <a:pt x="51946" y="13179"/>
                  </a:lnTo>
                  <a:lnTo>
                    <a:pt x="51946" y="12485"/>
                  </a:lnTo>
                  <a:lnTo>
                    <a:pt x="49664" y="12138"/>
                  </a:lnTo>
                  <a:lnTo>
                    <a:pt x="46979" y="10404"/>
                  </a:lnTo>
                  <a:lnTo>
                    <a:pt x="44832" y="9017"/>
                  </a:lnTo>
                  <a:lnTo>
                    <a:pt x="42953" y="6936"/>
                  </a:lnTo>
                  <a:lnTo>
                    <a:pt x="41744" y="5202"/>
                  </a:lnTo>
                  <a:lnTo>
                    <a:pt x="40939" y="3815"/>
                  </a:lnTo>
                  <a:lnTo>
                    <a:pt x="40268" y="2080"/>
                  </a:lnTo>
                  <a:lnTo>
                    <a:pt x="39731" y="0"/>
                  </a:lnTo>
                  <a:lnTo>
                    <a:pt x="39463" y="0"/>
                  </a:lnTo>
                  <a:lnTo>
                    <a:pt x="39865" y="2080"/>
                  </a:lnTo>
                  <a:lnTo>
                    <a:pt x="40536" y="3815"/>
                  </a:lnTo>
                  <a:lnTo>
                    <a:pt x="41476" y="5202"/>
                  </a:lnTo>
                  <a:lnTo>
                    <a:pt x="42684" y="7283"/>
                  </a:lnTo>
                  <a:lnTo>
                    <a:pt x="44563" y="9017"/>
                  </a:lnTo>
                  <a:lnTo>
                    <a:pt x="46845" y="11098"/>
                  </a:lnTo>
                  <a:lnTo>
                    <a:pt x="49664" y="12485"/>
                  </a:lnTo>
                  <a:lnTo>
                    <a:pt x="51677" y="13179"/>
                  </a:lnTo>
                  <a:lnTo>
                    <a:pt x="51543" y="13179"/>
                  </a:lnTo>
                  <a:lnTo>
                    <a:pt x="50067" y="12485"/>
                  </a:lnTo>
                  <a:lnTo>
                    <a:pt x="48590" y="12485"/>
                  </a:lnTo>
                  <a:lnTo>
                    <a:pt x="46845" y="12138"/>
                  </a:lnTo>
                  <a:lnTo>
                    <a:pt x="46040" y="11445"/>
                  </a:lnTo>
                  <a:lnTo>
                    <a:pt x="42550" y="9364"/>
                  </a:lnTo>
                  <a:lnTo>
                    <a:pt x="40134" y="7283"/>
                  </a:lnTo>
                  <a:lnTo>
                    <a:pt x="38657" y="4855"/>
                  </a:lnTo>
                  <a:lnTo>
                    <a:pt x="37852" y="2774"/>
                  </a:lnTo>
                  <a:lnTo>
                    <a:pt x="37315" y="0"/>
                  </a:lnTo>
                  <a:lnTo>
                    <a:pt x="37718" y="2774"/>
                  </a:lnTo>
                  <a:lnTo>
                    <a:pt x="38523" y="5202"/>
                  </a:lnTo>
                  <a:lnTo>
                    <a:pt x="40134" y="7976"/>
                  </a:lnTo>
                  <a:lnTo>
                    <a:pt x="42550" y="10057"/>
                  </a:lnTo>
                  <a:lnTo>
                    <a:pt x="45771" y="12138"/>
                  </a:lnTo>
                  <a:lnTo>
                    <a:pt x="47785" y="12485"/>
                  </a:lnTo>
                  <a:lnTo>
                    <a:pt x="45637" y="13526"/>
                  </a:lnTo>
                  <a:lnTo>
                    <a:pt x="44429" y="14566"/>
                  </a:lnTo>
                  <a:lnTo>
                    <a:pt x="43221" y="14219"/>
                  </a:lnTo>
                  <a:lnTo>
                    <a:pt x="41073" y="13526"/>
                  </a:lnTo>
                  <a:lnTo>
                    <a:pt x="39731" y="13179"/>
                  </a:lnTo>
                  <a:lnTo>
                    <a:pt x="38523" y="12138"/>
                  </a:lnTo>
                  <a:lnTo>
                    <a:pt x="35033" y="10057"/>
                  </a:lnTo>
                  <a:lnTo>
                    <a:pt x="33020" y="7283"/>
                  </a:lnTo>
                  <a:lnTo>
                    <a:pt x="31812" y="5202"/>
                  </a:lnTo>
                  <a:lnTo>
                    <a:pt x="31140" y="3121"/>
                  </a:lnTo>
                  <a:lnTo>
                    <a:pt x="31140" y="1734"/>
                  </a:lnTo>
                  <a:lnTo>
                    <a:pt x="31409" y="0"/>
                  </a:lnTo>
                  <a:lnTo>
                    <a:pt x="31140" y="0"/>
                  </a:lnTo>
                  <a:lnTo>
                    <a:pt x="31006" y="1734"/>
                  </a:lnTo>
                  <a:lnTo>
                    <a:pt x="31140" y="3121"/>
                  </a:lnTo>
                  <a:lnTo>
                    <a:pt x="31409" y="4855"/>
                  </a:lnTo>
                  <a:lnTo>
                    <a:pt x="31812" y="5895"/>
                  </a:lnTo>
                  <a:lnTo>
                    <a:pt x="33154" y="8323"/>
                  </a:lnTo>
                  <a:lnTo>
                    <a:pt x="35436" y="10404"/>
                  </a:lnTo>
                  <a:lnTo>
                    <a:pt x="38523" y="12485"/>
                  </a:lnTo>
                  <a:lnTo>
                    <a:pt x="39463" y="13526"/>
                  </a:lnTo>
                  <a:lnTo>
                    <a:pt x="42147" y="14566"/>
                  </a:lnTo>
                  <a:lnTo>
                    <a:pt x="40939" y="14566"/>
                  </a:lnTo>
                  <a:lnTo>
                    <a:pt x="35033" y="12138"/>
                  </a:lnTo>
                  <a:lnTo>
                    <a:pt x="32751" y="10404"/>
                  </a:lnTo>
                  <a:lnTo>
                    <a:pt x="31140" y="9017"/>
                  </a:lnTo>
                  <a:lnTo>
                    <a:pt x="29932" y="7283"/>
                  </a:lnTo>
                  <a:lnTo>
                    <a:pt x="29395" y="5895"/>
                  </a:lnTo>
                  <a:lnTo>
                    <a:pt x="28590" y="3121"/>
                  </a:lnTo>
                  <a:lnTo>
                    <a:pt x="28322" y="2080"/>
                  </a:lnTo>
                  <a:lnTo>
                    <a:pt x="28590" y="0"/>
                  </a:lnTo>
                  <a:lnTo>
                    <a:pt x="28322" y="0"/>
                  </a:lnTo>
                  <a:lnTo>
                    <a:pt x="28322" y="2080"/>
                  </a:lnTo>
                  <a:lnTo>
                    <a:pt x="28322" y="3121"/>
                  </a:lnTo>
                  <a:lnTo>
                    <a:pt x="28724" y="4161"/>
                  </a:lnTo>
                  <a:lnTo>
                    <a:pt x="29127" y="5895"/>
                  </a:lnTo>
                  <a:lnTo>
                    <a:pt x="29932" y="7283"/>
                  </a:lnTo>
                  <a:lnTo>
                    <a:pt x="31006" y="9364"/>
                  </a:lnTo>
                  <a:lnTo>
                    <a:pt x="32751" y="11098"/>
                  </a:lnTo>
                  <a:lnTo>
                    <a:pt x="35033" y="12485"/>
                  </a:lnTo>
                  <a:lnTo>
                    <a:pt x="40671" y="15260"/>
                  </a:lnTo>
                  <a:lnTo>
                    <a:pt x="38523" y="16647"/>
                  </a:lnTo>
                  <a:lnTo>
                    <a:pt x="37449" y="17341"/>
                  </a:lnTo>
                  <a:lnTo>
                    <a:pt x="37315" y="17341"/>
                  </a:lnTo>
                  <a:lnTo>
                    <a:pt x="37315" y="17687"/>
                  </a:lnTo>
                  <a:lnTo>
                    <a:pt x="35033" y="17687"/>
                  </a:lnTo>
                  <a:lnTo>
                    <a:pt x="33020" y="18381"/>
                  </a:lnTo>
                  <a:lnTo>
                    <a:pt x="30335" y="19768"/>
                  </a:lnTo>
                  <a:lnTo>
                    <a:pt x="30738" y="17687"/>
                  </a:lnTo>
                  <a:lnTo>
                    <a:pt x="30738" y="15606"/>
                  </a:lnTo>
                  <a:lnTo>
                    <a:pt x="30335" y="14219"/>
                  </a:lnTo>
                  <a:lnTo>
                    <a:pt x="29932" y="13179"/>
                  </a:lnTo>
                  <a:lnTo>
                    <a:pt x="29530" y="12485"/>
                  </a:lnTo>
                  <a:lnTo>
                    <a:pt x="29127" y="12138"/>
                  </a:lnTo>
                  <a:lnTo>
                    <a:pt x="27919" y="11445"/>
                  </a:lnTo>
                  <a:lnTo>
                    <a:pt x="25503" y="9364"/>
                  </a:lnTo>
                  <a:lnTo>
                    <a:pt x="24026" y="7976"/>
                  </a:lnTo>
                  <a:lnTo>
                    <a:pt x="23087" y="6242"/>
                  </a:lnTo>
                  <a:lnTo>
                    <a:pt x="22281" y="4161"/>
                  </a:lnTo>
                  <a:lnTo>
                    <a:pt x="21879" y="2080"/>
                  </a:lnTo>
                  <a:lnTo>
                    <a:pt x="22281" y="0"/>
                  </a:lnTo>
                  <a:lnTo>
                    <a:pt x="22013" y="0"/>
                  </a:lnTo>
                  <a:lnTo>
                    <a:pt x="21879" y="2080"/>
                  </a:lnTo>
                  <a:lnTo>
                    <a:pt x="21879" y="3815"/>
                  </a:lnTo>
                  <a:lnTo>
                    <a:pt x="22281" y="5202"/>
                  </a:lnTo>
                  <a:lnTo>
                    <a:pt x="23624" y="7976"/>
                  </a:lnTo>
                  <a:lnTo>
                    <a:pt x="25503" y="10057"/>
                  </a:lnTo>
                  <a:lnTo>
                    <a:pt x="27382" y="11098"/>
                  </a:lnTo>
                  <a:lnTo>
                    <a:pt x="25100" y="11098"/>
                  </a:lnTo>
                  <a:lnTo>
                    <a:pt x="23221" y="10057"/>
                  </a:lnTo>
                  <a:lnTo>
                    <a:pt x="21879" y="8323"/>
                  </a:lnTo>
                  <a:lnTo>
                    <a:pt x="20805" y="7283"/>
                  </a:lnTo>
                  <a:lnTo>
                    <a:pt x="20000" y="5895"/>
                  </a:lnTo>
                  <a:lnTo>
                    <a:pt x="19463" y="3815"/>
                  </a:lnTo>
                  <a:lnTo>
                    <a:pt x="19463" y="3121"/>
                  </a:lnTo>
                  <a:lnTo>
                    <a:pt x="19597" y="1734"/>
                  </a:lnTo>
                  <a:lnTo>
                    <a:pt x="20268" y="0"/>
                  </a:lnTo>
                  <a:lnTo>
                    <a:pt x="20000" y="0"/>
                  </a:lnTo>
                  <a:lnTo>
                    <a:pt x="19597" y="1734"/>
                  </a:lnTo>
                  <a:lnTo>
                    <a:pt x="19194" y="3121"/>
                  </a:lnTo>
                  <a:lnTo>
                    <a:pt x="19194" y="4161"/>
                  </a:lnTo>
                  <a:lnTo>
                    <a:pt x="19865" y="6242"/>
                  </a:lnTo>
                  <a:lnTo>
                    <a:pt x="20671" y="7283"/>
                  </a:lnTo>
                  <a:lnTo>
                    <a:pt x="21476" y="9017"/>
                  </a:lnTo>
                  <a:lnTo>
                    <a:pt x="22818" y="10057"/>
                  </a:lnTo>
                  <a:lnTo>
                    <a:pt x="24697" y="11098"/>
                  </a:lnTo>
                  <a:lnTo>
                    <a:pt x="23624" y="11098"/>
                  </a:lnTo>
                  <a:lnTo>
                    <a:pt x="21476" y="11098"/>
                  </a:lnTo>
                  <a:lnTo>
                    <a:pt x="19865" y="10057"/>
                  </a:lnTo>
                  <a:lnTo>
                    <a:pt x="19060" y="8323"/>
                  </a:lnTo>
                  <a:lnTo>
                    <a:pt x="18791" y="7976"/>
                  </a:lnTo>
                  <a:lnTo>
                    <a:pt x="18791" y="7283"/>
                  </a:lnTo>
                  <a:lnTo>
                    <a:pt x="18255" y="6242"/>
                  </a:lnTo>
                  <a:lnTo>
                    <a:pt x="17852" y="4855"/>
                  </a:lnTo>
                  <a:lnTo>
                    <a:pt x="17583" y="2774"/>
                  </a:lnTo>
                  <a:lnTo>
                    <a:pt x="17852" y="1734"/>
                  </a:lnTo>
                  <a:lnTo>
                    <a:pt x="18255" y="0"/>
                  </a:lnTo>
                  <a:lnTo>
                    <a:pt x="17181" y="0"/>
                  </a:lnTo>
                  <a:lnTo>
                    <a:pt x="17852" y="693"/>
                  </a:lnTo>
                  <a:lnTo>
                    <a:pt x="17583" y="1734"/>
                  </a:lnTo>
                  <a:lnTo>
                    <a:pt x="17449" y="2774"/>
                  </a:lnTo>
                  <a:lnTo>
                    <a:pt x="17449" y="3121"/>
                  </a:lnTo>
                  <a:lnTo>
                    <a:pt x="17449" y="3815"/>
                  </a:lnTo>
                  <a:lnTo>
                    <a:pt x="15302" y="3815"/>
                  </a:lnTo>
                  <a:lnTo>
                    <a:pt x="15167" y="3121"/>
                  </a:lnTo>
                  <a:lnTo>
                    <a:pt x="15167" y="3815"/>
                  </a:lnTo>
                  <a:lnTo>
                    <a:pt x="11946" y="3815"/>
                  </a:lnTo>
                  <a:lnTo>
                    <a:pt x="7785" y="3121"/>
                  </a:lnTo>
                  <a:lnTo>
                    <a:pt x="3758" y="2080"/>
                  </a:lnTo>
                  <a:lnTo>
                    <a:pt x="2147" y="1040"/>
                  </a:lnTo>
                  <a:lnTo>
                    <a:pt x="536" y="0"/>
                  </a:lnTo>
                  <a:lnTo>
                    <a:pt x="0" y="0"/>
                  </a:lnTo>
                  <a:lnTo>
                    <a:pt x="402" y="693"/>
                  </a:lnTo>
                  <a:lnTo>
                    <a:pt x="3624" y="2774"/>
                  </a:lnTo>
                  <a:lnTo>
                    <a:pt x="7382" y="3815"/>
                  </a:lnTo>
                  <a:lnTo>
                    <a:pt x="11543" y="4161"/>
                  </a:lnTo>
                  <a:lnTo>
                    <a:pt x="14765" y="4161"/>
                  </a:lnTo>
                  <a:lnTo>
                    <a:pt x="13959" y="5202"/>
                  </a:lnTo>
                  <a:lnTo>
                    <a:pt x="12348" y="6936"/>
                  </a:lnTo>
                  <a:lnTo>
                    <a:pt x="10872" y="7283"/>
                  </a:lnTo>
                  <a:lnTo>
                    <a:pt x="9127" y="7283"/>
                  </a:lnTo>
                  <a:lnTo>
                    <a:pt x="6577" y="6936"/>
                  </a:lnTo>
                  <a:lnTo>
                    <a:pt x="3758" y="5895"/>
                  </a:lnTo>
                  <a:lnTo>
                    <a:pt x="0" y="1734"/>
                  </a:lnTo>
                  <a:lnTo>
                    <a:pt x="0" y="2774"/>
                  </a:lnTo>
                  <a:lnTo>
                    <a:pt x="2550" y="5202"/>
                  </a:lnTo>
                  <a:lnTo>
                    <a:pt x="3758" y="6242"/>
                  </a:lnTo>
                  <a:lnTo>
                    <a:pt x="6845" y="7283"/>
                  </a:lnTo>
                  <a:lnTo>
                    <a:pt x="9261" y="7976"/>
                  </a:lnTo>
                  <a:lnTo>
                    <a:pt x="11275" y="7283"/>
                  </a:lnTo>
                  <a:lnTo>
                    <a:pt x="12751" y="6936"/>
                  </a:lnTo>
                  <a:lnTo>
                    <a:pt x="13691" y="6242"/>
                  </a:lnTo>
                  <a:lnTo>
                    <a:pt x="14362" y="5202"/>
                  </a:lnTo>
                  <a:lnTo>
                    <a:pt x="14899" y="4161"/>
                  </a:lnTo>
                  <a:lnTo>
                    <a:pt x="15302" y="4161"/>
                  </a:lnTo>
                  <a:lnTo>
                    <a:pt x="15973" y="5202"/>
                  </a:lnTo>
                  <a:lnTo>
                    <a:pt x="17046" y="6242"/>
                  </a:lnTo>
                  <a:lnTo>
                    <a:pt x="18657" y="7976"/>
                  </a:lnTo>
                  <a:lnTo>
                    <a:pt x="19060" y="9017"/>
                  </a:lnTo>
                  <a:lnTo>
                    <a:pt x="19865" y="10057"/>
                  </a:lnTo>
                  <a:lnTo>
                    <a:pt x="21208" y="11098"/>
                  </a:lnTo>
                  <a:lnTo>
                    <a:pt x="23624" y="11445"/>
                  </a:lnTo>
                  <a:lnTo>
                    <a:pt x="25771" y="11445"/>
                  </a:lnTo>
                  <a:lnTo>
                    <a:pt x="27516" y="11445"/>
                  </a:lnTo>
                  <a:lnTo>
                    <a:pt x="29530" y="12485"/>
                  </a:lnTo>
                  <a:lnTo>
                    <a:pt x="29932" y="13526"/>
                  </a:lnTo>
                  <a:lnTo>
                    <a:pt x="30335" y="14566"/>
                  </a:lnTo>
                  <a:lnTo>
                    <a:pt x="30604" y="15606"/>
                  </a:lnTo>
                  <a:lnTo>
                    <a:pt x="30604" y="17687"/>
                  </a:lnTo>
                  <a:lnTo>
                    <a:pt x="30201" y="20462"/>
                  </a:lnTo>
                  <a:lnTo>
                    <a:pt x="29932" y="21849"/>
                  </a:lnTo>
                  <a:lnTo>
                    <a:pt x="29798" y="23930"/>
                  </a:lnTo>
                  <a:lnTo>
                    <a:pt x="29798" y="26705"/>
                  </a:lnTo>
                  <a:lnTo>
                    <a:pt x="29932" y="28786"/>
                  </a:lnTo>
                  <a:lnTo>
                    <a:pt x="30201" y="30867"/>
                  </a:lnTo>
                  <a:lnTo>
                    <a:pt x="31006" y="32601"/>
                  </a:lnTo>
                  <a:lnTo>
                    <a:pt x="31946" y="34682"/>
                  </a:lnTo>
                  <a:lnTo>
                    <a:pt x="34228" y="37109"/>
                  </a:lnTo>
                  <a:lnTo>
                    <a:pt x="34496" y="37109"/>
                  </a:lnTo>
                  <a:lnTo>
                    <a:pt x="37718" y="39884"/>
                  </a:lnTo>
                  <a:lnTo>
                    <a:pt x="40134" y="40231"/>
                  </a:lnTo>
                  <a:lnTo>
                    <a:pt x="42953" y="40231"/>
                  </a:lnTo>
                  <a:lnTo>
                    <a:pt x="44563" y="39190"/>
                  </a:lnTo>
                  <a:lnTo>
                    <a:pt x="46040" y="38843"/>
                  </a:lnTo>
                  <a:lnTo>
                    <a:pt x="47382" y="37109"/>
                  </a:lnTo>
                  <a:lnTo>
                    <a:pt x="48859" y="37803"/>
                  </a:lnTo>
                  <a:lnTo>
                    <a:pt x="51677" y="37803"/>
                  </a:lnTo>
                  <a:lnTo>
                    <a:pt x="52080" y="37803"/>
                  </a:lnTo>
                  <a:lnTo>
                    <a:pt x="52348" y="37803"/>
                  </a:lnTo>
                  <a:lnTo>
                    <a:pt x="53959" y="37109"/>
                  </a:lnTo>
                  <a:lnTo>
                    <a:pt x="53959" y="37803"/>
                  </a:lnTo>
                  <a:lnTo>
                    <a:pt x="54765" y="37109"/>
                  </a:lnTo>
                  <a:lnTo>
                    <a:pt x="57986" y="36069"/>
                  </a:lnTo>
                  <a:lnTo>
                    <a:pt x="61610" y="34682"/>
                  </a:lnTo>
                  <a:lnTo>
                    <a:pt x="64026" y="34682"/>
                  </a:lnTo>
                  <a:lnTo>
                    <a:pt x="66711" y="34682"/>
                  </a:lnTo>
                  <a:lnTo>
                    <a:pt x="67919" y="35722"/>
                  </a:lnTo>
                  <a:lnTo>
                    <a:pt x="69530" y="36763"/>
                  </a:lnTo>
                  <a:lnTo>
                    <a:pt x="70738" y="37803"/>
                  </a:lnTo>
                  <a:lnTo>
                    <a:pt x="72214" y="39190"/>
                  </a:lnTo>
                  <a:lnTo>
                    <a:pt x="72348" y="39190"/>
                  </a:lnTo>
                  <a:lnTo>
                    <a:pt x="73020" y="40231"/>
                  </a:lnTo>
                  <a:lnTo>
                    <a:pt x="73154" y="41965"/>
                  </a:lnTo>
                  <a:lnTo>
                    <a:pt x="73020" y="43352"/>
                  </a:lnTo>
                  <a:lnTo>
                    <a:pt x="72348" y="44393"/>
                  </a:lnTo>
                  <a:lnTo>
                    <a:pt x="71543" y="46127"/>
                  </a:lnTo>
                  <a:lnTo>
                    <a:pt x="71140" y="47514"/>
                  </a:lnTo>
                  <a:lnTo>
                    <a:pt x="71006" y="49942"/>
                  </a:lnTo>
                  <a:lnTo>
                    <a:pt x="71409" y="52023"/>
                  </a:lnTo>
                  <a:lnTo>
                    <a:pt x="72214" y="53410"/>
                  </a:lnTo>
                  <a:lnTo>
                    <a:pt x="72751" y="54450"/>
                  </a:lnTo>
                  <a:lnTo>
                    <a:pt x="74630" y="56531"/>
                  </a:lnTo>
                  <a:lnTo>
                    <a:pt x="77718" y="58612"/>
                  </a:lnTo>
                  <a:lnTo>
                    <a:pt x="81744" y="60693"/>
                  </a:lnTo>
                  <a:lnTo>
                    <a:pt x="81879" y="60693"/>
                  </a:lnTo>
                  <a:lnTo>
                    <a:pt x="83087" y="60693"/>
                  </a:lnTo>
                  <a:lnTo>
                    <a:pt x="83087" y="60693"/>
                  </a:lnTo>
                  <a:lnTo>
                    <a:pt x="83087" y="60693"/>
                  </a:lnTo>
                  <a:lnTo>
                    <a:pt x="83758" y="60693"/>
                  </a:lnTo>
                  <a:lnTo>
                    <a:pt x="86040" y="60693"/>
                  </a:lnTo>
                  <a:lnTo>
                    <a:pt x="87248" y="61387"/>
                  </a:lnTo>
                  <a:lnTo>
                    <a:pt x="88187" y="61734"/>
                  </a:lnTo>
                  <a:lnTo>
                    <a:pt x="88456" y="62427"/>
                  </a:lnTo>
                  <a:lnTo>
                    <a:pt x="89261" y="62774"/>
                  </a:lnTo>
                  <a:lnTo>
                    <a:pt x="90604" y="65549"/>
                  </a:lnTo>
                  <a:lnTo>
                    <a:pt x="91409" y="66936"/>
                  </a:lnTo>
                  <a:lnTo>
                    <a:pt x="92214" y="69710"/>
                  </a:lnTo>
                  <a:lnTo>
                    <a:pt x="92617" y="72138"/>
                  </a:lnTo>
                  <a:lnTo>
                    <a:pt x="92885" y="75953"/>
                  </a:lnTo>
                  <a:lnTo>
                    <a:pt x="92885" y="77687"/>
                  </a:lnTo>
                  <a:lnTo>
                    <a:pt x="92885" y="78728"/>
                  </a:lnTo>
                  <a:lnTo>
                    <a:pt x="92483" y="81156"/>
                  </a:lnTo>
                  <a:lnTo>
                    <a:pt x="91812" y="83236"/>
                  </a:lnTo>
                  <a:lnTo>
                    <a:pt x="91409" y="84277"/>
                  </a:lnTo>
                  <a:lnTo>
                    <a:pt x="90604" y="84971"/>
                  </a:lnTo>
                  <a:lnTo>
                    <a:pt x="90067" y="85317"/>
                  </a:lnTo>
                  <a:lnTo>
                    <a:pt x="88187" y="87398"/>
                  </a:lnTo>
                  <a:lnTo>
                    <a:pt x="87382" y="88439"/>
                  </a:lnTo>
                  <a:lnTo>
                    <a:pt x="86577" y="90520"/>
                  </a:lnTo>
                  <a:lnTo>
                    <a:pt x="86040" y="92601"/>
                  </a:lnTo>
                  <a:lnTo>
                    <a:pt x="85503" y="94682"/>
                  </a:lnTo>
                  <a:lnTo>
                    <a:pt x="86040" y="97456"/>
                  </a:lnTo>
                  <a:lnTo>
                    <a:pt x="86577" y="99537"/>
                  </a:lnTo>
                  <a:lnTo>
                    <a:pt x="87248" y="101618"/>
                  </a:lnTo>
                  <a:lnTo>
                    <a:pt x="87382" y="102312"/>
                  </a:lnTo>
                  <a:lnTo>
                    <a:pt x="89261" y="105780"/>
                  </a:lnTo>
                  <a:lnTo>
                    <a:pt x="90201" y="107514"/>
                  </a:lnTo>
                  <a:lnTo>
                    <a:pt x="91409" y="108901"/>
                  </a:lnTo>
                  <a:lnTo>
                    <a:pt x="92483" y="109942"/>
                  </a:lnTo>
                  <a:lnTo>
                    <a:pt x="94765" y="111676"/>
                  </a:lnTo>
                  <a:lnTo>
                    <a:pt x="97315" y="113063"/>
                  </a:lnTo>
                  <a:lnTo>
                    <a:pt x="103624" y="116184"/>
                  </a:lnTo>
                  <a:lnTo>
                    <a:pt x="109664" y="118265"/>
                  </a:lnTo>
                  <a:lnTo>
                    <a:pt x="112751" y="119306"/>
                  </a:lnTo>
                  <a:lnTo>
                    <a:pt x="115838" y="119306"/>
                  </a:lnTo>
                  <a:lnTo>
                    <a:pt x="120000" y="120000"/>
                  </a:lnTo>
                  <a:lnTo>
                    <a:pt x="120000" y="119306"/>
                  </a:lnTo>
                  <a:lnTo>
                    <a:pt x="115838" y="118959"/>
                  </a:lnTo>
                  <a:lnTo>
                    <a:pt x="110469" y="118265"/>
                  </a:lnTo>
                  <a:lnTo>
                    <a:pt x="105234" y="116878"/>
                  </a:lnTo>
                  <a:lnTo>
                    <a:pt x="110335" y="117225"/>
                  </a:lnTo>
                  <a:lnTo>
                    <a:pt x="113154" y="117225"/>
                  </a:lnTo>
                  <a:lnTo>
                    <a:pt x="115838" y="116878"/>
                  </a:lnTo>
                  <a:lnTo>
                    <a:pt x="115838" y="116184"/>
                  </a:lnTo>
                  <a:lnTo>
                    <a:pt x="112348" y="116878"/>
                  </a:lnTo>
                  <a:lnTo>
                    <a:pt x="108724" y="116878"/>
                  </a:lnTo>
                  <a:lnTo>
                    <a:pt x="103624" y="115838"/>
                  </a:lnTo>
                  <a:lnTo>
                    <a:pt x="101208" y="114797"/>
                  </a:lnTo>
                  <a:lnTo>
                    <a:pt x="97986" y="112023"/>
                  </a:lnTo>
                  <a:lnTo>
                    <a:pt x="95704" y="109595"/>
                  </a:lnTo>
                  <a:lnTo>
                    <a:pt x="94093" y="107514"/>
                  </a:lnTo>
                  <a:lnTo>
                    <a:pt x="93020" y="104739"/>
                  </a:lnTo>
                  <a:lnTo>
                    <a:pt x="92483" y="102658"/>
                  </a:lnTo>
                  <a:lnTo>
                    <a:pt x="92080" y="101271"/>
                  </a:lnTo>
                  <a:lnTo>
                    <a:pt x="92080" y="100231"/>
                  </a:lnTo>
                  <a:lnTo>
                    <a:pt x="92214" y="98497"/>
                  </a:lnTo>
                  <a:lnTo>
                    <a:pt x="92483" y="97109"/>
                  </a:lnTo>
                  <a:lnTo>
                    <a:pt x="93691" y="94335"/>
                  </a:lnTo>
                  <a:lnTo>
                    <a:pt x="95302" y="91560"/>
                  </a:lnTo>
                  <a:lnTo>
                    <a:pt x="97315" y="90173"/>
                  </a:lnTo>
                  <a:lnTo>
                    <a:pt x="100939" y="88092"/>
                  </a:lnTo>
                  <a:lnTo>
                    <a:pt x="102550" y="87052"/>
                  </a:lnTo>
                  <a:lnTo>
                    <a:pt x="104026" y="86011"/>
                  </a:lnTo>
                  <a:lnTo>
                    <a:pt x="105234" y="84277"/>
                  </a:lnTo>
                  <a:lnTo>
                    <a:pt x="106040" y="82890"/>
                  </a:lnTo>
                  <a:lnTo>
                    <a:pt x="106442" y="80809"/>
                  </a:lnTo>
                  <a:lnTo>
                    <a:pt x="106711" y="79075"/>
                  </a:lnTo>
                  <a:lnTo>
                    <a:pt x="106711" y="78034"/>
                  </a:lnTo>
                  <a:lnTo>
                    <a:pt x="106711" y="76994"/>
                  </a:lnTo>
                  <a:lnTo>
                    <a:pt x="105906" y="74913"/>
                  </a:lnTo>
                  <a:lnTo>
                    <a:pt x="104832" y="73526"/>
                  </a:lnTo>
                  <a:lnTo>
                    <a:pt x="103624" y="71791"/>
                  </a:lnTo>
                  <a:lnTo>
                    <a:pt x="102416" y="71098"/>
                  </a:lnTo>
                  <a:lnTo>
                    <a:pt x="100134" y="70751"/>
                  </a:lnTo>
                  <a:lnTo>
                    <a:pt x="99194" y="70751"/>
                  </a:lnTo>
                  <a:lnTo>
                    <a:pt x="96375" y="70057"/>
                  </a:lnTo>
                  <a:lnTo>
                    <a:pt x="92617" y="70751"/>
                  </a:lnTo>
                  <a:lnTo>
                    <a:pt x="92483" y="70057"/>
                  </a:lnTo>
                  <a:lnTo>
                    <a:pt x="97718" y="70057"/>
                  </a:lnTo>
                  <a:lnTo>
                    <a:pt x="101342" y="70751"/>
                  </a:lnTo>
                  <a:lnTo>
                    <a:pt x="103221" y="71098"/>
                  </a:lnTo>
                  <a:lnTo>
                    <a:pt x="104697" y="72138"/>
                  </a:lnTo>
                  <a:lnTo>
                    <a:pt x="106308" y="73872"/>
                  </a:lnTo>
                  <a:lnTo>
                    <a:pt x="107248" y="75953"/>
                  </a:lnTo>
                  <a:lnTo>
                    <a:pt x="107919" y="76994"/>
                  </a:lnTo>
                  <a:lnTo>
                    <a:pt x="108053" y="78728"/>
                  </a:lnTo>
                  <a:lnTo>
                    <a:pt x="108053" y="80809"/>
                  </a:lnTo>
                  <a:lnTo>
                    <a:pt x="107516" y="82890"/>
                  </a:lnTo>
                  <a:lnTo>
                    <a:pt x="107248" y="83930"/>
                  </a:lnTo>
                  <a:lnTo>
                    <a:pt x="106442" y="84971"/>
                  </a:lnTo>
                  <a:lnTo>
                    <a:pt x="104697" y="87052"/>
                  </a:lnTo>
                  <a:lnTo>
                    <a:pt x="101342" y="89132"/>
                  </a:lnTo>
                  <a:lnTo>
                    <a:pt x="100402" y="89479"/>
                  </a:lnTo>
                  <a:lnTo>
                    <a:pt x="97986" y="91213"/>
                  </a:lnTo>
                  <a:lnTo>
                    <a:pt x="96778" y="92254"/>
                  </a:lnTo>
                  <a:lnTo>
                    <a:pt x="95570" y="93641"/>
                  </a:lnTo>
                  <a:lnTo>
                    <a:pt x="94765" y="95722"/>
                  </a:lnTo>
                  <a:lnTo>
                    <a:pt x="93825" y="98497"/>
                  </a:lnTo>
                  <a:lnTo>
                    <a:pt x="93825" y="100231"/>
                  </a:lnTo>
                  <a:lnTo>
                    <a:pt x="93825" y="101271"/>
                  </a:lnTo>
                  <a:lnTo>
                    <a:pt x="94228" y="103352"/>
                  </a:lnTo>
                  <a:lnTo>
                    <a:pt x="94899" y="105433"/>
                  </a:lnTo>
                  <a:lnTo>
                    <a:pt x="96107" y="107861"/>
                  </a:lnTo>
                  <a:lnTo>
                    <a:pt x="98120" y="110635"/>
                  </a:lnTo>
                  <a:lnTo>
                    <a:pt x="101208" y="112023"/>
                  </a:lnTo>
                  <a:lnTo>
                    <a:pt x="105637" y="114104"/>
                  </a:lnTo>
                  <a:lnTo>
                    <a:pt x="109530" y="115838"/>
                  </a:lnTo>
                  <a:lnTo>
                    <a:pt x="113020" y="116184"/>
                  </a:lnTo>
                  <a:lnTo>
                    <a:pt x="113020" y="115838"/>
                  </a:lnTo>
                  <a:lnTo>
                    <a:pt x="109664" y="114797"/>
                  </a:lnTo>
                  <a:lnTo>
                    <a:pt x="105906" y="112716"/>
                  </a:lnTo>
                  <a:lnTo>
                    <a:pt x="101342" y="110635"/>
                  </a:lnTo>
                  <a:lnTo>
                    <a:pt x="99328" y="108901"/>
                  </a:lnTo>
                  <a:lnTo>
                    <a:pt x="97718" y="106820"/>
                  </a:lnTo>
                  <a:lnTo>
                    <a:pt x="96778" y="105433"/>
                  </a:lnTo>
                  <a:lnTo>
                    <a:pt x="96107" y="102658"/>
                  </a:lnTo>
                  <a:lnTo>
                    <a:pt x="96107" y="101271"/>
                  </a:lnTo>
                  <a:lnTo>
                    <a:pt x="96510" y="99537"/>
                  </a:lnTo>
                  <a:lnTo>
                    <a:pt x="96912" y="98150"/>
                  </a:lnTo>
                  <a:lnTo>
                    <a:pt x="98120" y="95722"/>
                  </a:lnTo>
                  <a:lnTo>
                    <a:pt x="99597" y="93641"/>
                  </a:lnTo>
                  <a:lnTo>
                    <a:pt x="101208" y="92254"/>
                  </a:lnTo>
                  <a:lnTo>
                    <a:pt x="102818" y="91213"/>
                  </a:lnTo>
                  <a:lnTo>
                    <a:pt x="105503" y="90173"/>
                  </a:lnTo>
                  <a:lnTo>
                    <a:pt x="106711" y="89479"/>
                  </a:lnTo>
                  <a:lnTo>
                    <a:pt x="107919" y="89132"/>
                  </a:lnTo>
                  <a:lnTo>
                    <a:pt x="107919" y="89479"/>
                  </a:lnTo>
                  <a:lnTo>
                    <a:pt x="109664" y="89132"/>
                  </a:lnTo>
                  <a:lnTo>
                    <a:pt x="110469" y="88439"/>
                  </a:lnTo>
                  <a:lnTo>
                    <a:pt x="112214" y="87052"/>
                  </a:lnTo>
                  <a:lnTo>
                    <a:pt x="113422" y="85317"/>
                  </a:lnTo>
                  <a:lnTo>
                    <a:pt x="113959" y="83236"/>
                  </a:lnTo>
                  <a:lnTo>
                    <a:pt x="114362" y="82196"/>
                  </a:lnTo>
                  <a:lnTo>
                    <a:pt x="114630" y="80115"/>
                  </a:lnTo>
                  <a:lnTo>
                    <a:pt x="114362" y="79768"/>
                  </a:lnTo>
                  <a:lnTo>
                    <a:pt x="113959" y="76994"/>
                  </a:lnTo>
                  <a:lnTo>
                    <a:pt x="113154" y="75606"/>
                  </a:lnTo>
                  <a:lnTo>
                    <a:pt x="111946" y="73872"/>
                  </a:lnTo>
                  <a:lnTo>
                    <a:pt x="110738" y="72832"/>
                  </a:lnTo>
                  <a:lnTo>
                    <a:pt x="108456" y="71791"/>
                  </a:lnTo>
                  <a:lnTo>
                    <a:pt x="107248" y="71791"/>
                  </a:lnTo>
                  <a:lnTo>
                    <a:pt x="104832" y="70057"/>
                  </a:lnTo>
                  <a:lnTo>
                    <a:pt x="103624" y="70057"/>
                  </a:lnTo>
                  <a:lnTo>
                    <a:pt x="97986" y="69017"/>
                  </a:lnTo>
                  <a:lnTo>
                    <a:pt x="93825" y="66936"/>
                  </a:lnTo>
                  <a:lnTo>
                    <a:pt x="91677" y="65549"/>
                  </a:lnTo>
                  <a:lnTo>
                    <a:pt x="90872" y="64855"/>
                  </a:lnTo>
                  <a:lnTo>
                    <a:pt x="89664" y="62774"/>
                  </a:lnTo>
                  <a:lnTo>
                    <a:pt x="88590" y="61734"/>
                  </a:lnTo>
                  <a:lnTo>
                    <a:pt x="88859" y="61734"/>
                  </a:lnTo>
                  <a:lnTo>
                    <a:pt x="88456" y="61387"/>
                  </a:lnTo>
                  <a:lnTo>
                    <a:pt x="87248" y="60346"/>
                  </a:lnTo>
                  <a:lnTo>
                    <a:pt x="86174" y="58265"/>
                  </a:lnTo>
                  <a:lnTo>
                    <a:pt x="85771" y="56531"/>
                  </a:lnTo>
                  <a:lnTo>
                    <a:pt x="85369" y="54450"/>
                  </a:lnTo>
                  <a:lnTo>
                    <a:pt x="85503" y="52023"/>
                  </a:lnTo>
                  <a:lnTo>
                    <a:pt x="86040" y="50289"/>
                  </a:lnTo>
                  <a:lnTo>
                    <a:pt x="86577" y="48901"/>
                  </a:lnTo>
                  <a:lnTo>
                    <a:pt x="88053" y="46127"/>
                  </a:lnTo>
                  <a:lnTo>
                    <a:pt x="89664" y="44393"/>
                  </a:lnTo>
                  <a:lnTo>
                    <a:pt x="91677" y="43005"/>
                  </a:lnTo>
                  <a:lnTo>
                    <a:pt x="95704" y="40231"/>
                  </a:lnTo>
                  <a:lnTo>
                    <a:pt x="96778" y="39190"/>
                  </a:lnTo>
                  <a:lnTo>
                    <a:pt x="97718" y="37803"/>
                  </a:lnTo>
                  <a:lnTo>
                    <a:pt x="98389" y="36069"/>
                  </a:lnTo>
                  <a:lnTo>
                    <a:pt x="98523" y="34682"/>
                  </a:lnTo>
                  <a:lnTo>
                    <a:pt x="98523" y="33641"/>
                  </a:lnTo>
                  <a:lnTo>
                    <a:pt x="98389" y="32601"/>
                  </a:lnTo>
                  <a:lnTo>
                    <a:pt x="97986" y="30867"/>
                  </a:lnTo>
                  <a:lnTo>
                    <a:pt x="98523" y="30867"/>
                  </a:lnTo>
                  <a:lnTo>
                    <a:pt x="99731" y="31907"/>
                  </a:lnTo>
                  <a:lnTo>
                    <a:pt x="100536" y="32947"/>
                  </a:lnTo>
                  <a:lnTo>
                    <a:pt x="100805" y="33641"/>
                  </a:lnTo>
                  <a:lnTo>
                    <a:pt x="100939" y="34682"/>
                  </a:lnTo>
                  <a:lnTo>
                    <a:pt x="100805" y="35722"/>
                  </a:lnTo>
                  <a:lnTo>
                    <a:pt x="100402" y="36763"/>
                  </a:lnTo>
                  <a:lnTo>
                    <a:pt x="99194" y="38843"/>
                  </a:lnTo>
                  <a:lnTo>
                    <a:pt x="97986" y="39884"/>
                  </a:lnTo>
                  <a:lnTo>
                    <a:pt x="96778" y="40924"/>
                  </a:lnTo>
                  <a:lnTo>
                    <a:pt x="95704" y="41271"/>
                  </a:lnTo>
                  <a:lnTo>
                    <a:pt x="94228" y="41965"/>
                  </a:lnTo>
                  <a:lnTo>
                    <a:pt x="91409" y="43352"/>
                  </a:lnTo>
                  <a:lnTo>
                    <a:pt x="90201" y="45086"/>
                  </a:lnTo>
                  <a:lnTo>
                    <a:pt x="88859" y="47167"/>
                  </a:lnTo>
                  <a:lnTo>
                    <a:pt x="87785" y="49942"/>
                  </a:lnTo>
                  <a:lnTo>
                    <a:pt x="87382" y="51329"/>
                  </a:lnTo>
                  <a:lnTo>
                    <a:pt x="87248" y="53063"/>
                  </a:lnTo>
                  <a:lnTo>
                    <a:pt x="87248" y="54450"/>
                  </a:lnTo>
                  <a:lnTo>
                    <a:pt x="87382" y="56184"/>
                  </a:lnTo>
                  <a:lnTo>
                    <a:pt x="88053" y="58265"/>
                  </a:lnTo>
                  <a:lnTo>
                    <a:pt x="88993" y="60693"/>
                  </a:lnTo>
                  <a:lnTo>
                    <a:pt x="90604" y="63468"/>
                  </a:lnTo>
                  <a:lnTo>
                    <a:pt x="93288" y="65895"/>
                  </a:lnTo>
                  <a:lnTo>
                    <a:pt x="97181" y="67630"/>
                  </a:lnTo>
                  <a:lnTo>
                    <a:pt x="102013" y="67976"/>
                  </a:lnTo>
                  <a:lnTo>
                    <a:pt x="106040" y="69017"/>
                  </a:lnTo>
                  <a:lnTo>
                    <a:pt x="109127" y="70057"/>
                  </a:lnTo>
                  <a:lnTo>
                    <a:pt x="110469" y="70751"/>
                  </a:lnTo>
                  <a:lnTo>
                    <a:pt x="113959" y="72138"/>
                  </a:lnTo>
                  <a:lnTo>
                    <a:pt x="115570" y="73872"/>
                  </a:lnTo>
                  <a:lnTo>
                    <a:pt x="117046" y="75953"/>
                  </a:lnTo>
                  <a:lnTo>
                    <a:pt x="118255" y="78728"/>
                  </a:lnTo>
                  <a:lnTo>
                    <a:pt x="118389" y="79768"/>
                  </a:lnTo>
                  <a:lnTo>
                    <a:pt x="118389" y="81156"/>
                  </a:lnTo>
                  <a:lnTo>
                    <a:pt x="118389" y="82196"/>
                  </a:lnTo>
                  <a:lnTo>
                    <a:pt x="117583" y="84277"/>
                  </a:lnTo>
                  <a:lnTo>
                    <a:pt x="117046" y="86011"/>
                  </a:lnTo>
                  <a:lnTo>
                    <a:pt x="116241" y="87052"/>
                  </a:lnTo>
                  <a:lnTo>
                    <a:pt x="115033" y="87398"/>
                  </a:lnTo>
                  <a:lnTo>
                    <a:pt x="113422" y="88092"/>
                  </a:lnTo>
                  <a:lnTo>
                    <a:pt x="108724" y="90173"/>
                  </a:lnTo>
                  <a:lnTo>
                    <a:pt x="104832" y="91213"/>
                  </a:lnTo>
                  <a:lnTo>
                    <a:pt x="102147" y="92601"/>
                  </a:lnTo>
                  <a:lnTo>
                    <a:pt x="100805" y="94335"/>
                  </a:lnTo>
                  <a:lnTo>
                    <a:pt x="100402" y="94682"/>
                  </a:lnTo>
                  <a:lnTo>
                    <a:pt x="99328" y="96416"/>
                  </a:lnTo>
                  <a:lnTo>
                    <a:pt x="98523" y="97456"/>
                  </a:lnTo>
                  <a:lnTo>
                    <a:pt x="98120" y="99190"/>
                  </a:lnTo>
                  <a:lnTo>
                    <a:pt x="97986" y="101271"/>
                  </a:lnTo>
                  <a:lnTo>
                    <a:pt x="98120" y="102658"/>
                  </a:lnTo>
                  <a:lnTo>
                    <a:pt x="98523" y="104393"/>
                  </a:lnTo>
                  <a:lnTo>
                    <a:pt x="99328" y="105780"/>
                  </a:lnTo>
                  <a:lnTo>
                    <a:pt x="101610" y="108901"/>
                  </a:lnTo>
                  <a:lnTo>
                    <a:pt x="104697" y="111676"/>
                  </a:lnTo>
                  <a:lnTo>
                    <a:pt x="107919" y="113063"/>
                  </a:lnTo>
                  <a:lnTo>
                    <a:pt x="111140" y="114797"/>
                  </a:lnTo>
                  <a:lnTo>
                    <a:pt x="116778" y="116878"/>
                  </a:lnTo>
                  <a:lnTo>
                    <a:pt x="119194" y="117225"/>
                  </a:lnTo>
                  <a:lnTo>
                    <a:pt x="120000" y="117225"/>
                  </a:lnTo>
                  <a:lnTo>
                    <a:pt x="120000" y="116878"/>
                  </a:lnTo>
                  <a:lnTo>
                    <a:pt x="119194" y="116878"/>
                  </a:lnTo>
                  <a:lnTo>
                    <a:pt x="116778" y="116184"/>
                  </a:lnTo>
                  <a:lnTo>
                    <a:pt x="111140" y="114104"/>
                  </a:lnTo>
                  <a:lnTo>
                    <a:pt x="107919" y="113063"/>
                  </a:lnTo>
                  <a:lnTo>
                    <a:pt x="104697" y="110982"/>
                  </a:lnTo>
                  <a:lnTo>
                    <a:pt x="101744" y="108554"/>
                  </a:lnTo>
                  <a:lnTo>
                    <a:pt x="99597" y="105780"/>
                  </a:lnTo>
                  <a:lnTo>
                    <a:pt x="98791" y="104393"/>
                  </a:lnTo>
                  <a:lnTo>
                    <a:pt x="98389" y="102312"/>
                  </a:lnTo>
                  <a:lnTo>
                    <a:pt x="98120" y="101271"/>
                  </a:lnTo>
                  <a:lnTo>
                    <a:pt x="98389" y="99537"/>
                  </a:lnTo>
                  <a:lnTo>
                    <a:pt x="98791" y="98150"/>
                  </a:lnTo>
                  <a:lnTo>
                    <a:pt x="99328" y="96416"/>
                  </a:lnTo>
                  <a:lnTo>
                    <a:pt x="100402" y="95375"/>
                  </a:lnTo>
                  <a:lnTo>
                    <a:pt x="100805" y="94682"/>
                  </a:lnTo>
                  <a:lnTo>
                    <a:pt x="102416" y="93294"/>
                  </a:lnTo>
                  <a:lnTo>
                    <a:pt x="104832" y="91560"/>
                  </a:lnTo>
                  <a:lnTo>
                    <a:pt x="108724" y="90520"/>
                  </a:lnTo>
                  <a:lnTo>
                    <a:pt x="113422" y="88439"/>
                  </a:lnTo>
                  <a:lnTo>
                    <a:pt x="115033" y="88092"/>
                  </a:lnTo>
                  <a:lnTo>
                    <a:pt x="116241" y="87398"/>
                  </a:lnTo>
                  <a:lnTo>
                    <a:pt x="117181" y="86011"/>
                  </a:lnTo>
                  <a:lnTo>
                    <a:pt x="117852" y="84971"/>
                  </a:lnTo>
                  <a:lnTo>
                    <a:pt x="118389" y="82196"/>
                  </a:lnTo>
                  <a:lnTo>
                    <a:pt x="118657" y="81156"/>
                  </a:lnTo>
                  <a:lnTo>
                    <a:pt x="118657" y="79768"/>
                  </a:lnTo>
                  <a:lnTo>
                    <a:pt x="118255" y="77687"/>
                  </a:lnTo>
                  <a:lnTo>
                    <a:pt x="117583" y="76647"/>
                  </a:lnTo>
                  <a:lnTo>
                    <a:pt x="116778" y="74913"/>
                  </a:lnTo>
                  <a:lnTo>
                    <a:pt x="114765" y="72832"/>
                  </a:lnTo>
                  <a:lnTo>
                    <a:pt x="112751" y="71098"/>
                  </a:lnTo>
                  <a:lnTo>
                    <a:pt x="114362" y="71791"/>
                  </a:lnTo>
                  <a:lnTo>
                    <a:pt x="116644" y="72138"/>
                  </a:lnTo>
                  <a:lnTo>
                    <a:pt x="118657" y="74566"/>
                  </a:lnTo>
                  <a:lnTo>
                    <a:pt x="119463" y="75953"/>
                  </a:lnTo>
                  <a:lnTo>
                    <a:pt x="120000" y="77687"/>
                  </a:lnTo>
                  <a:lnTo>
                    <a:pt x="120000" y="76994"/>
                  </a:lnTo>
                  <a:lnTo>
                    <a:pt x="119463" y="75606"/>
                  </a:lnTo>
                  <a:lnTo>
                    <a:pt x="118657" y="73872"/>
                  </a:lnTo>
                  <a:lnTo>
                    <a:pt x="120000" y="74566"/>
                  </a:lnTo>
                  <a:lnTo>
                    <a:pt x="120000" y="73872"/>
                  </a:lnTo>
                  <a:lnTo>
                    <a:pt x="118255" y="73526"/>
                  </a:lnTo>
                  <a:lnTo>
                    <a:pt x="116241" y="71791"/>
                  </a:lnTo>
                  <a:lnTo>
                    <a:pt x="114362" y="71098"/>
                  </a:lnTo>
                  <a:lnTo>
                    <a:pt x="111946" y="70751"/>
                  </a:lnTo>
                  <a:lnTo>
                    <a:pt x="109127" y="69710"/>
                  </a:lnTo>
                  <a:lnTo>
                    <a:pt x="106442" y="68670"/>
                  </a:lnTo>
                  <a:lnTo>
                    <a:pt x="103221" y="67976"/>
                  </a:lnTo>
                  <a:lnTo>
                    <a:pt x="101610" y="66936"/>
                  </a:lnTo>
                  <a:lnTo>
                    <a:pt x="98523" y="63815"/>
                  </a:lnTo>
                  <a:lnTo>
                    <a:pt x="96912" y="61387"/>
                  </a:lnTo>
                  <a:lnTo>
                    <a:pt x="95570" y="59653"/>
                  </a:lnTo>
                  <a:lnTo>
                    <a:pt x="94496" y="56531"/>
                  </a:lnTo>
                  <a:lnTo>
                    <a:pt x="94228" y="55491"/>
                  </a:lnTo>
                  <a:lnTo>
                    <a:pt x="94228" y="54104"/>
                  </a:lnTo>
                  <a:lnTo>
                    <a:pt x="94228" y="52369"/>
                  </a:lnTo>
                  <a:lnTo>
                    <a:pt x="94765" y="50289"/>
                  </a:lnTo>
                  <a:lnTo>
                    <a:pt x="95302" y="48901"/>
                  </a:lnTo>
                  <a:lnTo>
                    <a:pt x="96107" y="46127"/>
                  </a:lnTo>
                  <a:lnTo>
                    <a:pt x="97583" y="44046"/>
                  </a:lnTo>
                  <a:lnTo>
                    <a:pt x="99328" y="42312"/>
                  </a:lnTo>
                  <a:lnTo>
                    <a:pt x="101610" y="40924"/>
                  </a:lnTo>
                  <a:lnTo>
                    <a:pt x="105100" y="39884"/>
                  </a:lnTo>
                  <a:lnTo>
                    <a:pt x="102550" y="40924"/>
                  </a:lnTo>
                  <a:lnTo>
                    <a:pt x="100805" y="42312"/>
                  </a:lnTo>
                  <a:lnTo>
                    <a:pt x="99194" y="44046"/>
                  </a:lnTo>
                  <a:lnTo>
                    <a:pt x="98120" y="46127"/>
                  </a:lnTo>
                  <a:lnTo>
                    <a:pt x="96778" y="49248"/>
                  </a:lnTo>
                  <a:lnTo>
                    <a:pt x="96375" y="50289"/>
                  </a:lnTo>
                  <a:lnTo>
                    <a:pt x="95973" y="53063"/>
                  </a:lnTo>
                  <a:lnTo>
                    <a:pt x="96107" y="55491"/>
                  </a:lnTo>
                  <a:lnTo>
                    <a:pt x="96778" y="57572"/>
                  </a:lnTo>
                  <a:lnTo>
                    <a:pt x="97583" y="59653"/>
                  </a:lnTo>
                  <a:lnTo>
                    <a:pt x="99597" y="62427"/>
                  </a:lnTo>
                  <a:lnTo>
                    <a:pt x="101342" y="63815"/>
                  </a:lnTo>
                  <a:lnTo>
                    <a:pt x="102416" y="64508"/>
                  </a:lnTo>
                  <a:lnTo>
                    <a:pt x="106040" y="66936"/>
                  </a:lnTo>
                  <a:lnTo>
                    <a:pt x="109530" y="69017"/>
                  </a:lnTo>
                  <a:lnTo>
                    <a:pt x="112348" y="70057"/>
                  </a:lnTo>
                  <a:lnTo>
                    <a:pt x="114765" y="70751"/>
                  </a:lnTo>
                  <a:lnTo>
                    <a:pt x="118255" y="70751"/>
                  </a:lnTo>
                  <a:lnTo>
                    <a:pt x="119463" y="70057"/>
                  </a:lnTo>
                  <a:lnTo>
                    <a:pt x="120000" y="71098"/>
                  </a:lnTo>
                  <a:lnTo>
                    <a:pt x="120000" y="70751"/>
                  </a:lnTo>
                  <a:lnTo>
                    <a:pt x="119463" y="69710"/>
                  </a:lnTo>
                  <a:lnTo>
                    <a:pt x="118657" y="67630"/>
                  </a:lnTo>
                  <a:lnTo>
                    <a:pt x="118657" y="65895"/>
                  </a:lnTo>
                  <a:lnTo>
                    <a:pt x="119060" y="64855"/>
                  </a:lnTo>
                  <a:lnTo>
                    <a:pt x="119865" y="63815"/>
                  </a:lnTo>
                  <a:lnTo>
                    <a:pt x="120000" y="63815"/>
                  </a:lnTo>
                  <a:lnTo>
                    <a:pt x="120000" y="63468"/>
                  </a:lnTo>
                  <a:lnTo>
                    <a:pt x="119865" y="63468"/>
                  </a:lnTo>
                  <a:lnTo>
                    <a:pt x="116644" y="61734"/>
                  </a:lnTo>
                  <a:lnTo>
                    <a:pt x="114362" y="60346"/>
                  </a:lnTo>
                  <a:lnTo>
                    <a:pt x="113020" y="58265"/>
                  </a:lnTo>
                  <a:lnTo>
                    <a:pt x="112348" y="56184"/>
                  </a:lnTo>
                  <a:lnTo>
                    <a:pt x="112214" y="53410"/>
                  </a:lnTo>
                  <a:lnTo>
                    <a:pt x="112214" y="53063"/>
                  </a:lnTo>
                  <a:lnTo>
                    <a:pt x="112617" y="50982"/>
                  </a:lnTo>
                  <a:lnTo>
                    <a:pt x="113422" y="49248"/>
                  </a:lnTo>
                  <a:lnTo>
                    <a:pt x="114362" y="47514"/>
                  </a:lnTo>
                  <a:lnTo>
                    <a:pt x="115436" y="46127"/>
                  </a:lnTo>
                  <a:lnTo>
                    <a:pt x="117852" y="44393"/>
                  </a:lnTo>
                  <a:lnTo>
                    <a:pt x="120000" y="43352"/>
                  </a:lnTo>
                  <a:lnTo>
                    <a:pt x="120000" y="43005"/>
                  </a:lnTo>
                  <a:lnTo>
                    <a:pt x="117583" y="44046"/>
                  </a:lnTo>
                  <a:lnTo>
                    <a:pt x="115167" y="46127"/>
                  </a:lnTo>
                  <a:lnTo>
                    <a:pt x="114228" y="47167"/>
                  </a:lnTo>
                  <a:lnTo>
                    <a:pt x="113154" y="48901"/>
                  </a:lnTo>
                  <a:lnTo>
                    <a:pt x="112617" y="50289"/>
                  </a:lnTo>
                  <a:lnTo>
                    <a:pt x="111946" y="52369"/>
                  </a:lnTo>
                  <a:lnTo>
                    <a:pt x="111946" y="53410"/>
                  </a:lnTo>
                  <a:lnTo>
                    <a:pt x="111946" y="54450"/>
                  </a:lnTo>
                  <a:lnTo>
                    <a:pt x="112214" y="56184"/>
                  </a:lnTo>
                  <a:lnTo>
                    <a:pt x="112751" y="58265"/>
                  </a:lnTo>
                  <a:lnTo>
                    <a:pt x="114228" y="60346"/>
                  </a:lnTo>
                  <a:lnTo>
                    <a:pt x="116241" y="61734"/>
                  </a:lnTo>
                  <a:lnTo>
                    <a:pt x="119463" y="63815"/>
                  </a:lnTo>
                  <a:lnTo>
                    <a:pt x="118791" y="64508"/>
                  </a:lnTo>
                  <a:lnTo>
                    <a:pt x="118389" y="65549"/>
                  </a:lnTo>
                  <a:lnTo>
                    <a:pt x="118389" y="66589"/>
                  </a:lnTo>
                  <a:lnTo>
                    <a:pt x="116241" y="65895"/>
                  </a:lnTo>
                  <a:lnTo>
                    <a:pt x="111140" y="64508"/>
                  </a:lnTo>
                  <a:lnTo>
                    <a:pt x="108456" y="62774"/>
                  </a:lnTo>
                  <a:lnTo>
                    <a:pt x="106308" y="60693"/>
                  </a:lnTo>
                  <a:lnTo>
                    <a:pt x="105234" y="59653"/>
                  </a:lnTo>
                  <a:lnTo>
                    <a:pt x="104429" y="58265"/>
                  </a:lnTo>
                  <a:lnTo>
                    <a:pt x="104026" y="56531"/>
                  </a:lnTo>
                  <a:lnTo>
                    <a:pt x="103624" y="55144"/>
                  </a:lnTo>
                  <a:lnTo>
                    <a:pt x="103624" y="54104"/>
                  </a:lnTo>
                  <a:lnTo>
                    <a:pt x="103892" y="52369"/>
                  </a:lnTo>
                  <a:lnTo>
                    <a:pt x="104295" y="50982"/>
                  </a:lnTo>
                  <a:lnTo>
                    <a:pt x="105503" y="47514"/>
                  </a:lnTo>
                  <a:lnTo>
                    <a:pt x="106442" y="46127"/>
                  </a:lnTo>
                  <a:lnTo>
                    <a:pt x="107919" y="45086"/>
                  </a:lnTo>
                  <a:lnTo>
                    <a:pt x="109530" y="43352"/>
                  </a:lnTo>
                  <a:lnTo>
                    <a:pt x="111543" y="42312"/>
                  </a:lnTo>
                  <a:lnTo>
                    <a:pt x="113959" y="41271"/>
                  </a:lnTo>
                  <a:lnTo>
                    <a:pt x="116778" y="40231"/>
                  </a:lnTo>
                  <a:lnTo>
                    <a:pt x="120000" y="39884"/>
                  </a:lnTo>
                  <a:lnTo>
                    <a:pt x="120000" y="39190"/>
                  </a:lnTo>
                  <a:lnTo>
                    <a:pt x="116778" y="40231"/>
                  </a:lnTo>
                  <a:lnTo>
                    <a:pt x="113959" y="40924"/>
                  </a:lnTo>
                  <a:lnTo>
                    <a:pt x="111543" y="41965"/>
                  </a:lnTo>
                  <a:lnTo>
                    <a:pt x="109261" y="43005"/>
                  </a:lnTo>
                  <a:lnTo>
                    <a:pt x="107651" y="44393"/>
                  </a:lnTo>
                  <a:lnTo>
                    <a:pt x="106442" y="46127"/>
                  </a:lnTo>
                  <a:lnTo>
                    <a:pt x="105503" y="47514"/>
                  </a:lnTo>
                  <a:lnTo>
                    <a:pt x="104697" y="49248"/>
                  </a:lnTo>
                  <a:lnTo>
                    <a:pt x="104026" y="50982"/>
                  </a:lnTo>
                  <a:lnTo>
                    <a:pt x="103624" y="52369"/>
                  </a:lnTo>
                  <a:lnTo>
                    <a:pt x="103624" y="54104"/>
                  </a:lnTo>
                  <a:lnTo>
                    <a:pt x="103624" y="55144"/>
                  </a:lnTo>
                  <a:lnTo>
                    <a:pt x="103624" y="56531"/>
                  </a:lnTo>
                  <a:lnTo>
                    <a:pt x="104026" y="57572"/>
                  </a:lnTo>
                  <a:lnTo>
                    <a:pt x="105234" y="60346"/>
                  </a:lnTo>
                  <a:lnTo>
                    <a:pt x="106845" y="61734"/>
                  </a:lnTo>
                  <a:lnTo>
                    <a:pt x="108859" y="63468"/>
                  </a:lnTo>
                  <a:lnTo>
                    <a:pt x="113422" y="65549"/>
                  </a:lnTo>
                  <a:lnTo>
                    <a:pt x="116778" y="66589"/>
                  </a:lnTo>
                  <a:lnTo>
                    <a:pt x="113154" y="65895"/>
                  </a:lnTo>
                  <a:lnTo>
                    <a:pt x="110872" y="64855"/>
                  </a:lnTo>
                  <a:lnTo>
                    <a:pt x="108724" y="63815"/>
                  </a:lnTo>
                  <a:lnTo>
                    <a:pt x="106711" y="62427"/>
                  </a:lnTo>
                  <a:lnTo>
                    <a:pt x="104697" y="60693"/>
                  </a:lnTo>
                  <a:lnTo>
                    <a:pt x="103221" y="57572"/>
                  </a:lnTo>
                  <a:lnTo>
                    <a:pt x="102550" y="56184"/>
                  </a:lnTo>
                  <a:lnTo>
                    <a:pt x="102147" y="54104"/>
                  </a:lnTo>
                  <a:lnTo>
                    <a:pt x="102147" y="53063"/>
                  </a:lnTo>
                  <a:lnTo>
                    <a:pt x="102416" y="51329"/>
                  </a:lnTo>
                  <a:lnTo>
                    <a:pt x="102550" y="49942"/>
                  </a:lnTo>
                  <a:lnTo>
                    <a:pt x="103489" y="48208"/>
                  </a:lnTo>
                  <a:lnTo>
                    <a:pt x="104697" y="45433"/>
                  </a:lnTo>
                  <a:lnTo>
                    <a:pt x="106711" y="44046"/>
                  </a:lnTo>
                  <a:lnTo>
                    <a:pt x="109530" y="42312"/>
                  </a:lnTo>
                  <a:lnTo>
                    <a:pt x="113422" y="40924"/>
                  </a:lnTo>
                  <a:lnTo>
                    <a:pt x="120000" y="38150"/>
                  </a:lnTo>
                  <a:lnTo>
                    <a:pt x="120000" y="37803"/>
                  </a:lnTo>
                  <a:lnTo>
                    <a:pt x="113422" y="40231"/>
                  </a:lnTo>
                  <a:lnTo>
                    <a:pt x="109530" y="41965"/>
                  </a:lnTo>
                  <a:lnTo>
                    <a:pt x="106442" y="43352"/>
                  </a:lnTo>
                  <a:lnTo>
                    <a:pt x="104429" y="45433"/>
                  </a:lnTo>
                  <a:lnTo>
                    <a:pt x="103221" y="47514"/>
                  </a:lnTo>
                  <a:lnTo>
                    <a:pt x="102416" y="49942"/>
                  </a:lnTo>
                  <a:lnTo>
                    <a:pt x="102147" y="51329"/>
                  </a:lnTo>
                  <a:lnTo>
                    <a:pt x="102147" y="53063"/>
                  </a:lnTo>
                  <a:lnTo>
                    <a:pt x="102147" y="54450"/>
                  </a:lnTo>
                  <a:lnTo>
                    <a:pt x="102550" y="56531"/>
                  </a:lnTo>
                  <a:lnTo>
                    <a:pt x="103489" y="58612"/>
                  </a:lnTo>
                  <a:lnTo>
                    <a:pt x="104295" y="60346"/>
                  </a:lnTo>
                  <a:lnTo>
                    <a:pt x="105503" y="61387"/>
                  </a:lnTo>
                  <a:lnTo>
                    <a:pt x="107919" y="63815"/>
                  </a:lnTo>
                  <a:lnTo>
                    <a:pt x="110738" y="65549"/>
                  </a:lnTo>
                  <a:lnTo>
                    <a:pt x="113422" y="66589"/>
                  </a:lnTo>
                  <a:lnTo>
                    <a:pt x="115838" y="66936"/>
                  </a:lnTo>
                  <a:lnTo>
                    <a:pt x="118389" y="66936"/>
                  </a:lnTo>
                  <a:lnTo>
                    <a:pt x="118791" y="67976"/>
                  </a:lnTo>
                  <a:lnTo>
                    <a:pt x="115570" y="67976"/>
                  </a:lnTo>
                  <a:lnTo>
                    <a:pt x="109932" y="66589"/>
                  </a:lnTo>
                  <a:lnTo>
                    <a:pt x="106845" y="64855"/>
                  </a:lnTo>
                  <a:lnTo>
                    <a:pt x="104026" y="63468"/>
                  </a:lnTo>
                  <a:lnTo>
                    <a:pt x="101610" y="60693"/>
                  </a:lnTo>
                  <a:lnTo>
                    <a:pt x="100536" y="60346"/>
                  </a:lnTo>
                  <a:lnTo>
                    <a:pt x="100000" y="58612"/>
                  </a:lnTo>
                  <a:lnTo>
                    <a:pt x="99328" y="56531"/>
                  </a:lnTo>
                  <a:lnTo>
                    <a:pt x="98926" y="54450"/>
                  </a:lnTo>
                  <a:lnTo>
                    <a:pt x="98791" y="52023"/>
                  </a:lnTo>
                  <a:lnTo>
                    <a:pt x="99194" y="50289"/>
                  </a:lnTo>
                  <a:lnTo>
                    <a:pt x="99597" y="48901"/>
                  </a:lnTo>
                  <a:lnTo>
                    <a:pt x="100402" y="47167"/>
                  </a:lnTo>
                  <a:lnTo>
                    <a:pt x="101610" y="46127"/>
                  </a:lnTo>
                  <a:lnTo>
                    <a:pt x="102147" y="45086"/>
                  </a:lnTo>
                  <a:lnTo>
                    <a:pt x="104026" y="43352"/>
                  </a:lnTo>
                  <a:lnTo>
                    <a:pt x="106845" y="41271"/>
                  </a:lnTo>
                  <a:lnTo>
                    <a:pt x="110872" y="39190"/>
                  </a:lnTo>
                  <a:lnTo>
                    <a:pt x="111543" y="39190"/>
                  </a:lnTo>
                  <a:lnTo>
                    <a:pt x="114765" y="38150"/>
                  </a:lnTo>
                  <a:lnTo>
                    <a:pt x="117449" y="37109"/>
                  </a:lnTo>
                  <a:lnTo>
                    <a:pt x="120000" y="36069"/>
                  </a:lnTo>
                  <a:lnTo>
                    <a:pt x="120000" y="35722"/>
                  </a:lnTo>
                  <a:lnTo>
                    <a:pt x="116375" y="37109"/>
                  </a:lnTo>
                  <a:lnTo>
                    <a:pt x="113020" y="38150"/>
                  </a:lnTo>
                  <a:lnTo>
                    <a:pt x="114630" y="37109"/>
                  </a:lnTo>
                  <a:lnTo>
                    <a:pt x="115167" y="36069"/>
                  </a:lnTo>
                  <a:lnTo>
                    <a:pt x="115838" y="34682"/>
                  </a:lnTo>
                  <a:lnTo>
                    <a:pt x="115570" y="34682"/>
                  </a:lnTo>
                  <a:lnTo>
                    <a:pt x="120000" y="33988"/>
                  </a:lnTo>
                  <a:lnTo>
                    <a:pt x="120000" y="33641"/>
                  </a:lnTo>
                  <a:lnTo>
                    <a:pt x="115167" y="33988"/>
                  </a:lnTo>
                  <a:lnTo>
                    <a:pt x="110872" y="33988"/>
                  </a:lnTo>
                  <a:lnTo>
                    <a:pt x="104295" y="32947"/>
                  </a:lnTo>
                  <a:lnTo>
                    <a:pt x="104026" y="32601"/>
                  </a:lnTo>
                  <a:lnTo>
                    <a:pt x="104026" y="32947"/>
                  </a:lnTo>
                  <a:lnTo>
                    <a:pt x="100000" y="31560"/>
                  </a:lnTo>
                  <a:lnTo>
                    <a:pt x="98523" y="30867"/>
                  </a:lnTo>
                  <a:lnTo>
                    <a:pt x="97718" y="30520"/>
                  </a:lnTo>
                  <a:lnTo>
                    <a:pt x="96107" y="28439"/>
                  </a:lnTo>
                  <a:lnTo>
                    <a:pt x="95570" y="27398"/>
                  </a:lnTo>
                  <a:lnTo>
                    <a:pt x="95302" y="25664"/>
                  </a:lnTo>
                  <a:lnTo>
                    <a:pt x="95167" y="25317"/>
                  </a:lnTo>
                  <a:lnTo>
                    <a:pt x="95302" y="24624"/>
                  </a:lnTo>
                  <a:lnTo>
                    <a:pt x="95570" y="22890"/>
                  </a:lnTo>
                  <a:lnTo>
                    <a:pt x="96375" y="21502"/>
                  </a:lnTo>
                  <a:lnTo>
                    <a:pt x="98120" y="19768"/>
                  </a:lnTo>
                  <a:lnTo>
                    <a:pt x="100402" y="17687"/>
                  </a:lnTo>
                  <a:lnTo>
                    <a:pt x="103489" y="16300"/>
                  </a:lnTo>
                  <a:lnTo>
                    <a:pt x="107919" y="14566"/>
                  </a:lnTo>
                  <a:lnTo>
                    <a:pt x="108053" y="14566"/>
                  </a:lnTo>
                  <a:lnTo>
                    <a:pt x="109664" y="14566"/>
                  </a:lnTo>
                  <a:lnTo>
                    <a:pt x="111543" y="14566"/>
                  </a:lnTo>
                  <a:lnTo>
                    <a:pt x="115570" y="13526"/>
                  </a:lnTo>
                  <a:lnTo>
                    <a:pt x="115973" y="14219"/>
                  </a:lnTo>
                  <a:lnTo>
                    <a:pt x="115973" y="13526"/>
                  </a:lnTo>
                  <a:lnTo>
                    <a:pt x="118791" y="12485"/>
                  </a:lnTo>
                  <a:lnTo>
                    <a:pt x="120000" y="12138"/>
                  </a:lnTo>
                  <a:lnTo>
                    <a:pt x="120000" y="11445"/>
                  </a:lnTo>
                  <a:lnTo>
                    <a:pt x="118791" y="12138"/>
                  </a:lnTo>
                  <a:lnTo>
                    <a:pt x="115973" y="11098"/>
                  </a:lnTo>
                  <a:lnTo>
                    <a:pt x="113959" y="9364"/>
                  </a:lnTo>
                  <a:lnTo>
                    <a:pt x="113422" y="8323"/>
                  </a:lnTo>
                  <a:lnTo>
                    <a:pt x="112751" y="728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Shape 384"/>
            <p:cNvSpPr/>
            <p:nvPr/>
          </p:nvSpPr>
          <p:spPr>
            <a:xfrm>
              <a:off x="4178300" y="76200"/>
              <a:ext cx="134936" cy="555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80000" y="0"/>
                  </a:lnTo>
                  <a:lnTo>
                    <a:pt x="97142" y="66666"/>
                  </a:lnTo>
                  <a:lnTo>
                    <a:pt x="120000" y="120000"/>
                  </a:lnTo>
                  <a:lnTo>
                    <a:pt x="51428" y="666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Shape 385"/>
            <p:cNvSpPr/>
            <p:nvPr/>
          </p:nvSpPr>
          <p:spPr>
            <a:xfrm>
              <a:off x="7785100" y="1403350"/>
              <a:ext cx="165100" cy="1285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538" y="17142"/>
                  </a:moveTo>
                  <a:lnTo>
                    <a:pt x="41538" y="0"/>
                  </a:lnTo>
                  <a:lnTo>
                    <a:pt x="78461" y="5714"/>
                  </a:lnTo>
                  <a:lnTo>
                    <a:pt x="106153" y="22857"/>
                  </a:lnTo>
                  <a:lnTo>
                    <a:pt x="120000" y="40000"/>
                  </a:lnTo>
                  <a:lnTo>
                    <a:pt x="120000" y="57142"/>
                  </a:lnTo>
                  <a:lnTo>
                    <a:pt x="115384" y="85714"/>
                  </a:lnTo>
                  <a:lnTo>
                    <a:pt x="115384" y="91428"/>
                  </a:lnTo>
                  <a:lnTo>
                    <a:pt x="92307" y="102857"/>
                  </a:lnTo>
                  <a:lnTo>
                    <a:pt x="64615" y="120000"/>
                  </a:lnTo>
                  <a:lnTo>
                    <a:pt x="0" y="120000"/>
                  </a:lnTo>
                  <a:lnTo>
                    <a:pt x="23076" y="91428"/>
                  </a:lnTo>
                  <a:lnTo>
                    <a:pt x="36923" y="57142"/>
                  </a:lnTo>
                  <a:lnTo>
                    <a:pt x="41538" y="1714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Shape 386"/>
            <p:cNvSpPr/>
            <p:nvPr/>
          </p:nvSpPr>
          <p:spPr>
            <a:xfrm>
              <a:off x="7664450" y="1371600"/>
              <a:ext cx="393700" cy="209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225" y="105454"/>
                  </a:moveTo>
                  <a:lnTo>
                    <a:pt x="34838" y="98181"/>
                  </a:lnTo>
                  <a:lnTo>
                    <a:pt x="60000" y="94545"/>
                  </a:lnTo>
                  <a:lnTo>
                    <a:pt x="79354" y="87272"/>
                  </a:lnTo>
                  <a:lnTo>
                    <a:pt x="85161" y="76363"/>
                  </a:lnTo>
                  <a:lnTo>
                    <a:pt x="87096" y="72727"/>
                  </a:lnTo>
                  <a:lnTo>
                    <a:pt x="90967" y="54545"/>
                  </a:lnTo>
                  <a:lnTo>
                    <a:pt x="90967" y="43636"/>
                  </a:lnTo>
                  <a:lnTo>
                    <a:pt x="81290" y="29090"/>
                  </a:lnTo>
                  <a:lnTo>
                    <a:pt x="71612" y="18181"/>
                  </a:lnTo>
                  <a:lnTo>
                    <a:pt x="54193" y="10909"/>
                  </a:lnTo>
                  <a:lnTo>
                    <a:pt x="54193" y="0"/>
                  </a:lnTo>
                  <a:lnTo>
                    <a:pt x="81290" y="0"/>
                  </a:lnTo>
                  <a:lnTo>
                    <a:pt x="98709" y="10909"/>
                  </a:lnTo>
                  <a:lnTo>
                    <a:pt x="114193" y="21818"/>
                  </a:lnTo>
                  <a:lnTo>
                    <a:pt x="120000" y="40000"/>
                  </a:lnTo>
                  <a:lnTo>
                    <a:pt x="120000" y="54545"/>
                  </a:lnTo>
                  <a:lnTo>
                    <a:pt x="116129" y="65454"/>
                  </a:lnTo>
                  <a:lnTo>
                    <a:pt x="114193" y="76363"/>
                  </a:lnTo>
                  <a:lnTo>
                    <a:pt x="108387" y="87272"/>
                  </a:lnTo>
                  <a:lnTo>
                    <a:pt x="96774" y="98181"/>
                  </a:lnTo>
                  <a:lnTo>
                    <a:pt x="79354" y="109090"/>
                  </a:lnTo>
                  <a:lnTo>
                    <a:pt x="54193" y="116363"/>
                  </a:lnTo>
                  <a:lnTo>
                    <a:pt x="25161" y="120000"/>
                  </a:lnTo>
                  <a:lnTo>
                    <a:pt x="0" y="120000"/>
                  </a:lnTo>
                  <a:lnTo>
                    <a:pt x="23225" y="105454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Shape 387"/>
            <p:cNvSpPr/>
            <p:nvPr/>
          </p:nvSpPr>
          <p:spPr>
            <a:xfrm>
              <a:off x="7575550" y="1676400"/>
              <a:ext cx="203199" cy="2825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9090"/>
                  </a:moveTo>
                  <a:lnTo>
                    <a:pt x="0" y="68181"/>
                  </a:lnTo>
                  <a:lnTo>
                    <a:pt x="7500" y="46363"/>
                  </a:lnTo>
                  <a:lnTo>
                    <a:pt x="30000" y="30000"/>
                  </a:lnTo>
                  <a:lnTo>
                    <a:pt x="52500" y="16363"/>
                  </a:lnTo>
                  <a:lnTo>
                    <a:pt x="78750" y="8181"/>
                  </a:lnTo>
                  <a:lnTo>
                    <a:pt x="120000" y="0"/>
                  </a:lnTo>
                  <a:lnTo>
                    <a:pt x="78750" y="21818"/>
                  </a:lnTo>
                  <a:lnTo>
                    <a:pt x="56250" y="38181"/>
                  </a:lnTo>
                  <a:lnTo>
                    <a:pt x="33750" y="60000"/>
                  </a:lnTo>
                  <a:lnTo>
                    <a:pt x="33750" y="76363"/>
                  </a:lnTo>
                  <a:lnTo>
                    <a:pt x="45000" y="95454"/>
                  </a:lnTo>
                  <a:lnTo>
                    <a:pt x="63750" y="109090"/>
                  </a:lnTo>
                  <a:lnTo>
                    <a:pt x="78750" y="120000"/>
                  </a:lnTo>
                  <a:lnTo>
                    <a:pt x="33750" y="100909"/>
                  </a:lnTo>
                  <a:lnTo>
                    <a:pt x="0" y="7909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Shape 388"/>
            <p:cNvSpPr/>
            <p:nvPr/>
          </p:nvSpPr>
          <p:spPr>
            <a:xfrm>
              <a:off x="7645400" y="1303337"/>
              <a:ext cx="844550" cy="7794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195" y="16585"/>
                  </a:moveTo>
                  <a:lnTo>
                    <a:pt x="120000" y="19512"/>
                  </a:lnTo>
                  <a:lnTo>
                    <a:pt x="118195" y="22439"/>
                  </a:lnTo>
                  <a:lnTo>
                    <a:pt x="118195" y="27317"/>
                  </a:lnTo>
                  <a:lnTo>
                    <a:pt x="115488" y="31219"/>
                  </a:lnTo>
                  <a:lnTo>
                    <a:pt x="110075" y="36097"/>
                  </a:lnTo>
                  <a:lnTo>
                    <a:pt x="103759" y="40000"/>
                  </a:lnTo>
                  <a:lnTo>
                    <a:pt x="92030" y="44878"/>
                  </a:lnTo>
                  <a:lnTo>
                    <a:pt x="80300" y="45853"/>
                  </a:lnTo>
                  <a:lnTo>
                    <a:pt x="55939" y="51707"/>
                  </a:lnTo>
                  <a:lnTo>
                    <a:pt x="42406" y="57560"/>
                  </a:lnTo>
                  <a:lnTo>
                    <a:pt x="30676" y="63414"/>
                  </a:lnTo>
                  <a:lnTo>
                    <a:pt x="24360" y="73170"/>
                  </a:lnTo>
                  <a:lnTo>
                    <a:pt x="21654" y="77073"/>
                  </a:lnTo>
                  <a:lnTo>
                    <a:pt x="19849" y="81951"/>
                  </a:lnTo>
                  <a:lnTo>
                    <a:pt x="21654" y="84878"/>
                  </a:lnTo>
                  <a:lnTo>
                    <a:pt x="22556" y="88780"/>
                  </a:lnTo>
                  <a:lnTo>
                    <a:pt x="25263" y="93658"/>
                  </a:lnTo>
                  <a:lnTo>
                    <a:pt x="30676" y="100487"/>
                  </a:lnTo>
                  <a:lnTo>
                    <a:pt x="40601" y="106341"/>
                  </a:lnTo>
                  <a:lnTo>
                    <a:pt x="53233" y="112195"/>
                  </a:lnTo>
                  <a:lnTo>
                    <a:pt x="69473" y="120000"/>
                  </a:lnTo>
                  <a:lnTo>
                    <a:pt x="40601" y="112195"/>
                  </a:lnTo>
                  <a:lnTo>
                    <a:pt x="18947" y="106341"/>
                  </a:lnTo>
                  <a:lnTo>
                    <a:pt x="11729" y="102439"/>
                  </a:lnTo>
                  <a:lnTo>
                    <a:pt x="5413" y="96585"/>
                  </a:lnTo>
                  <a:lnTo>
                    <a:pt x="902" y="87804"/>
                  </a:lnTo>
                  <a:lnTo>
                    <a:pt x="0" y="84878"/>
                  </a:lnTo>
                  <a:lnTo>
                    <a:pt x="0" y="80000"/>
                  </a:lnTo>
                  <a:lnTo>
                    <a:pt x="902" y="77073"/>
                  </a:lnTo>
                  <a:lnTo>
                    <a:pt x="5413" y="71219"/>
                  </a:lnTo>
                  <a:lnTo>
                    <a:pt x="13533" y="62439"/>
                  </a:lnTo>
                  <a:lnTo>
                    <a:pt x="19849" y="59512"/>
                  </a:lnTo>
                  <a:lnTo>
                    <a:pt x="29774" y="54634"/>
                  </a:lnTo>
                  <a:lnTo>
                    <a:pt x="51428" y="48780"/>
                  </a:lnTo>
                  <a:lnTo>
                    <a:pt x="69473" y="45853"/>
                  </a:lnTo>
                  <a:lnTo>
                    <a:pt x="83909" y="42926"/>
                  </a:lnTo>
                  <a:lnTo>
                    <a:pt x="94736" y="40000"/>
                  </a:lnTo>
                  <a:lnTo>
                    <a:pt x="103759" y="36097"/>
                  </a:lnTo>
                  <a:lnTo>
                    <a:pt x="106466" y="33170"/>
                  </a:lnTo>
                  <a:lnTo>
                    <a:pt x="109172" y="28292"/>
                  </a:lnTo>
                  <a:lnTo>
                    <a:pt x="109172" y="22439"/>
                  </a:lnTo>
                  <a:lnTo>
                    <a:pt x="106466" y="15609"/>
                  </a:lnTo>
                  <a:lnTo>
                    <a:pt x="104661" y="12682"/>
                  </a:lnTo>
                  <a:lnTo>
                    <a:pt x="99248" y="7804"/>
                  </a:lnTo>
                  <a:lnTo>
                    <a:pt x="89323" y="2926"/>
                  </a:lnTo>
                  <a:lnTo>
                    <a:pt x="74887" y="0"/>
                  </a:lnTo>
                  <a:lnTo>
                    <a:pt x="85714" y="0"/>
                  </a:lnTo>
                  <a:lnTo>
                    <a:pt x="98345" y="2926"/>
                  </a:lnTo>
                  <a:lnTo>
                    <a:pt x="110075" y="7804"/>
                  </a:lnTo>
                  <a:lnTo>
                    <a:pt x="115488" y="12682"/>
                  </a:lnTo>
                  <a:lnTo>
                    <a:pt x="118195" y="1658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Shape 389"/>
            <p:cNvSpPr/>
            <p:nvPr/>
          </p:nvSpPr>
          <p:spPr>
            <a:xfrm>
              <a:off x="7499350" y="1295400"/>
              <a:ext cx="914400" cy="5556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833" y="23181"/>
                  </a:moveTo>
                  <a:lnTo>
                    <a:pt x="120000" y="32727"/>
                  </a:lnTo>
                  <a:lnTo>
                    <a:pt x="118333" y="40909"/>
                  </a:lnTo>
                  <a:lnTo>
                    <a:pt x="117500" y="47727"/>
                  </a:lnTo>
                  <a:lnTo>
                    <a:pt x="113333" y="51818"/>
                  </a:lnTo>
                  <a:lnTo>
                    <a:pt x="106666" y="57272"/>
                  </a:lnTo>
                  <a:lnTo>
                    <a:pt x="96666" y="61363"/>
                  </a:lnTo>
                  <a:lnTo>
                    <a:pt x="83333" y="64090"/>
                  </a:lnTo>
                  <a:lnTo>
                    <a:pt x="66666" y="68181"/>
                  </a:lnTo>
                  <a:lnTo>
                    <a:pt x="46666" y="77727"/>
                  </a:lnTo>
                  <a:lnTo>
                    <a:pt x="45000" y="77727"/>
                  </a:lnTo>
                  <a:lnTo>
                    <a:pt x="40000" y="80454"/>
                  </a:lnTo>
                  <a:lnTo>
                    <a:pt x="30000" y="84545"/>
                  </a:lnTo>
                  <a:lnTo>
                    <a:pt x="22500" y="88636"/>
                  </a:lnTo>
                  <a:lnTo>
                    <a:pt x="15000" y="96818"/>
                  </a:lnTo>
                  <a:lnTo>
                    <a:pt x="11666" y="105000"/>
                  </a:lnTo>
                  <a:lnTo>
                    <a:pt x="9166" y="113181"/>
                  </a:lnTo>
                  <a:lnTo>
                    <a:pt x="9166" y="120000"/>
                  </a:lnTo>
                  <a:lnTo>
                    <a:pt x="2500" y="105000"/>
                  </a:lnTo>
                  <a:lnTo>
                    <a:pt x="4166" y="96818"/>
                  </a:lnTo>
                  <a:lnTo>
                    <a:pt x="6666" y="88636"/>
                  </a:lnTo>
                  <a:lnTo>
                    <a:pt x="11666" y="84545"/>
                  </a:lnTo>
                  <a:lnTo>
                    <a:pt x="19166" y="77727"/>
                  </a:lnTo>
                  <a:lnTo>
                    <a:pt x="27500" y="73636"/>
                  </a:lnTo>
                  <a:lnTo>
                    <a:pt x="49166" y="65454"/>
                  </a:lnTo>
                  <a:lnTo>
                    <a:pt x="74166" y="60000"/>
                  </a:lnTo>
                  <a:lnTo>
                    <a:pt x="86666" y="57272"/>
                  </a:lnTo>
                  <a:lnTo>
                    <a:pt x="95833" y="51818"/>
                  </a:lnTo>
                  <a:lnTo>
                    <a:pt x="100833" y="47727"/>
                  </a:lnTo>
                  <a:lnTo>
                    <a:pt x="103333" y="40909"/>
                  </a:lnTo>
                  <a:lnTo>
                    <a:pt x="105833" y="35454"/>
                  </a:lnTo>
                  <a:lnTo>
                    <a:pt x="104166" y="31363"/>
                  </a:lnTo>
                  <a:lnTo>
                    <a:pt x="103333" y="24545"/>
                  </a:lnTo>
                  <a:lnTo>
                    <a:pt x="100833" y="20454"/>
                  </a:lnTo>
                  <a:lnTo>
                    <a:pt x="93333" y="12272"/>
                  </a:lnTo>
                  <a:lnTo>
                    <a:pt x="83333" y="8181"/>
                  </a:lnTo>
                  <a:lnTo>
                    <a:pt x="73333" y="5454"/>
                  </a:lnTo>
                  <a:lnTo>
                    <a:pt x="54166" y="5454"/>
                  </a:lnTo>
                  <a:lnTo>
                    <a:pt x="44166" y="8181"/>
                  </a:lnTo>
                  <a:lnTo>
                    <a:pt x="44166" y="10909"/>
                  </a:lnTo>
                  <a:lnTo>
                    <a:pt x="52500" y="8181"/>
                  </a:lnTo>
                  <a:lnTo>
                    <a:pt x="71666" y="8181"/>
                  </a:lnTo>
                  <a:lnTo>
                    <a:pt x="81666" y="10909"/>
                  </a:lnTo>
                  <a:lnTo>
                    <a:pt x="91666" y="15000"/>
                  </a:lnTo>
                  <a:lnTo>
                    <a:pt x="99166" y="20454"/>
                  </a:lnTo>
                  <a:lnTo>
                    <a:pt x="101666" y="27272"/>
                  </a:lnTo>
                  <a:lnTo>
                    <a:pt x="104166" y="31363"/>
                  </a:lnTo>
                  <a:lnTo>
                    <a:pt x="104166" y="35454"/>
                  </a:lnTo>
                  <a:lnTo>
                    <a:pt x="103333" y="40909"/>
                  </a:lnTo>
                  <a:lnTo>
                    <a:pt x="100833" y="45000"/>
                  </a:lnTo>
                  <a:lnTo>
                    <a:pt x="94166" y="51818"/>
                  </a:lnTo>
                  <a:lnTo>
                    <a:pt x="86666" y="55909"/>
                  </a:lnTo>
                  <a:lnTo>
                    <a:pt x="74166" y="60000"/>
                  </a:lnTo>
                  <a:lnTo>
                    <a:pt x="47500" y="64090"/>
                  </a:lnTo>
                  <a:lnTo>
                    <a:pt x="27500" y="72272"/>
                  </a:lnTo>
                  <a:lnTo>
                    <a:pt x="19166" y="76363"/>
                  </a:lnTo>
                  <a:lnTo>
                    <a:pt x="11666" y="81818"/>
                  </a:lnTo>
                  <a:lnTo>
                    <a:pt x="6666" y="85909"/>
                  </a:lnTo>
                  <a:lnTo>
                    <a:pt x="4166" y="92727"/>
                  </a:lnTo>
                  <a:lnTo>
                    <a:pt x="1666" y="103636"/>
                  </a:lnTo>
                  <a:lnTo>
                    <a:pt x="0" y="94090"/>
                  </a:lnTo>
                  <a:lnTo>
                    <a:pt x="2500" y="84545"/>
                  </a:lnTo>
                  <a:lnTo>
                    <a:pt x="6666" y="76363"/>
                  </a:lnTo>
                  <a:lnTo>
                    <a:pt x="12500" y="69545"/>
                  </a:lnTo>
                  <a:lnTo>
                    <a:pt x="20000" y="64090"/>
                  </a:lnTo>
                  <a:lnTo>
                    <a:pt x="32500" y="64090"/>
                  </a:lnTo>
                  <a:lnTo>
                    <a:pt x="46666" y="61363"/>
                  </a:lnTo>
                  <a:lnTo>
                    <a:pt x="56666" y="60000"/>
                  </a:lnTo>
                  <a:lnTo>
                    <a:pt x="63333" y="55909"/>
                  </a:lnTo>
                  <a:lnTo>
                    <a:pt x="68333" y="49090"/>
                  </a:lnTo>
                  <a:lnTo>
                    <a:pt x="71666" y="45000"/>
                  </a:lnTo>
                  <a:lnTo>
                    <a:pt x="73333" y="40909"/>
                  </a:lnTo>
                  <a:lnTo>
                    <a:pt x="74166" y="36818"/>
                  </a:lnTo>
                  <a:lnTo>
                    <a:pt x="73333" y="28636"/>
                  </a:lnTo>
                  <a:lnTo>
                    <a:pt x="70833" y="24545"/>
                  </a:lnTo>
                  <a:lnTo>
                    <a:pt x="64166" y="19090"/>
                  </a:lnTo>
                  <a:lnTo>
                    <a:pt x="56666" y="15000"/>
                  </a:lnTo>
                  <a:lnTo>
                    <a:pt x="45000" y="15000"/>
                  </a:lnTo>
                  <a:lnTo>
                    <a:pt x="42500" y="1363"/>
                  </a:lnTo>
                  <a:lnTo>
                    <a:pt x="63333" y="0"/>
                  </a:lnTo>
                  <a:lnTo>
                    <a:pt x="79166" y="0"/>
                  </a:lnTo>
                  <a:lnTo>
                    <a:pt x="91666" y="4090"/>
                  </a:lnTo>
                  <a:lnTo>
                    <a:pt x="101666" y="8181"/>
                  </a:lnTo>
                  <a:lnTo>
                    <a:pt x="108333" y="12272"/>
                  </a:lnTo>
                  <a:lnTo>
                    <a:pt x="113333" y="19090"/>
                  </a:lnTo>
                  <a:lnTo>
                    <a:pt x="115833" y="23181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Shape 390"/>
            <p:cNvSpPr/>
            <p:nvPr/>
          </p:nvSpPr>
          <p:spPr>
            <a:xfrm>
              <a:off x="8305800" y="1346200"/>
              <a:ext cx="463550" cy="3111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671" y="112653"/>
                  </a:moveTo>
                  <a:lnTo>
                    <a:pt x="32876" y="112653"/>
                  </a:lnTo>
                  <a:lnTo>
                    <a:pt x="0" y="119999"/>
                  </a:lnTo>
                  <a:lnTo>
                    <a:pt x="4931" y="117551"/>
                  </a:lnTo>
                  <a:lnTo>
                    <a:pt x="14794" y="110204"/>
                  </a:lnTo>
                  <a:lnTo>
                    <a:pt x="37808" y="105306"/>
                  </a:lnTo>
                  <a:lnTo>
                    <a:pt x="64109" y="90612"/>
                  </a:lnTo>
                  <a:lnTo>
                    <a:pt x="82191" y="80816"/>
                  </a:lnTo>
                  <a:lnTo>
                    <a:pt x="93698" y="66122"/>
                  </a:lnTo>
                  <a:lnTo>
                    <a:pt x="98630" y="53877"/>
                  </a:lnTo>
                  <a:lnTo>
                    <a:pt x="101917" y="44081"/>
                  </a:lnTo>
                  <a:lnTo>
                    <a:pt x="98630" y="36734"/>
                  </a:lnTo>
                  <a:lnTo>
                    <a:pt x="96986" y="24489"/>
                  </a:lnTo>
                  <a:lnTo>
                    <a:pt x="88767" y="14693"/>
                  </a:lnTo>
                  <a:lnTo>
                    <a:pt x="73972" y="0"/>
                  </a:lnTo>
                  <a:lnTo>
                    <a:pt x="88767" y="2448"/>
                  </a:lnTo>
                  <a:lnTo>
                    <a:pt x="98630" y="7346"/>
                  </a:lnTo>
                  <a:lnTo>
                    <a:pt x="106849" y="17142"/>
                  </a:lnTo>
                  <a:lnTo>
                    <a:pt x="115068" y="24489"/>
                  </a:lnTo>
                  <a:lnTo>
                    <a:pt x="119999" y="39183"/>
                  </a:lnTo>
                  <a:lnTo>
                    <a:pt x="119999" y="46530"/>
                  </a:lnTo>
                  <a:lnTo>
                    <a:pt x="119999" y="51428"/>
                  </a:lnTo>
                  <a:lnTo>
                    <a:pt x="116712" y="66122"/>
                  </a:lnTo>
                  <a:lnTo>
                    <a:pt x="106849" y="80816"/>
                  </a:lnTo>
                  <a:lnTo>
                    <a:pt x="93698" y="90612"/>
                  </a:lnTo>
                  <a:lnTo>
                    <a:pt x="82191" y="97959"/>
                  </a:lnTo>
                  <a:lnTo>
                    <a:pt x="57534" y="110204"/>
                  </a:lnTo>
                  <a:lnTo>
                    <a:pt x="47671" y="11265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Shape 391"/>
            <p:cNvSpPr/>
            <p:nvPr/>
          </p:nvSpPr>
          <p:spPr>
            <a:xfrm>
              <a:off x="8547100" y="1319212"/>
              <a:ext cx="304799" cy="3127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3877"/>
                  </a:moveTo>
                  <a:lnTo>
                    <a:pt x="120000" y="56326"/>
                  </a:lnTo>
                  <a:lnTo>
                    <a:pt x="117500" y="68571"/>
                  </a:lnTo>
                  <a:lnTo>
                    <a:pt x="110000" y="78367"/>
                  </a:lnTo>
                  <a:lnTo>
                    <a:pt x="97500" y="90612"/>
                  </a:lnTo>
                  <a:lnTo>
                    <a:pt x="80000" y="100408"/>
                  </a:lnTo>
                  <a:lnTo>
                    <a:pt x="45000" y="112653"/>
                  </a:lnTo>
                  <a:lnTo>
                    <a:pt x="32500" y="115102"/>
                  </a:lnTo>
                  <a:lnTo>
                    <a:pt x="7500" y="119999"/>
                  </a:lnTo>
                  <a:lnTo>
                    <a:pt x="30000" y="112653"/>
                  </a:lnTo>
                  <a:lnTo>
                    <a:pt x="55000" y="100408"/>
                  </a:lnTo>
                  <a:lnTo>
                    <a:pt x="80000" y="83265"/>
                  </a:lnTo>
                  <a:lnTo>
                    <a:pt x="87500" y="71020"/>
                  </a:lnTo>
                  <a:lnTo>
                    <a:pt x="90000" y="61224"/>
                  </a:lnTo>
                  <a:lnTo>
                    <a:pt x="90000" y="56326"/>
                  </a:lnTo>
                  <a:lnTo>
                    <a:pt x="90000" y="48979"/>
                  </a:lnTo>
                  <a:lnTo>
                    <a:pt x="80000" y="31836"/>
                  </a:lnTo>
                  <a:lnTo>
                    <a:pt x="72500" y="24489"/>
                  </a:lnTo>
                  <a:lnTo>
                    <a:pt x="55000" y="17142"/>
                  </a:lnTo>
                  <a:lnTo>
                    <a:pt x="37500" y="9795"/>
                  </a:lnTo>
                  <a:lnTo>
                    <a:pt x="10000" y="4897"/>
                  </a:lnTo>
                  <a:lnTo>
                    <a:pt x="0" y="0"/>
                  </a:lnTo>
                  <a:lnTo>
                    <a:pt x="30000" y="4897"/>
                  </a:lnTo>
                  <a:lnTo>
                    <a:pt x="67500" y="12244"/>
                  </a:lnTo>
                  <a:lnTo>
                    <a:pt x="82500" y="19591"/>
                  </a:lnTo>
                  <a:lnTo>
                    <a:pt x="102500" y="26938"/>
                  </a:lnTo>
                  <a:lnTo>
                    <a:pt x="112500" y="39183"/>
                  </a:lnTo>
                  <a:lnTo>
                    <a:pt x="120000" y="53877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Shape 392"/>
            <p:cNvSpPr/>
            <p:nvPr/>
          </p:nvSpPr>
          <p:spPr>
            <a:xfrm>
              <a:off x="7747000" y="1200150"/>
              <a:ext cx="992187" cy="9207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2307" y="12413"/>
                  </a:moveTo>
                  <a:lnTo>
                    <a:pt x="78461" y="12413"/>
                  </a:lnTo>
                  <a:lnTo>
                    <a:pt x="90769" y="14896"/>
                  </a:lnTo>
                  <a:lnTo>
                    <a:pt x="99230" y="17379"/>
                  </a:lnTo>
                  <a:lnTo>
                    <a:pt x="104615" y="21517"/>
                  </a:lnTo>
                  <a:lnTo>
                    <a:pt x="110769" y="26482"/>
                  </a:lnTo>
                  <a:lnTo>
                    <a:pt x="113846" y="32275"/>
                  </a:lnTo>
                  <a:lnTo>
                    <a:pt x="113846" y="33931"/>
                  </a:lnTo>
                  <a:lnTo>
                    <a:pt x="113076" y="37241"/>
                  </a:lnTo>
                  <a:lnTo>
                    <a:pt x="110769" y="41379"/>
                  </a:lnTo>
                  <a:lnTo>
                    <a:pt x="106153" y="44689"/>
                  </a:lnTo>
                  <a:lnTo>
                    <a:pt x="96923" y="49655"/>
                  </a:lnTo>
                  <a:lnTo>
                    <a:pt x="83846" y="53793"/>
                  </a:lnTo>
                  <a:lnTo>
                    <a:pt x="76153" y="54620"/>
                  </a:lnTo>
                  <a:lnTo>
                    <a:pt x="70000" y="57103"/>
                  </a:lnTo>
                  <a:lnTo>
                    <a:pt x="66153" y="59586"/>
                  </a:lnTo>
                  <a:lnTo>
                    <a:pt x="56923" y="62068"/>
                  </a:lnTo>
                  <a:lnTo>
                    <a:pt x="47692" y="66206"/>
                  </a:lnTo>
                  <a:lnTo>
                    <a:pt x="40000" y="71172"/>
                  </a:lnTo>
                  <a:lnTo>
                    <a:pt x="33076" y="77793"/>
                  </a:lnTo>
                  <a:lnTo>
                    <a:pt x="30769" y="80275"/>
                  </a:lnTo>
                  <a:lnTo>
                    <a:pt x="29230" y="83586"/>
                  </a:lnTo>
                  <a:lnTo>
                    <a:pt x="28461" y="86068"/>
                  </a:lnTo>
                  <a:lnTo>
                    <a:pt x="29230" y="88551"/>
                  </a:lnTo>
                  <a:lnTo>
                    <a:pt x="31538" y="95172"/>
                  </a:lnTo>
                  <a:lnTo>
                    <a:pt x="37692" y="100137"/>
                  </a:lnTo>
                  <a:lnTo>
                    <a:pt x="46923" y="103448"/>
                  </a:lnTo>
                  <a:lnTo>
                    <a:pt x="59230" y="107586"/>
                  </a:lnTo>
                  <a:lnTo>
                    <a:pt x="81538" y="112551"/>
                  </a:lnTo>
                  <a:lnTo>
                    <a:pt x="120000" y="120000"/>
                  </a:lnTo>
                  <a:lnTo>
                    <a:pt x="100000" y="118344"/>
                  </a:lnTo>
                  <a:lnTo>
                    <a:pt x="80769" y="115034"/>
                  </a:lnTo>
                  <a:lnTo>
                    <a:pt x="58461" y="110896"/>
                  </a:lnTo>
                  <a:lnTo>
                    <a:pt x="42307" y="105931"/>
                  </a:lnTo>
                  <a:lnTo>
                    <a:pt x="30769" y="100137"/>
                  </a:lnTo>
                  <a:lnTo>
                    <a:pt x="23846" y="95172"/>
                  </a:lnTo>
                  <a:lnTo>
                    <a:pt x="18461" y="88551"/>
                  </a:lnTo>
                  <a:lnTo>
                    <a:pt x="17692" y="85241"/>
                  </a:lnTo>
                  <a:lnTo>
                    <a:pt x="17692" y="82758"/>
                  </a:lnTo>
                  <a:lnTo>
                    <a:pt x="17692" y="78620"/>
                  </a:lnTo>
                  <a:lnTo>
                    <a:pt x="21538" y="72000"/>
                  </a:lnTo>
                  <a:lnTo>
                    <a:pt x="26923" y="68689"/>
                  </a:lnTo>
                  <a:lnTo>
                    <a:pt x="33846" y="64551"/>
                  </a:lnTo>
                  <a:lnTo>
                    <a:pt x="40769" y="61241"/>
                  </a:lnTo>
                  <a:lnTo>
                    <a:pt x="53846" y="58758"/>
                  </a:lnTo>
                  <a:lnTo>
                    <a:pt x="59230" y="57103"/>
                  </a:lnTo>
                  <a:lnTo>
                    <a:pt x="78461" y="52137"/>
                  </a:lnTo>
                  <a:lnTo>
                    <a:pt x="88461" y="47172"/>
                  </a:lnTo>
                  <a:lnTo>
                    <a:pt x="94615" y="43862"/>
                  </a:lnTo>
                  <a:lnTo>
                    <a:pt x="95384" y="42206"/>
                  </a:lnTo>
                  <a:lnTo>
                    <a:pt x="99230" y="36413"/>
                  </a:lnTo>
                  <a:lnTo>
                    <a:pt x="99230" y="31448"/>
                  </a:lnTo>
                  <a:lnTo>
                    <a:pt x="96923" y="27310"/>
                  </a:lnTo>
                  <a:lnTo>
                    <a:pt x="94615" y="24827"/>
                  </a:lnTo>
                  <a:lnTo>
                    <a:pt x="87692" y="19862"/>
                  </a:lnTo>
                  <a:lnTo>
                    <a:pt x="78461" y="14896"/>
                  </a:lnTo>
                  <a:lnTo>
                    <a:pt x="70000" y="12413"/>
                  </a:lnTo>
                  <a:lnTo>
                    <a:pt x="59230" y="10758"/>
                  </a:lnTo>
                  <a:lnTo>
                    <a:pt x="37692" y="9931"/>
                  </a:lnTo>
                  <a:lnTo>
                    <a:pt x="8461" y="10758"/>
                  </a:lnTo>
                  <a:lnTo>
                    <a:pt x="4615" y="4965"/>
                  </a:lnTo>
                  <a:lnTo>
                    <a:pt x="0" y="0"/>
                  </a:lnTo>
                  <a:lnTo>
                    <a:pt x="6923" y="2482"/>
                  </a:lnTo>
                  <a:lnTo>
                    <a:pt x="21538" y="5793"/>
                  </a:lnTo>
                  <a:lnTo>
                    <a:pt x="43076" y="9931"/>
                  </a:lnTo>
                  <a:lnTo>
                    <a:pt x="72307" y="1241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Shape 393"/>
            <p:cNvSpPr/>
            <p:nvPr/>
          </p:nvSpPr>
          <p:spPr>
            <a:xfrm>
              <a:off x="9043986" y="1219200"/>
              <a:ext cx="0" cy="63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Shape 394"/>
            <p:cNvSpPr/>
            <p:nvPr/>
          </p:nvSpPr>
          <p:spPr>
            <a:xfrm>
              <a:off x="7816850" y="749300"/>
              <a:ext cx="438150" cy="4889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869" y="59220"/>
                  </a:moveTo>
                  <a:lnTo>
                    <a:pt x="22608" y="68571"/>
                  </a:lnTo>
                  <a:lnTo>
                    <a:pt x="29565" y="79480"/>
                  </a:lnTo>
                  <a:lnTo>
                    <a:pt x="41739" y="88831"/>
                  </a:lnTo>
                  <a:lnTo>
                    <a:pt x="57391" y="93506"/>
                  </a:lnTo>
                  <a:lnTo>
                    <a:pt x="88695" y="107532"/>
                  </a:lnTo>
                  <a:lnTo>
                    <a:pt x="120000" y="120000"/>
                  </a:lnTo>
                  <a:lnTo>
                    <a:pt x="86956" y="110649"/>
                  </a:lnTo>
                  <a:lnTo>
                    <a:pt x="45217" y="96623"/>
                  </a:lnTo>
                  <a:lnTo>
                    <a:pt x="26086" y="88831"/>
                  </a:lnTo>
                  <a:lnTo>
                    <a:pt x="10434" y="79480"/>
                  </a:lnTo>
                  <a:lnTo>
                    <a:pt x="0" y="68571"/>
                  </a:lnTo>
                  <a:lnTo>
                    <a:pt x="0" y="60779"/>
                  </a:lnTo>
                  <a:lnTo>
                    <a:pt x="0" y="54545"/>
                  </a:lnTo>
                  <a:lnTo>
                    <a:pt x="1739" y="46753"/>
                  </a:lnTo>
                  <a:lnTo>
                    <a:pt x="6956" y="40519"/>
                  </a:lnTo>
                  <a:lnTo>
                    <a:pt x="15652" y="29610"/>
                  </a:lnTo>
                  <a:lnTo>
                    <a:pt x="29565" y="23376"/>
                  </a:lnTo>
                  <a:lnTo>
                    <a:pt x="46956" y="14025"/>
                  </a:lnTo>
                  <a:lnTo>
                    <a:pt x="73043" y="6233"/>
                  </a:lnTo>
                  <a:lnTo>
                    <a:pt x="104347" y="0"/>
                  </a:lnTo>
                  <a:lnTo>
                    <a:pt x="107826" y="0"/>
                  </a:lnTo>
                  <a:lnTo>
                    <a:pt x="81739" y="6233"/>
                  </a:lnTo>
                  <a:lnTo>
                    <a:pt x="60869" y="15584"/>
                  </a:lnTo>
                  <a:lnTo>
                    <a:pt x="45217" y="24935"/>
                  </a:lnTo>
                  <a:lnTo>
                    <a:pt x="34782" y="35844"/>
                  </a:lnTo>
                  <a:lnTo>
                    <a:pt x="26086" y="45194"/>
                  </a:lnTo>
                  <a:lnTo>
                    <a:pt x="22608" y="51428"/>
                  </a:lnTo>
                  <a:lnTo>
                    <a:pt x="20869" y="5922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Shape 395"/>
            <p:cNvSpPr/>
            <p:nvPr/>
          </p:nvSpPr>
          <p:spPr>
            <a:xfrm>
              <a:off x="7988300" y="711200"/>
              <a:ext cx="1104899" cy="571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275" y="25333"/>
                  </a:moveTo>
                  <a:lnTo>
                    <a:pt x="22068" y="32000"/>
                  </a:lnTo>
                  <a:lnTo>
                    <a:pt x="17931" y="38666"/>
                  </a:lnTo>
                  <a:lnTo>
                    <a:pt x="14482" y="44000"/>
                  </a:lnTo>
                  <a:lnTo>
                    <a:pt x="13793" y="50666"/>
                  </a:lnTo>
                  <a:lnTo>
                    <a:pt x="13793" y="60000"/>
                  </a:lnTo>
                  <a:lnTo>
                    <a:pt x="15862" y="68000"/>
                  </a:lnTo>
                  <a:lnTo>
                    <a:pt x="20000" y="76000"/>
                  </a:lnTo>
                  <a:lnTo>
                    <a:pt x="22758" y="82666"/>
                  </a:lnTo>
                  <a:lnTo>
                    <a:pt x="28275" y="86666"/>
                  </a:lnTo>
                  <a:lnTo>
                    <a:pt x="40689" y="96000"/>
                  </a:lnTo>
                  <a:lnTo>
                    <a:pt x="56551" y="102666"/>
                  </a:lnTo>
                  <a:lnTo>
                    <a:pt x="73103" y="108000"/>
                  </a:lnTo>
                  <a:lnTo>
                    <a:pt x="102068" y="114666"/>
                  </a:lnTo>
                  <a:lnTo>
                    <a:pt x="116551" y="114666"/>
                  </a:lnTo>
                  <a:lnTo>
                    <a:pt x="118620" y="118666"/>
                  </a:lnTo>
                  <a:lnTo>
                    <a:pt x="120000" y="120000"/>
                  </a:lnTo>
                  <a:lnTo>
                    <a:pt x="111724" y="120000"/>
                  </a:lnTo>
                  <a:lnTo>
                    <a:pt x="93793" y="120000"/>
                  </a:lnTo>
                  <a:lnTo>
                    <a:pt x="81379" y="118666"/>
                  </a:lnTo>
                  <a:lnTo>
                    <a:pt x="66896" y="114666"/>
                  </a:lnTo>
                  <a:lnTo>
                    <a:pt x="50344" y="106666"/>
                  </a:lnTo>
                  <a:lnTo>
                    <a:pt x="32413" y="98666"/>
                  </a:lnTo>
                  <a:lnTo>
                    <a:pt x="28275" y="94666"/>
                  </a:lnTo>
                  <a:lnTo>
                    <a:pt x="18620" y="88000"/>
                  </a:lnTo>
                  <a:lnTo>
                    <a:pt x="7586" y="80000"/>
                  </a:lnTo>
                  <a:lnTo>
                    <a:pt x="3448" y="72000"/>
                  </a:lnTo>
                  <a:lnTo>
                    <a:pt x="1379" y="64000"/>
                  </a:lnTo>
                  <a:lnTo>
                    <a:pt x="0" y="54666"/>
                  </a:lnTo>
                  <a:lnTo>
                    <a:pt x="2068" y="44000"/>
                  </a:lnTo>
                  <a:lnTo>
                    <a:pt x="4137" y="40000"/>
                  </a:lnTo>
                  <a:lnTo>
                    <a:pt x="11724" y="28000"/>
                  </a:lnTo>
                  <a:lnTo>
                    <a:pt x="17931" y="20000"/>
                  </a:lnTo>
                  <a:lnTo>
                    <a:pt x="26206" y="13333"/>
                  </a:lnTo>
                  <a:lnTo>
                    <a:pt x="37931" y="8000"/>
                  </a:lnTo>
                  <a:lnTo>
                    <a:pt x="51034" y="4000"/>
                  </a:lnTo>
                  <a:lnTo>
                    <a:pt x="75172" y="0"/>
                  </a:lnTo>
                  <a:lnTo>
                    <a:pt x="54482" y="8000"/>
                  </a:lnTo>
                  <a:lnTo>
                    <a:pt x="40000" y="16000"/>
                  </a:lnTo>
                  <a:lnTo>
                    <a:pt x="28275" y="2533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Shape 396"/>
            <p:cNvSpPr/>
            <p:nvPr/>
          </p:nvSpPr>
          <p:spPr>
            <a:xfrm>
              <a:off x="7575550" y="635000"/>
              <a:ext cx="1333499" cy="6095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18285" y="3750"/>
                  </a:lnTo>
                  <a:lnTo>
                    <a:pt x="116000" y="7500"/>
                  </a:lnTo>
                  <a:lnTo>
                    <a:pt x="109142" y="11250"/>
                  </a:lnTo>
                  <a:lnTo>
                    <a:pt x="100000" y="15000"/>
                  </a:lnTo>
                  <a:lnTo>
                    <a:pt x="80571" y="16250"/>
                  </a:lnTo>
                  <a:lnTo>
                    <a:pt x="66285" y="18750"/>
                  </a:lnTo>
                  <a:lnTo>
                    <a:pt x="56000" y="22500"/>
                  </a:lnTo>
                  <a:lnTo>
                    <a:pt x="45142" y="26250"/>
                  </a:lnTo>
                  <a:lnTo>
                    <a:pt x="37142" y="31250"/>
                  </a:lnTo>
                  <a:lnTo>
                    <a:pt x="30285" y="38750"/>
                  </a:lnTo>
                  <a:lnTo>
                    <a:pt x="25714" y="46250"/>
                  </a:lnTo>
                  <a:lnTo>
                    <a:pt x="23428" y="52500"/>
                  </a:lnTo>
                  <a:lnTo>
                    <a:pt x="21714" y="60000"/>
                  </a:lnTo>
                  <a:lnTo>
                    <a:pt x="20571" y="66250"/>
                  </a:lnTo>
                  <a:lnTo>
                    <a:pt x="20571" y="71250"/>
                  </a:lnTo>
                  <a:lnTo>
                    <a:pt x="21714" y="77500"/>
                  </a:lnTo>
                  <a:lnTo>
                    <a:pt x="25142" y="86250"/>
                  </a:lnTo>
                  <a:lnTo>
                    <a:pt x="30285" y="93750"/>
                  </a:lnTo>
                  <a:lnTo>
                    <a:pt x="36571" y="101250"/>
                  </a:lnTo>
                  <a:lnTo>
                    <a:pt x="50857" y="112500"/>
                  </a:lnTo>
                  <a:lnTo>
                    <a:pt x="62285" y="120000"/>
                  </a:lnTo>
                  <a:lnTo>
                    <a:pt x="41714" y="118750"/>
                  </a:lnTo>
                  <a:lnTo>
                    <a:pt x="25142" y="111250"/>
                  </a:lnTo>
                  <a:lnTo>
                    <a:pt x="13714" y="101250"/>
                  </a:lnTo>
                  <a:lnTo>
                    <a:pt x="6857" y="93750"/>
                  </a:lnTo>
                  <a:lnTo>
                    <a:pt x="2857" y="85000"/>
                  </a:lnTo>
                  <a:lnTo>
                    <a:pt x="1142" y="77500"/>
                  </a:lnTo>
                  <a:lnTo>
                    <a:pt x="0" y="71250"/>
                  </a:lnTo>
                  <a:lnTo>
                    <a:pt x="0" y="66250"/>
                  </a:lnTo>
                  <a:lnTo>
                    <a:pt x="1142" y="60000"/>
                  </a:lnTo>
                  <a:lnTo>
                    <a:pt x="2857" y="55000"/>
                  </a:lnTo>
                  <a:lnTo>
                    <a:pt x="6857" y="45000"/>
                  </a:lnTo>
                  <a:lnTo>
                    <a:pt x="12000" y="37500"/>
                  </a:lnTo>
                  <a:lnTo>
                    <a:pt x="18285" y="33750"/>
                  </a:lnTo>
                  <a:lnTo>
                    <a:pt x="30285" y="26250"/>
                  </a:lnTo>
                  <a:lnTo>
                    <a:pt x="36571" y="23750"/>
                  </a:lnTo>
                  <a:lnTo>
                    <a:pt x="38285" y="23750"/>
                  </a:lnTo>
                  <a:lnTo>
                    <a:pt x="40571" y="22500"/>
                  </a:lnTo>
                  <a:lnTo>
                    <a:pt x="41714" y="22500"/>
                  </a:lnTo>
                  <a:lnTo>
                    <a:pt x="41714" y="23750"/>
                  </a:lnTo>
                  <a:lnTo>
                    <a:pt x="57714" y="20000"/>
                  </a:lnTo>
                  <a:lnTo>
                    <a:pt x="60571" y="18750"/>
                  </a:lnTo>
                  <a:lnTo>
                    <a:pt x="75428" y="15000"/>
                  </a:lnTo>
                  <a:lnTo>
                    <a:pt x="86285" y="11250"/>
                  </a:lnTo>
                  <a:lnTo>
                    <a:pt x="93142" y="7500"/>
                  </a:lnTo>
                  <a:lnTo>
                    <a:pt x="94857" y="3750"/>
                  </a:lnTo>
                  <a:lnTo>
                    <a:pt x="96000" y="1250"/>
                  </a:lnTo>
                  <a:lnTo>
                    <a:pt x="94857" y="0"/>
                  </a:lnTo>
                  <a:lnTo>
                    <a:pt x="1200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Shape 397"/>
            <p:cNvSpPr/>
            <p:nvPr/>
          </p:nvSpPr>
          <p:spPr>
            <a:xfrm>
              <a:off x="8343900" y="622300"/>
              <a:ext cx="285750" cy="88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333" y="17142"/>
                  </a:moveTo>
                  <a:lnTo>
                    <a:pt x="120000" y="25714"/>
                  </a:lnTo>
                  <a:lnTo>
                    <a:pt x="117333" y="42857"/>
                  </a:lnTo>
                  <a:lnTo>
                    <a:pt x="101333" y="68571"/>
                  </a:lnTo>
                  <a:lnTo>
                    <a:pt x="64000" y="94285"/>
                  </a:lnTo>
                  <a:lnTo>
                    <a:pt x="0" y="119999"/>
                  </a:lnTo>
                  <a:lnTo>
                    <a:pt x="45333" y="77142"/>
                  </a:lnTo>
                  <a:lnTo>
                    <a:pt x="56000" y="51428"/>
                  </a:lnTo>
                  <a:lnTo>
                    <a:pt x="61333" y="25714"/>
                  </a:lnTo>
                  <a:lnTo>
                    <a:pt x="61333" y="17142"/>
                  </a:lnTo>
                  <a:lnTo>
                    <a:pt x="61333" y="0"/>
                  </a:lnTo>
                  <a:lnTo>
                    <a:pt x="117333" y="1714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Shape 398"/>
            <p:cNvSpPr/>
            <p:nvPr/>
          </p:nvSpPr>
          <p:spPr>
            <a:xfrm>
              <a:off x="8097836" y="615950"/>
              <a:ext cx="392112" cy="1206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129" y="6315"/>
                  </a:moveTo>
                  <a:lnTo>
                    <a:pt x="120000" y="25263"/>
                  </a:lnTo>
                  <a:lnTo>
                    <a:pt x="114193" y="44210"/>
                  </a:lnTo>
                  <a:lnTo>
                    <a:pt x="102580" y="63157"/>
                  </a:lnTo>
                  <a:lnTo>
                    <a:pt x="79354" y="94736"/>
                  </a:lnTo>
                  <a:lnTo>
                    <a:pt x="36774" y="113684"/>
                  </a:lnTo>
                  <a:lnTo>
                    <a:pt x="0" y="120000"/>
                  </a:lnTo>
                  <a:lnTo>
                    <a:pt x="30967" y="113684"/>
                  </a:lnTo>
                  <a:lnTo>
                    <a:pt x="54193" y="94736"/>
                  </a:lnTo>
                  <a:lnTo>
                    <a:pt x="73548" y="75789"/>
                  </a:lnTo>
                  <a:lnTo>
                    <a:pt x="85161" y="56842"/>
                  </a:lnTo>
                  <a:lnTo>
                    <a:pt x="90967" y="25263"/>
                  </a:lnTo>
                  <a:lnTo>
                    <a:pt x="90967" y="6315"/>
                  </a:lnTo>
                  <a:lnTo>
                    <a:pt x="87096" y="0"/>
                  </a:lnTo>
                  <a:lnTo>
                    <a:pt x="116129" y="631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Shape 399"/>
            <p:cNvSpPr/>
            <p:nvPr/>
          </p:nvSpPr>
          <p:spPr>
            <a:xfrm>
              <a:off x="8083550" y="584200"/>
              <a:ext cx="301624" cy="1523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340" y="25000"/>
                  </a:moveTo>
                  <a:lnTo>
                    <a:pt x="120000" y="30000"/>
                  </a:lnTo>
                  <a:lnTo>
                    <a:pt x="120000" y="45000"/>
                  </a:lnTo>
                  <a:lnTo>
                    <a:pt x="117446" y="60000"/>
                  </a:lnTo>
                  <a:lnTo>
                    <a:pt x="104680" y="75000"/>
                  </a:lnTo>
                  <a:lnTo>
                    <a:pt x="81702" y="90000"/>
                  </a:lnTo>
                  <a:lnTo>
                    <a:pt x="45957" y="105000"/>
                  </a:lnTo>
                  <a:lnTo>
                    <a:pt x="0" y="120000"/>
                  </a:lnTo>
                  <a:lnTo>
                    <a:pt x="20425" y="105000"/>
                  </a:lnTo>
                  <a:lnTo>
                    <a:pt x="35744" y="90000"/>
                  </a:lnTo>
                  <a:lnTo>
                    <a:pt x="51063" y="70000"/>
                  </a:lnTo>
                  <a:lnTo>
                    <a:pt x="53617" y="40000"/>
                  </a:lnTo>
                  <a:lnTo>
                    <a:pt x="53617" y="25000"/>
                  </a:lnTo>
                  <a:lnTo>
                    <a:pt x="51063" y="15000"/>
                  </a:lnTo>
                  <a:lnTo>
                    <a:pt x="43404" y="0"/>
                  </a:lnTo>
                  <a:lnTo>
                    <a:pt x="112340" y="25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Shape 400"/>
            <p:cNvSpPr/>
            <p:nvPr/>
          </p:nvSpPr>
          <p:spPr>
            <a:xfrm>
              <a:off x="7213600" y="228600"/>
              <a:ext cx="298450" cy="190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94468" y="0"/>
                  </a:lnTo>
                  <a:lnTo>
                    <a:pt x="76595" y="8000"/>
                  </a:lnTo>
                  <a:lnTo>
                    <a:pt x="48510" y="32000"/>
                  </a:lnTo>
                  <a:lnTo>
                    <a:pt x="33191" y="48000"/>
                  </a:lnTo>
                  <a:lnTo>
                    <a:pt x="30638" y="56000"/>
                  </a:lnTo>
                  <a:lnTo>
                    <a:pt x="30638" y="72000"/>
                  </a:lnTo>
                  <a:lnTo>
                    <a:pt x="30638" y="84000"/>
                  </a:lnTo>
                  <a:lnTo>
                    <a:pt x="38297" y="96000"/>
                  </a:lnTo>
                  <a:lnTo>
                    <a:pt x="48510" y="108000"/>
                  </a:lnTo>
                  <a:lnTo>
                    <a:pt x="71489" y="120000"/>
                  </a:lnTo>
                  <a:lnTo>
                    <a:pt x="45957" y="116000"/>
                  </a:lnTo>
                  <a:lnTo>
                    <a:pt x="22978" y="104000"/>
                  </a:lnTo>
                  <a:lnTo>
                    <a:pt x="10212" y="92000"/>
                  </a:lnTo>
                  <a:lnTo>
                    <a:pt x="2553" y="84000"/>
                  </a:lnTo>
                  <a:lnTo>
                    <a:pt x="0" y="60000"/>
                  </a:lnTo>
                  <a:lnTo>
                    <a:pt x="2553" y="56000"/>
                  </a:lnTo>
                  <a:lnTo>
                    <a:pt x="10212" y="32000"/>
                  </a:lnTo>
                  <a:lnTo>
                    <a:pt x="22978" y="20000"/>
                  </a:lnTo>
                  <a:lnTo>
                    <a:pt x="56170" y="8000"/>
                  </a:lnTo>
                  <a:lnTo>
                    <a:pt x="94468" y="0"/>
                  </a:lnTo>
                  <a:lnTo>
                    <a:pt x="1200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Shape 401"/>
            <p:cNvSpPr/>
            <p:nvPr/>
          </p:nvSpPr>
          <p:spPr>
            <a:xfrm>
              <a:off x="7100886" y="220662"/>
              <a:ext cx="290512" cy="2111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9565" y="80000"/>
                  </a:moveTo>
                  <a:lnTo>
                    <a:pt x="54782" y="87272"/>
                  </a:lnTo>
                  <a:lnTo>
                    <a:pt x="65217" y="98181"/>
                  </a:lnTo>
                  <a:lnTo>
                    <a:pt x="86086" y="109090"/>
                  </a:lnTo>
                  <a:lnTo>
                    <a:pt x="112173" y="120000"/>
                  </a:lnTo>
                  <a:lnTo>
                    <a:pt x="80869" y="109090"/>
                  </a:lnTo>
                  <a:lnTo>
                    <a:pt x="41739" y="98181"/>
                  </a:lnTo>
                  <a:lnTo>
                    <a:pt x="10434" y="80000"/>
                  </a:lnTo>
                  <a:lnTo>
                    <a:pt x="2608" y="69090"/>
                  </a:lnTo>
                  <a:lnTo>
                    <a:pt x="0" y="58181"/>
                  </a:lnTo>
                  <a:lnTo>
                    <a:pt x="0" y="54545"/>
                  </a:lnTo>
                  <a:lnTo>
                    <a:pt x="7826" y="36363"/>
                  </a:lnTo>
                  <a:lnTo>
                    <a:pt x="23478" y="21818"/>
                  </a:lnTo>
                  <a:lnTo>
                    <a:pt x="57391" y="10909"/>
                  </a:lnTo>
                  <a:lnTo>
                    <a:pt x="78260" y="3636"/>
                  </a:lnTo>
                  <a:lnTo>
                    <a:pt x="120000" y="0"/>
                  </a:lnTo>
                  <a:lnTo>
                    <a:pt x="96521" y="3636"/>
                  </a:lnTo>
                  <a:lnTo>
                    <a:pt x="73043" y="14545"/>
                  </a:lnTo>
                  <a:lnTo>
                    <a:pt x="57391" y="25454"/>
                  </a:lnTo>
                  <a:lnTo>
                    <a:pt x="46956" y="47272"/>
                  </a:lnTo>
                  <a:lnTo>
                    <a:pt x="46956" y="58181"/>
                  </a:lnTo>
                  <a:lnTo>
                    <a:pt x="49565" y="8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Shape 402"/>
            <p:cNvSpPr/>
            <p:nvPr/>
          </p:nvSpPr>
          <p:spPr>
            <a:xfrm>
              <a:off x="7402511" y="2206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Shape 403"/>
            <p:cNvSpPr/>
            <p:nvPr/>
          </p:nvSpPr>
          <p:spPr>
            <a:xfrm>
              <a:off x="6902450" y="204786"/>
              <a:ext cx="501650" cy="2333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886" y="3243"/>
                  </a:moveTo>
                  <a:lnTo>
                    <a:pt x="120000" y="3243"/>
                  </a:lnTo>
                  <a:lnTo>
                    <a:pt x="120000" y="9729"/>
                  </a:lnTo>
                  <a:lnTo>
                    <a:pt x="92658" y="9729"/>
                  </a:lnTo>
                  <a:lnTo>
                    <a:pt x="80506" y="12972"/>
                  </a:lnTo>
                  <a:lnTo>
                    <a:pt x="69873" y="19459"/>
                  </a:lnTo>
                  <a:lnTo>
                    <a:pt x="60759" y="22702"/>
                  </a:lnTo>
                  <a:lnTo>
                    <a:pt x="48607" y="42162"/>
                  </a:lnTo>
                  <a:lnTo>
                    <a:pt x="47088" y="51891"/>
                  </a:lnTo>
                  <a:lnTo>
                    <a:pt x="44050" y="61621"/>
                  </a:lnTo>
                  <a:lnTo>
                    <a:pt x="47088" y="71351"/>
                  </a:lnTo>
                  <a:lnTo>
                    <a:pt x="51645" y="87567"/>
                  </a:lnTo>
                  <a:lnTo>
                    <a:pt x="69873" y="97297"/>
                  </a:lnTo>
                  <a:lnTo>
                    <a:pt x="89620" y="110270"/>
                  </a:lnTo>
                  <a:lnTo>
                    <a:pt x="110886" y="116756"/>
                  </a:lnTo>
                  <a:lnTo>
                    <a:pt x="78987" y="120000"/>
                  </a:lnTo>
                  <a:lnTo>
                    <a:pt x="65316" y="120000"/>
                  </a:lnTo>
                  <a:lnTo>
                    <a:pt x="56202" y="120000"/>
                  </a:lnTo>
                  <a:lnTo>
                    <a:pt x="47088" y="116756"/>
                  </a:lnTo>
                  <a:lnTo>
                    <a:pt x="25822" y="100540"/>
                  </a:lnTo>
                  <a:lnTo>
                    <a:pt x="7594" y="87567"/>
                  </a:lnTo>
                  <a:lnTo>
                    <a:pt x="3037" y="77837"/>
                  </a:lnTo>
                  <a:lnTo>
                    <a:pt x="0" y="61621"/>
                  </a:lnTo>
                  <a:lnTo>
                    <a:pt x="0" y="51891"/>
                  </a:lnTo>
                  <a:lnTo>
                    <a:pt x="4556" y="38918"/>
                  </a:lnTo>
                  <a:lnTo>
                    <a:pt x="9113" y="22702"/>
                  </a:lnTo>
                  <a:lnTo>
                    <a:pt x="18227" y="12972"/>
                  </a:lnTo>
                  <a:lnTo>
                    <a:pt x="31898" y="9729"/>
                  </a:lnTo>
                  <a:lnTo>
                    <a:pt x="51645" y="0"/>
                  </a:lnTo>
                  <a:lnTo>
                    <a:pt x="65316" y="0"/>
                  </a:lnTo>
                  <a:lnTo>
                    <a:pt x="83544" y="0"/>
                  </a:lnTo>
                  <a:lnTo>
                    <a:pt x="110886" y="324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Shape 404"/>
            <p:cNvSpPr/>
            <p:nvPr/>
          </p:nvSpPr>
          <p:spPr>
            <a:xfrm>
              <a:off x="6781800" y="184150"/>
              <a:ext cx="457200" cy="266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000" y="0"/>
                  </a:moveTo>
                  <a:lnTo>
                    <a:pt x="118333" y="0"/>
                  </a:lnTo>
                  <a:lnTo>
                    <a:pt x="120000" y="2857"/>
                  </a:lnTo>
                  <a:lnTo>
                    <a:pt x="95000" y="2857"/>
                  </a:lnTo>
                  <a:lnTo>
                    <a:pt x="88333" y="8571"/>
                  </a:lnTo>
                  <a:lnTo>
                    <a:pt x="65000" y="11428"/>
                  </a:lnTo>
                  <a:lnTo>
                    <a:pt x="51666" y="20000"/>
                  </a:lnTo>
                  <a:lnTo>
                    <a:pt x="41666" y="28571"/>
                  </a:lnTo>
                  <a:lnTo>
                    <a:pt x="35000" y="37142"/>
                  </a:lnTo>
                  <a:lnTo>
                    <a:pt x="30000" y="54285"/>
                  </a:lnTo>
                  <a:lnTo>
                    <a:pt x="30000" y="62857"/>
                  </a:lnTo>
                  <a:lnTo>
                    <a:pt x="31666" y="77142"/>
                  </a:lnTo>
                  <a:lnTo>
                    <a:pt x="36666" y="85714"/>
                  </a:lnTo>
                  <a:lnTo>
                    <a:pt x="60000" y="102857"/>
                  </a:lnTo>
                  <a:lnTo>
                    <a:pt x="80000" y="111428"/>
                  </a:lnTo>
                  <a:lnTo>
                    <a:pt x="93333" y="114285"/>
                  </a:lnTo>
                  <a:lnTo>
                    <a:pt x="95000" y="120000"/>
                  </a:lnTo>
                  <a:lnTo>
                    <a:pt x="75000" y="120000"/>
                  </a:lnTo>
                  <a:lnTo>
                    <a:pt x="61666" y="114285"/>
                  </a:lnTo>
                  <a:lnTo>
                    <a:pt x="36666" y="102857"/>
                  </a:lnTo>
                  <a:lnTo>
                    <a:pt x="21666" y="94285"/>
                  </a:lnTo>
                  <a:lnTo>
                    <a:pt x="11666" y="85714"/>
                  </a:lnTo>
                  <a:lnTo>
                    <a:pt x="1666" y="71428"/>
                  </a:lnTo>
                  <a:lnTo>
                    <a:pt x="0" y="54285"/>
                  </a:lnTo>
                  <a:lnTo>
                    <a:pt x="0" y="45714"/>
                  </a:lnTo>
                  <a:lnTo>
                    <a:pt x="6666" y="28571"/>
                  </a:lnTo>
                  <a:lnTo>
                    <a:pt x="15000" y="17142"/>
                  </a:lnTo>
                  <a:lnTo>
                    <a:pt x="26666" y="8571"/>
                  </a:lnTo>
                  <a:lnTo>
                    <a:pt x="45000" y="2857"/>
                  </a:lnTo>
                  <a:lnTo>
                    <a:pt x="65000" y="0"/>
                  </a:lnTo>
                  <a:lnTo>
                    <a:pt x="76666" y="0"/>
                  </a:lnTo>
                  <a:lnTo>
                    <a:pt x="1100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Shape 405"/>
            <p:cNvSpPr/>
            <p:nvPr/>
          </p:nvSpPr>
          <p:spPr>
            <a:xfrm>
              <a:off x="6902450" y="450850"/>
              <a:ext cx="393700" cy="336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870" y="113207"/>
                  </a:moveTo>
                  <a:lnTo>
                    <a:pt x="3870" y="108679"/>
                  </a:lnTo>
                  <a:lnTo>
                    <a:pt x="50322" y="92830"/>
                  </a:lnTo>
                  <a:lnTo>
                    <a:pt x="67741" y="79245"/>
                  </a:lnTo>
                  <a:lnTo>
                    <a:pt x="73548" y="67924"/>
                  </a:lnTo>
                  <a:lnTo>
                    <a:pt x="77419" y="61132"/>
                  </a:lnTo>
                  <a:lnTo>
                    <a:pt x="77419" y="47547"/>
                  </a:lnTo>
                  <a:lnTo>
                    <a:pt x="73548" y="38490"/>
                  </a:lnTo>
                  <a:lnTo>
                    <a:pt x="67741" y="27169"/>
                  </a:lnTo>
                  <a:lnTo>
                    <a:pt x="46451" y="11320"/>
                  </a:lnTo>
                  <a:lnTo>
                    <a:pt x="23225" y="0"/>
                  </a:lnTo>
                  <a:lnTo>
                    <a:pt x="40645" y="4528"/>
                  </a:lnTo>
                  <a:lnTo>
                    <a:pt x="67741" y="6792"/>
                  </a:lnTo>
                  <a:lnTo>
                    <a:pt x="94838" y="18113"/>
                  </a:lnTo>
                  <a:lnTo>
                    <a:pt x="106451" y="27169"/>
                  </a:lnTo>
                  <a:lnTo>
                    <a:pt x="118064" y="38490"/>
                  </a:lnTo>
                  <a:lnTo>
                    <a:pt x="120000" y="47547"/>
                  </a:lnTo>
                  <a:lnTo>
                    <a:pt x="120000" y="54339"/>
                  </a:lnTo>
                  <a:lnTo>
                    <a:pt x="120000" y="65660"/>
                  </a:lnTo>
                  <a:lnTo>
                    <a:pt x="112258" y="79245"/>
                  </a:lnTo>
                  <a:lnTo>
                    <a:pt x="96774" y="88301"/>
                  </a:lnTo>
                  <a:lnTo>
                    <a:pt x="67741" y="101886"/>
                  </a:lnTo>
                  <a:lnTo>
                    <a:pt x="38709" y="113207"/>
                  </a:lnTo>
                  <a:lnTo>
                    <a:pt x="0" y="120000"/>
                  </a:lnTo>
                  <a:lnTo>
                    <a:pt x="3870" y="113207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Shape 406"/>
            <p:cNvSpPr/>
            <p:nvPr/>
          </p:nvSpPr>
          <p:spPr>
            <a:xfrm>
              <a:off x="6705600" y="152400"/>
              <a:ext cx="450850" cy="3000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887" y="0"/>
                  </a:moveTo>
                  <a:lnTo>
                    <a:pt x="120000" y="7659"/>
                  </a:lnTo>
                  <a:lnTo>
                    <a:pt x="92957" y="7659"/>
                  </a:lnTo>
                  <a:lnTo>
                    <a:pt x="86197" y="7659"/>
                  </a:lnTo>
                  <a:lnTo>
                    <a:pt x="62535" y="12765"/>
                  </a:lnTo>
                  <a:lnTo>
                    <a:pt x="47323" y="20425"/>
                  </a:lnTo>
                  <a:lnTo>
                    <a:pt x="35492" y="28085"/>
                  </a:lnTo>
                  <a:lnTo>
                    <a:pt x="27042" y="35744"/>
                  </a:lnTo>
                  <a:lnTo>
                    <a:pt x="16901" y="53617"/>
                  </a:lnTo>
                  <a:lnTo>
                    <a:pt x="16901" y="61276"/>
                  </a:lnTo>
                  <a:lnTo>
                    <a:pt x="20281" y="74042"/>
                  </a:lnTo>
                  <a:lnTo>
                    <a:pt x="27042" y="84255"/>
                  </a:lnTo>
                  <a:lnTo>
                    <a:pt x="35492" y="91914"/>
                  </a:lnTo>
                  <a:lnTo>
                    <a:pt x="47323" y="99574"/>
                  </a:lnTo>
                  <a:lnTo>
                    <a:pt x="70985" y="112340"/>
                  </a:lnTo>
                  <a:lnTo>
                    <a:pt x="87887" y="120000"/>
                  </a:lnTo>
                  <a:lnTo>
                    <a:pt x="67605" y="120000"/>
                  </a:lnTo>
                  <a:lnTo>
                    <a:pt x="65915" y="120000"/>
                  </a:lnTo>
                  <a:lnTo>
                    <a:pt x="65915" y="114893"/>
                  </a:lnTo>
                  <a:lnTo>
                    <a:pt x="40563" y="107234"/>
                  </a:lnTo>
                  <a:lnTo>
                    <a:pt x="20281" y="97021"/>
                  </a:lnTo>
                  <a:lnTo>
                    <a:pt x="10140" y="89361"/>
                  </a:lnTo>
                  <a:lnTo>
                    <a:pt x="1690" y="76595"/>
                  </a:lnTo>
                  <a:lnTo>
                    <a:pt x="0" y="66382"/>
                  </a:lnTo>
                  <a:lnTo>
                    <a:pt x="0" y="58723"/>
                  </a:lnTo>
                  <a:lnTo>
                    <a:pt x="5070" y="38297"/>
                  </a:lnTo>
                  <a:lnTo>
                    <a:pt x="16901" y="22978"/>
                  </a:lnTo>
                  <a:lnTo>
                    <a:pt x="30422" y="15319"/>
                  </a:lnTo>
                  <a:lnTo>
                    <a:pt x="45633" y="7659"/>
                  </a:lnTo>
                  <a:lnTo>
                    <a:pt x="76056" y="5106"/>
                  </a:lnTo>
                  <a:lnTo>
                    <a:pt x="8788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Shape 407"/>
            <p:cNvSpPr/>
            <p:nvPr/>
          </p:nvSpPr>
          <p:spPr>
            <a:xfrm>
              <a:off x="6604000" y="146050"/>
              <a:ext cx="393700" cy="2857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838" y="0"/>
                  </a:moveTo>
                  <a:lnTo>
                    <a:pt x="120000" y="2666"/>
                  </a:lnTo>
                  <a:lnTo>
                    <a:pt x="96774" y="2666"/>
                  </a:lnTo>
                  <a:lnTo>
                    <a:pt x="67741" y="16000"/>
                  </a:lnTo>
                  <a:lnTo>
                    <a:pt x="54193" y="18666"/>
                  </a:lnTo>
                  <a:lnTo>
                    <a:pt x="42580" y="32000"/>
                  </a:lnTo>
                  <a:lnTo>
                    <a:pt x="32903" y="48000"/>
                  </a:lnTo>
                  <a:lnTo>
                    <a:pt x="27096" y="64000"/>
                  </a:lnTo>
                  <a:lnTo>
                    <a:pt x="27096" y="72000"/>
                  </a:lnTo>
                  <a:lnTo>
                    <a:pt x="30967" y="82666"/>
                  </a:lnTo>
                  <a:lnTo>
                    <a:pt x="36774" y="96000"/>
                  </a:lnTo>
                  <a:lnTo>
                    <a:pt x="48387" y="98666"/>
                  </a:lnTo>
                  <a:lnTo>
                    <a:pt x="61935" y="112000"/>
                  </a:lnTo>
                  <a:lnTo>
                    <a:pt x="83225" y="120000"/>
                  </a:lnTo>
                  <a:lnTo>
                    <a:pt x="61935" y="120000"/>
                  </a:lnTo>
                  <a:lnTo>
                    <a:pt x="38709" y="106666"/>
                  </a:lnTo>
                  <a:lnTo>
                    <a:pt x="23225" y="96000"/>
                  </a:lnTo>
                  <a:lnTo>
                    <a:pt x="15483" y="88000"/>
                  </a:lnTo>
                  <a:lnTo>
                    <a:pt x="11612" y="88000"/>
                  </a:lnTo>
                  <a:lnTo>
                    <a:pt x="5806" y="72000"/>
                  </a:lnTo>
                  <a:lnTo>
                    <a:pt x="5806" y="66666"/>
                  </a:lnTo>
                  <a:lnTo>
                    <a:pt x="0" y="50666"/>
                  </a:lnTo>
                  <a:lnTo>
                    <a:pt x="3870" y="48000"/>
                  </a:lnTo>
                  <a:lnTo>
                    <a:pt x="11612" y="32000"/>
                  </a:lnTo>
                  <a:lnTo>
                    <a:pt x="23225" y="18666"/>
                  </a:lnTo>
                  <a:lnTo>
                    <a:pt x="38709" y="10666"/>
                  </a:lnTo>
                  <a:lnTo>
                    <a:pt x="54193" y="8000"/>
                  </a:lnTo>
                  <a:lnTo>
                    <a:pt x="83225" y="2666"/>
                  </a:lnTo>
                  <a:lnTo>
                    <a:pt x="9483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Shape 408"/>
            <p:cNvSpPr/>
            <p:nvPr/>
          </p:nvSpPr>
          <p:spPr>
            <a:xfrm>
              <a:off x="6642100" y="361950"/>
              <a:ext cx="134936" cy="698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09" y="0"/>
                  </a:moveTo>
                  <a:lnTo>
                    <a:pt x="43636" y="54545"/>
                  </a:lnTo>
                  <a:lnTo>
                    <a:pt x="120000" y="120000"/>
                  </a:lnTo>
                  <a:lnTo>
                    <a:pt x="0" y="98181"/>
                  </a:lnTo>
                  <a:lnTo>
                    <a:pt x="10909" y="98181"/>
                  </a:lnTo>
                  <a:lnTo>
                    <a:pt x="10909" y="54545"/>
                  </a:lnTo>
                  <a:lnTo>
                    <a:pt x="1090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Shape 409"/>
            <p:cNvSpPr/>
            <p:nvPr/>
          </p:nvSpPr>
          <p:spPr>
            <a:xfrm>
              <a:off x="6521450" y="152400"/>
              <a:ext cx="285750" cy="1460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" y="46956"/>
                  </a:moveTo>
                  <a:lnTo>
                    <a:pt x="10666" y="46956"/>
                  </a:lnTo>
                  <a:lnTo>
                    <a:pt x="16000" y="41739"/>
                  </a:lnTo>
                  <a:lnTo>
                    <a:pt x="34666" y="15652"/>
                  </a:lnTo>
                  <a:lnTo>
                    <a:pt x="66666" y="10434"/>
                  </a:lnTo>
                  <a:lnTo>
                    <a:pt x="120000" y="0"/>
                  </a:lnTo>
                  <a:lnTo>
                    <a:pt x="96000" y="10434"/>
                  </a:lnTo>
                  <a:lnTo>
                    <a:pt x="72000" y="26086"/>
                  </a:lnTo>
                  <a:lnTo>
                    <a:pt x="50666" y="46956"/>
                  </a:lnTo>
                  <a:lnTo>
                    <a:pt x="34666" y="78260"/>
                  </a:lnTo>
                  <a:lnTo>
                    <a:pt x="34666" y="93913"/>
                  </a:lnTo>
                  <a:lnTo>
                    <a:pt x="34666" y="120000"/>
                  </a:lnTo>
                  <a:lnTo>
                    <a:pt x="18666" y="93913"/>
                  </a:lnTo>
                  <a:lnTo>
                    <a:pt x="0" y="78260"/>
                  </a:lnTo>
                  <a:lnTo>
                    <a:pt x="8000" y="46956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Shape 410"/>
            <p:cNvSpPr/>
            <p:nvPr/>
          </p:nvSpPr>
          <p:spPr>
            <a:xfrm>
              <a:off x="6413500" y="220662"/>
              <a:ext cx="114300" cy="174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3333" y="0"/>
                  </a:moveTo>
                  <a:lnTo>
                    <a:pt x="120000" y="0"/>
                  </a:lnTo>
                  <a:lnTo>
                    <a:pt x="100000" y="120000"/>
                  </a:lnTo>
                  <a:lnTo>
                    <a:pt x="0" y="0"/>
                  </a:lnTo>
                  <a:lnTo>
                    <a:pt x="1333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Shape 411"/>
            <p:cNvSpPr/>
            <p:nvPr/>
          </p:nvSpPr>
          <p:spPr>
            <a:xfrm>
              <a:off x="4851400" y="419100"/>
              <a:ext cx="236536" cy="1587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105" y="120000"/>
                  </a:moveTo>
                  <a:lnTo>
                    <a:pt x="3157" y="91200"/>
                  </a:lnTo>
                  <a:lnTo>
                    <a:pt x="0" y="52800"/>
                  </a:lnTo>
                  <a:lnTo>
                    <a:pt x="0" y="24000"/>
                  </a:lnTo>
                  <a:lnTo>
                    <a:pt x="3157" y="0"/>
                  </a:lnTo>
                  <a:lnTo>
                    <a:pt x="41052" y="0"/>
                  </a:lnTo>
                  <a:lnTo>
                    <a:pt x="78947" y="9600"/>
                  </a:lnTo>
                  <a:lnTo>
                    <a:pt x="94736" y="14400"/>
                  </a:lnTo>
                  <a:lnTo>
                    <a:pt x="110526" y="24000"/>
                  </a:lnTo>
                  <a:lnTo>
                    <a:pt x="113684" y="38400"/>
                  </a:lnTo>
                  <a:lnTo>
                    <a:pt x="120000" y="52800"/>
                  </a:lnTo>
                  <a:lnTo>
                    <a:pt x="113684" y="62400"/>
                  </a:lnTo>
                  <a:lnTo>
                    <a:pt x="104210" y="81600"/>
                  </a:lnTo>
                  <a:lnTo>
                    <a:pt x="94736" y="96000"/>
                  </a:lnTo>
                  <a:lnTo>
                    <a:pt x="75789" y="105600"/>
                  </a:lnTo>
                  <a:lnTo>
                    <a:pt x="50526" y="110400"/>
                  </a:lnTo>
                  <a:lnTo>
                    <a:pt x="22105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Shape 412"/>
            <p:cNvSpPr/>
            <p:nvPr/>
          </p:nvSpPr>
          <p:spPr>
            <a:xfrm>
              <a:off x="4857750" y="374650"/>
              <a:ext cx="350837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6181" y="120000"/>
                  </a:moveTo>
                  <a:lnTo>
                    <a:pt x="13090" y="106666"/>
                  </a:lnTo>
                  <a:lnTo>
                    <a:pt x="32727" y="106666"/>
                  </a:lnTo>
                  <a:lnTo>
                    <a:pt x="52363" y="100000"/>
                  </a:lnTo>
                  <a:lnTo>
                    <a:pt x="63272" y="90000"/>
                  </a:lnTo>
                  <a:lnTo>
                    <a:pt x="74181" y="86666"/>
                  </a:lnTo>
                  <a:lnTo>
                    <a:pt x="80727" y="66666"/>
                  </a:lnTo>
                  <a:lnTo>
                    <a:pt x="80727" y="60000"/>
                  </a:lnTo>
                  <a:lnTo>
                    <a:pt x="80727" y="46666"/>
                  </a:lnTo>
                  <a:lnTo>
                    <a:pt x="76363" y="40000"/>
                  </a:lnTo>
                  <a:lnTo>
                    <a:pt x="65454" y="30000"/>
                  </a:lnTo>
                  <a:lnTo>
                    <a:pt x="56727" y="23333"/>
                  </a:lnTo>
                  <a:lnTo>
                    <a:pt x="30545" y="20000"/>
                  </a:lnTo>
                  <a:lnTo>
                    <a:pt x="0" y="20000"/>
                  </a:lnTo>
                  <a:lnTo>
                    <a:pt x="4363" y="0"/>
                  </a:lnTo>
                  <a:lnTo>
                    <a:pt x="4363" y="3333"/>
                  </a:lnTo>
                  <a:lnTo>
                    <a:pt x="45818" y="0"/>
                  </a:lnTo>
                  <a:lnTo>
                    <a:pt x="80727" y="3333"/>
                  </a:lnTo>
                  <a:lnTo>
                    <a:pt x="96000" y="13333"/>
                  </a:lnTo>
                  <a:lnTo>
                    <a:pt x="109090" y="23333"/>
                  </a:lnTo>
                  <a:lnTo>
                    <a:pt x="115636" y="33333"/>
                  </a:lnTo>
                  <a:lnTo>
                    <a:pt x="120000" y="50000"/>
                  </a:lnTo>
                  <a:lnTo>
                    <a:pt x="120000" y="60000"/>
                  </a:lnTo>
                  <a:lnTo>
                    <a:pt x="113454" y="80000"/>
                  </a:lnTo>
                  <a:lnTo>
                    <a:pt x="109090" y="90000"/>
                  </a:lnTo>
                  <a:lnTo>
                    <a:pt x="100363" y="100000"/>
                  </a:lnTo>
                  <a:lnTo>
                    <a:pt x="87272" y="110000"/>
                  </a:lnTo>
                  <a:lnTo>
                    <a:pt x="74181" y="116666"/>
                  </a:lnTo>
                  <a:lnTo>
                    <a:pt x="52363" y="120000"/>
                  </a:lnTo>
                  <a:lnTo>
                    <a:pt x="26181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Shape 413"/>
            <p:cNvSpPr/>
            <p:nvPr/>
          </p:nvSpPr>
          <p:spPr>
            <a:xfrm>
              <a:off x="4870450" y="355600"/>
              <a:ext cx="455612" cy="2857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422" y="120000"/>
                  </a:moveTo>
                  <a:lnTo>
                    <a:pt x="21971" y="112000"/>
                  </a:lnTo>
                  <a:lnTo>
                    <a:pt x="16901" y="109333"/>
                  </a:lnTo>
                  <a:lnTo>
                    <a:pt x="54084" y="104000"/>
                  </a:lnTo>
                  <a:lnTo>
                    <a:pt x="65915" y="101333"/>
                  </a:lnTo>
                  <a:lnTo>
                    <a:pt x="74366" y="93333"/>
                  </a:lnTo>
                  <a:lnTo>
                    <a:pt x="81126" y="85333"/>
                  </a:lnTo>
                  <a:lnTo>
                    <a:pt x="86197" y="72000"/>
                  </a:lnTo>
                  <a:lnTo>
                    <a:pt x="89577" y="56000"/>
                  </a:lnTo>
                  <a:lnTo>
                    <a:pt x="91267" y="48000"/>
                  </a:lnTo>
                  <a:lnTo>
                    <a:pt x="89577" y="34666"/>
                  </a:lnTo>
                  <a:lnTo>
                    <a:pt x="81126" y="24000"/>
                  </a:lnTo>
                  <a:lnTo>
                    <a:pt x="74366" y="16000"/>
                  </a:lnTo>
                  <a:lnTo>
                    <a:pt x="60845" y="10666"/>
                  </a:lnTo>
                  <a:lnTo>
                    <a:pt x="35492" y="8000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1690" y="8000"/>
                  </a:lnTo>
                  <a:lnTo>
                    <a:pt x="16901" y="2666"/>
                  </a:lnTo>
                  <a:lnTo>
                    <a:pt x="50704" y="0"/>
                  </a:lnTo>
                  <a:lnTo>
                    <a:pt x="70985" y="2666"/>
                  </a:lnTo>
                  <a:lnTo>
                    <a:pt x="89577" y="8000"/>
                  </a:lnTo>
                  <a:lnTo>
                    <a:pt x="104788" y="16000"/>
                  </a:lnTo>
                  <a:lnTo>
                    <a:pt x="116619" y="34666"/>
                  </a:lnTo>
                  <a:lnTo>
                    <a:pt x="120000" y="40000"/>
                  </a:lnTo>
                  <a:lnTo>
                    <a:pt x="116619" y="61333"/>
                  </a:lnTo>
                  <a:lnTo>
                    <a:pt x="114929" y="72000"/>
                  </a:lnTo>
                  <a:lnTo>
                    <a:pt x="106478" y="85333"/>
                  </a:lnTo>
                  <a:lnTo>
                    <a:pt x="94647" y="93333"/>
                  </a:lnTo>
                  <a:lnTo>
                    <a:pt x="81126" y="104000"/>
                  </a:lnTo>
                  <a:lnTo>
                    <a:pt x="60845" y="112000"/>
                  </a:lnTo>
                  <a:lnTo>
                    <a:pt x="45633" y="117333"/>
                  </a:lnTo>
                  <a:lnTo>
                    <a:pt x="30422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Shape 414"/>
            <p:cNvSpPr/>
            <p:nvPr/>
          </p:nvSpPr>
          <p:spPr>
            <a:xfrm>
              <a:off x="4876800" y="336550"/>
              <a:ext cx="565149" cy="3428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6966" y="106666"/>
                  </a:moveTo>
                  <a:lnTo>
                    <a:pt x="36404" y="106666"/>
                  </a:lnTo>
                  <a:lnTo>
                    <a:pt x="49887" y="100000"/>
                  </a:lnTo>
                  <a:lnTo>
                    <a:pt x="63370" y="93333"/>
                  </a:lnTo>
                  <a:lnTo>
                    <a:pt x="75505" y="86666"/>
                  </a:lnTo>
                  <a:lnTo>
                    <a:pt x="83595" y="77777"/>
                  </a:lnTo>
                  <a:lnTo>
                    <a:pt x="90337" y="66666"/>
                  </a:lnTo>
                  <a:lnTo>
                    <a:pt x="94382" y="57777"/>
                  </a:lnTo>
                  <a:lnTo>
                    <a:pt x="95730" y="46666"/>
                  </a:lnTo>
                  <a:lnTo>
                    <a:pt x="94382" y="40000"/>
                  </a:lnTo>
                  <a:lnTo>
                    <a:pt x="94382" y="33333"/>
                  </a:lnTo>
                  <a:lnTo>
                    <a:pt x="83595" y="20000"/>
                  </a:lnTo>
                  <a:lnTo>
                    <a:pt x="71460" y="13333"/>
                  </a:lnTo>
                  <a:lnTo>
                    <a:pt x="57977" y="6666"/>
                  </a:lnTo>
                  <a:lnTo>
                    <a:pt x="43146" y="6666"/>
                  </a:lnTo>
                  <a:lnTo>
                    <a:pt x="14831" y="6666"/>
                  </a:lnTo>
                  <a:lnTo>
                    <a:pt x="0" y="13333"/>
                  </a:lnTo>
                  <a:lnTo>
                    <a:pt x="16179" y="6666"/>
                  </a:lnTo>
                  <a:lnTo>
                    <a:pt x="51235" y="0"/>
                  </a:lnTo>
                  <a:lnTo>
                    <a:pt x="71460" y="0"/>
                  </a:lnTo>
                  <a:lnTo>
                    <a:pt x="90337" y="2222"/>
                  </a:lnTo>
                  <a:lnTo>
                    <a:pt x="106516" y="13333"/>
                  </a:lnTo>
                  <a:lnTo>
                    <a:pt x="111910" y="15555"/>
                  </a:lnTo>
                  <a:lnTo>
                    <a:pt x="118651" y="26666"/>
                  </a:lnTo>
                  <a:lnTo>
                    <a:pt x="120000" y="35555"/>
                  </a:lnTo>
                  <a:lnTo>
                    <a:pt x="120000" y="51111"/>
                  </a:lnTo>
                  <a:lnTo>
                    <a:pt x="118651" y="60000"/>
                  </a:lnTo>
                  <a:lnTo>
                    <a:pt x="111910" y="73333"/>
                  </a:lnTo>
                  <a:lnTo>
                    <a:pt x="106516" y="84444"/>
                  </a:lnTo>
                  <a:lnTo>
                    <a:pt x="95730" y="93333"/>
                  </a:lnTo>
                  <a:lnTo>
                    <a:pt x="83595" y="104444"/>
                  </a:lnTo>
                  <a:lnTo>
                    <a:pt x="67415" y="111111"/>
                  </a:lnTo>
                  <a:lnTo>
                    <a:pt x="41797" y="120000"/>
                  </a:lnTo>
                  <a:lnTo>
                    <a:pt x="26966" y="106666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Shape 415"/>
            <p:cNvSpPr/>
            <p:nvPr/>
          </p:nvSpPr>
          <p:spPr>
            <a:xfrm>
              <a:off x="5092700" y="317500"/>
              <a:ext cx="514350" cy="3746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5932"/>
                  </a:moveTo>
                  <a:lnTo>
                    <a:pt x="26666" y="107796"/>
                  </a:lnTo>
                  <a:lnTo>
                    <a:pt x="41481" y="101694"/>
                  </a:lnTo>
                  <a:lnTo>
                    <a:pt x="54814" y="95593"/>
                  </a:lnTo>
                  <a:lnTo>
                    <a:pt x="66666" y="85423"/>
                  </a:lnTo>
                  <a:lnTo>
                    <a:pt x="75555" y="77288"/>
                  </a:lnTo>
                  <a:lnTo>
                    <a:pt x="80000" y="65084"/>
                  </a:lnTo>
                  <a:lnTo>
                    <a:pt x="81481" y="52881"/>
                  </a:lnTo>
                  <a:lnTo>
                    <a:pt x="81481" y="38644"/>
                  </a:lnTo>
                  <a:lnTo>
                    <a:pt x="81481" y="30508"/>
                  </a:lnTo>
                  <a:lnTo>
                    <a:pt x="71111" y="18305"/>
                  </a:lnTo>
                  <a:lnTo>
                    <a:pt x="59259" y="12203"/>
                  </a:lnTo>
                  <a:lnTo>
                    <a:pt x="45925" y="6101"/>
                  </a:lnTo>
                  <a:lnTo>
                    <a:pt x="31111" y="2033"/>
                  </a:lnTo>
                  <a:lnTo>
                    <a:pt x="48888" y="0"/>
                  </a:lnTo>
                  <a:lnTo>
                    <a:pt x="75555" y="2033"/>
                  </a:lnTo>
                  <a:lnTo>
                    <a:pt x="93333" y="8135"/>
                  </a:lnTo>
                  <a:lnTo>
                    <a:pt x="106666" y="18305"/>
                  </a:lnTo>
                  <a:lnTo>
                    <a:pt x="114074" y="24406"/>
                  </a:lnTo>
                  <a:lnTo>
                    <a:pt x="118518" y="32542"/>
                  </a:lnTo>
                  <a:lnTo>
                    <a:pt x="120000" y="42711"/>
                  </a:lnTo>
                  <a:lnTo>
                    <a:pt x="120000" y="48813"/>
                  </a:lnTo>
                  <a:lnTo>
                    <a:pt x="118518" y="58983"/>
                  </a:lnTo>
                  <a:lnTo>
                    <a:pt x="114074" y="67118"/>
                  </a:lnTo>
                  <a:lnTo>
                    <a:pt x="100740" y="79322"/>
                  </a:lnTo>
                  <a:lnTo>
                    <a:pt x="81481" y="91525"/>
                  </a:lnTo>
                  <a:lnTo>
                    <a:pt x="59259" y="101694"/>
                  </a:lnTo>
                  <a:lnTo>
                    <a:pt x="22222" y="113898"/>
                  </a:lnTo>
                  <a:lnTo>
                    <a:pt x="4444" y="115932"/>
                  </a:lnTo>
                  <a:lnTo>
                    <a:pt x="4444" y="120000"/>
                  </a:lnTo>
                  <a:lnTo>
                    <a:pt x="0" y="11593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Shape 416"/>
            <p:cNvSpPr/>
            <p:nvPr/>
          </p:nvSpPr>
          <p:spPr>
            <a:xfrm>
              <a:off x="5111750" y="266700"/>
              <a:ext cx="698500" cy="4508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3239"/>
                  </a:moveTo>
                  <a:lnTo>
                    <a:pt x="17454" y="108169"/>
                  </a:lnTo>
                  <a:lnTo>
                    <a:pt x="45818" y="98028"/>
                  </a:lnTo>
                  <a:lnTo>
                    <a:pt x="60000" y="89577"/>
                  </a:lnTo>
                  <a:lnTo>
                    <a:pt x="74181" y="79436"/>
                  </a:lnTo>
                  <a:lnTo>
                    <a:pt x="81818" y="69295"/>
                  </a:lnTo>
                  <a:lnTo>
                    <a:pt x="85090" y="62535"/>
                  </a:lnTo>
                  <a:lnTo>
                    <a:pt x="87272" y="54084"/>
                  </a:lnTo>
                  <a:lnTo>
                    <a:pt x="87272" y="49014"/>
                  </a:lnTo>
                  <a:lnTo>
                    <a:pt x="85090" y="40563"/>
                  </a:lnTo>
                  <a:lnTo>
                    <a:pt x="81818" y="30422"/>
                  </a:lnTo>
                  <a:lnTo>
                    <a:pt x="74181" y="23661"/>
                  </a:lnTo>
                  <a:lnTo>
                    <a:pt x="64363" y="18591"/>
                  </a:lnTo>
                  <a:lnTo>
                    <a:pt x="49090" y="13521"/>
                  </a:lnTo>
                  <a:lnTo>
                    <a:pt x="32727" y="10140"/>
                  </a:lnTo>
                  <a:lnTo>
                    <a:pt x="22909" y="13521"/>
                  </a:lnTo>
                  <a:lnTo>
                    <a:pt x="42545" y="3380"/>
                  </a:lnTo>
                  <a:lnTo>
                    <a:pt x="56727" y="0"/>
                  </a:lnTo>
                  <a:lnTo>
                    <a:pt x="74181" y="0"/>
                  </a:lnTo>
                  <a:lnTo>
                    <a:pt x="74181" y="3380"/>
                  </a:lnTo>
                  <a:lnTo>
                    <a:pt x="74181" y="0"/>
                  </a:lnTo>
                  <a:lnTo>
                    <a:pt x="88363" y="5070"/>
                  </a:lnTo>
                  <a:lnTo>
                    <a:pt x="103636" y="15211"/>
                  </a:lnTo>
                  <a:lnTo>
                    <a:pt x="111272" y="23661"/>
                  </a:lnTo>
                  <a:lnTo>
                    <a:pt x="116727" y="28732"/>
                  </a:lnTo>
                  <a:lnTo>
                    <a:pt x="120000" y="38873"/>
                  </a:lnTo>
                  <a:lnTo>
                    <a:pt x="117818" y="49014"/>
                  </a:lnTo>
                  <a:lnTo>
                    <a:pt x="114545" y="62535"/>
                  </a:lnTo>
                  <a:lnTo>
                    <a:pt x="106909" y="74366"/>
                  </a:lnTo>
                  <a:lnTo>
                    <a:pt x="94909" y="87887"/>
                  </a:lnTo>
                  <a:lnTo>
                    <a:pt x="68727" y="99718"/>
                  </a:lnTo>
                  <a:lnTo>
                    <a:pt x="43636" y="113239"/>
                  </a:lnTo>
                  <a:lnTo>
                    <a:pt x="19636" y="120000"/>
                  </a:lnTo>
                  <a:lnTo>
                    <a:pt x="0" y="113239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Shape 417"/>
            <p:cNvSpPr/>
            <p:nvPr/>
          </p:nvSpPr>
          <p:spPr>
            <a:xfrm>
              <a:off x="5245100" y="279400"/>
              <a:ext cx="723900" cy="4508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6619"/>
                  </a:moveTo>
                  <a:lnTo>
                    <a:pt x="23362" y="109859"/>
                  </a:lnTo>
                  <a:lnTo>
                    <a:pt x="46725" y="99718"/>
                  </a:lnTo>
                  <a:lnTo>
                    <a:pt x="72212" y="84507"/>
                  </a:lnTo>
                  <a:lnTo>
                    <a:pt x="82831" y="70985"/>
                  </a:lnTo>
                  <a:lnTo>
                    <a:pt x="89203" y="59154"/>
                  </a:lnTo>
                  <a:lnTo>
                    <a:pt x="94513" y="45633"/>
                  </a:lnTo>
                  <a:lnTo>
                    <a:pt x="94513" y="35492"/>
                  </a:lnTo>
                  <a:lnTo>
                    <a:pt x="91327" y="25352"/>
                  </a:lnTo>
                  <a:lnTo>
                    <a:pt x="86017" y="16901"/>
                  </a:lnTo>
                  <a:lnTo>
                    <a:pt x="78584" y="11830"/>
                  </a:lnTo>
                  <a:lnTo>
                    <a:pt x="72212" y="5070"/>
                  </a:lnTo>
                  <a:lnTo>
                    <a:pt x="63716" y="0"/>
                  </a:lnTo>
                  <a:lnTo>
                    <a:pt x="73274" y="0"/>
                  </a:lnTo>
                  <a:lnTo>
                    <a:pt x="86017" y="1690"/>
                  </a:lnTo>
                  <a:lnTo>
                    <a:pt x="100884" y="10140"/>
                  </a:lnTo>
                  <a:lnTo>
                    <a:pt x="107256" y="15211"/>
                  </a:lnTo>
                  <a:lnTo>
                    <a:pt x="113628" y="21971"/>
                  </a:lnTo>
                  <a:lnTo>
                    <a:pt x="118938" y="32112"/>
                  </a:lnTo>
                  <a:lnTo>
                    <a:pt x="120000" y="49014"/>
                  </a:lnTo>
                  <a:lnTo>
                    <a:pt x="118938" y="54084"/>
                  </a:lnTo>
                  <a:lnTo>
                    <a:pt x="113628" y="64225"/>
                  </a:lnTo>
                  <a:lnTo>
                    <a:pt x="109380" y="70985"/>
                  </a:lnTo>
                  <a:lnTo>
                    <a:pt x="98761" y="79436"/>
                  </a:lnTo>
                  <a:lnTo>
                    <a:pt x="88141" y="86197"/>
                  </a:lnTo>
                  <a:lnTo>
                    <a:pt x="70088" y="96338"/>
                  </a:lnTo>
                  <a:lnTo>
                    <a:pt x="46725" y="106478"/>
                  </a:lnTo>
                  <a:lnTo>
                    <a:pt x="26548" y="114929"/>
                  </a:lnTo>
                  <a:lnTo>
                    <a:pt x="10619" y="120000"/>
                  </a:lnTo>
                  <a:lnTo>
                    <a:pt x="0" y="116619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Shape 418"/>
            <p:cNvSpPr/>
            <p:nvPr/>
          </p:nvSpPr>
          <p:spPr>
            <a:xfrm>
              <a:off x="5310187" y="323850"/>
              <a:ext cx="760411" cy="4111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000" y="101538"/>
                  </a:moveTo>
                  <a:lnTo>
                    <a:pt x="49000" y="108923"/>
                  </a:lnTo>
                  <a:lnTo>
                    <a:pt x="38000" y="114461"/>
                  </a:lnTo>
                  <a:lnTo>
                    <a:pt x="26000" y="118153"/>
                  </a:lnTo>
                  <a:lnTo>
                    <a:pt x="12000" y="120000"/>
                  </a:lnTo>
                  <a:lnTo>
                    <a:pt x="0" y="118153"/>
                  </a:lnTo>
                  <a:lnTo>
                    <a:pt x="15000" y="114461"/>
                  </a:lnTo>
                  <a:lnTo>
                    <a:pt x="34000" y="107076"/>
                  </a:lnTo>
                  <a:lnTo>
                    <a:pt x="58000" y="92307"/>
                  </a:lnTo>
                  <a:lnTo>
                    <a:pt x="73000" y="84923"/>
                  </a:lnTo>
                  <a:lnTo>
                    <a:pt x="85000" y="73846"/>
                  </a:lnTo>
                  <a:lnTo>
                    <a:pt x="94000" y="64615"/>
                  </a:lnTo>
                  <a:lnTo>
                    <a:pt x="99000" y="57230"/>
                  </a:lnTo>
                  <a:lnTo>
                    <a:pt x="103000" y="46153"/>
                  </a:lnTo>
                  <a:lnTo>
                    <a:pt x="105000" y="40615"/>
                  </a:lnTo>
                  <a:lnTo>
                    <a:pt x="103000" y="22153"/>
                  </a:lnTo>
                  <a:lnTo>
                    <a:pt x="97000" y="9230"/>
                  </a:lnTo>
                  <a:lnTo>
                    <a:pt x="90000" y="0"/>
                  </a:lnTo>
                  <a:lnTo>
                    <a:pt x="102000" y="3692"/>
                  </a:lnTo>
                  <a:lnTo>
                    <a:pt x="108000" y="9230"/>
                  </a:lnTo>
                  <a:lnTo>
                    <a:pt x="114000" y="14769"/>
                  </a:lnTo>
                  <a:lnTo>
                    <a:pt x="118000" y="25846"/>
                  </a:lnTo>
                  <a:lnTo>
                    <a:pt x="120000" y="40615"/>
                  </a:lnTo>
                  <a:lnTo>
                    <a:pt x="117000" y="48000"/>
                  </a:lnTo>
                  <a:lnTo>
                    <a:pt x="106000" y="68307"/>
                  </a:lnTo>
                  <a:lnTo>
                    <a:pt x="99000" y="79384"/>
                  </a:lnTo>
                  <a:lnTo>
                    <a:pt x="88000" y="90461"/>
                  </a:lnTo>
                  <a:lnTo>
                    <a:pt x="76000" y="97846"/>
                  </a:lnTo>
                  <a:lnTo>
                    <a:pt x="61000" y="101538"/>
                  </a:lnTo>
                  <a:lnTo>
                    <a:pt x="61000" y="103384"/>
                  </a:lnTo>
                  <a:lnTo>
                    <a:pt x="59000" y="101538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Shape 419"/>
            <p:cNvSpPr/>
            <p:nvPr/>
          </p:nvSpPr>
          <p:spPr>
            <a:xfrm>
              <a:off x="5561012" y="241300"/>
              <a:ext cx="604837" cy="4413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789" y="120000"/>
                  </a:moveTo>
                  <a:lnTo>
                    <a:pt x="46736" y="114782"/>
                  </a:lnTo>
                  <a:lnTo>
                    <a:pt x="63157" y="107826"/>
                  </a:lnTo>
                  <a:lnTo>
                    <a:pt x="74526" y="99130"/>
                  </a:lnTo>
                  <a:lnTo>
                    <a:pt x="85894" y="88695"/>
                  </a:lnTo>
                  <a:lnTo>
                    <a:pt x="97263" y="67826"/>
                  </a:lnTo>
                  <a:lnTo>
                    <a:pt x="102315" y="60869"/>
                  </a:lnTo>
                  <a:lnTo>
                    <a:pt x="101052" y="43478"/>
                  </a:lnTo>
                  <a:lnTo>
                    <a:pt x="94736" y="36521"/>
                  </a:lnTo>
                  <a:lnTo>
                    <a:pt x="85894" y="26086"/>
                  </a:lnTo>
                  <a:lnTo>
                    <a:pt x="74526" y="22608"/>
                  </a:lnTo>
                  <a:lnTo>
                    <a:pt x="60631" y="20869"/>
                  </a:lnTo>
                  <a:lnTo>
                    <a:pt x="42947" y="12173"/>
                  </a:lnTo>
                  <a:lnTo>
                    <a:pt x="27789" y="10434"/>
                  </a:lnTo>
                  <a:lnTo>
                    <a:pt x="8842" y="10434"/>
                  </a:lnTo>
                  <a:lnTo>
                    <a:pt x="0" y="6956"/>
                  </a:lnTo>
                  <a:lnTo>
                    <a:pt x="16421" y="1739"/>
                  </a:lnTo>
                  <a:lnTo>
                    <a:pt x="30315" y="0"/>
                  </a:lnTo>
                  <a:lnTo>
                    <a:pt x="42947" y="0"/>
                  </a:lnTo>
                  <a:lnTo>
                    <a:pt x="60631" y="1739"/>
                  </a:lnTo>
                  <a:lnTo>
                    <a:pt x="78315" y="6956"/>
                  </a:lnTo>
                  <a:lnTo>
                    <a:pt x="94736" y="17391"/>
                  </a:lnTo>
                  <a:lnTo>
                    <a:pt x="109894" y="33043"/>
                  </a:lnTo>
                  <a:lnTo>
                    <a:pt x="116210" y="38260"/>
                  </a:lnTo>
                  <a:lnTo>
                    <a:pt x="117473" y="48695"/>
                  </a:lnTo>
                  <a:lnTo>
                    <a:pt x="120000" y="60869"/>
                  </a:lnTo>
                  <a:lnTo>
                    <a:pt x="116210" y="71304"/>
                  </a:lnTo>
                  <a:lnTo>
                    <a:pt x="108631" y="81739"/>
                  </a:lnTo>
                  <a:lnTo>
                    <a:pt x="98526" y="88695"/>
                  </a:lnTo>
                  <a:lnTo>
                    <a:pt x="85894" y="99130"/>
                  </a:lnTo>
                  <a:lnTo>
                    <a:pt x="68210" y="109565"/>
                  </a:lnTo>
                  <a:lnTo>
                    <a:pt x="54315" y="118260"/>
                  </a:lnTo>
                  <a:lnTo>
                    <a:pt x="45473" y="120000"/>
                  </a:lnTo>
                  <a:lnTo>
                    <a:pt x="27789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Shape 420"/>
            <p:cNvSpPr/>
            <p:nvPr/>
          </p:nvSpPr>
          <p:spPr>
            <a:xfrm>
              <a:off x="5810250" y="247650"/>
              <a:ext cx="457200" cy="44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000" y="116571"/>
                  </a:moveTo>
                  <a:lnTo>
                    <a:pt x="0" y="120000"/>
                  </a:lnTo>
                  <a:lnTo>
                    <a:pt x="30000" y="106285"/>
                  </a:lnTo>
                  <a:lnTo>
                    <a:pt x="48333" y="99428"/>
                  </a:lnTo>
                  <a:lnTo>
                    <a:pt x="65000" y="89142"/>
                  </a:lnTo>
                  <a:lnTo>
                    <a:pt x="80000" y="78857"/>
                  </a:lnTo>
                  <a:lnTo>
                    <a:pt x="90000" y="68571"/>
                  </a:lnTo>
                  <a:lnTo>
                    <a:pt x="93333" y="58285"/>
                  </a:lnTo>
                  <a:lnTo>
                    <a:pt x="93333" y="46285"/>
                  </a:lnTo>
                  <a:lnTo>
                    <a:pt x="90000" y="36000"/>
                  </a:lnTo>
                  <a:lnTo>
                    <a:pt x="83333" y="30857"/>
                  </a:lnTo>
                  <a:lnTo>
                    <a:pt x="68333" y="18857"/>
                  </a:lnTo>
                  <a:lnTo>
                    <a:pt x="53333" y="10285"/>
                  </a:lnTo>
                  <a:lnTo>
                    <a:pt x="38333" y="3428"/>
                  </a:lnTo>
                  <a:lnTo>
                    <a:pt x="23333" y="0"/>
                  </a:lnTo>
                  <a:lnTo>
                    <a:pt x="38333" y="0"/>
                  </a:lnTo>
                  <a:lnTo>
                    <a:pt x="60000" y="3428"/>
                  </a:lnTo>
                  <a:lnTo>
                    <a:pt x="88333" y="13714"/>
                  </a:lnTo>
                  <a:lnTo>
                    <a:pt x="100000" y="20571"/>
                  </a:lnTo>
                  <a:lnTo>
                    <a:pt x="115000" y="30857"/>
                  </a:lnTo>
                  <a:lnTo>
                    <a:pt x="118333" y="36000"/>
                  </a:lnTo>
                  <a:lnTo>
                    <a:pt x="120000" y="44571"/>
                  </a:lnTo>
                  <a:lnTo>
                    <a:pt x="118333" y="58285"/>
                  </a:lnTo>
                  <a:lnTo>
                    <a:pt x="115000" y="65142"/>
                  </a:lnTo>
                  <a:lnTo>
                    <a:pt x="108333" y="75428"/>
                  </a:lnTo>
                  <a:lnTo>
                    <a:pt x="98333" y="84000"/>
                  </a:lnTo>
                  <a:lnTo>
                    <a:pt x="85000" y="89142"/>
                  </a:lnTo>
                  <a:lnTo>
                    <a:pt x="63333" y="101142"/>
                  </a:lnTo>
                  <a:lnTo>
                    <a:pt x="43333" y="111428"/>
                  </a:lnTo>
                  <a:lnTo>
                    <a:pt x="25000" y="116571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Shape 421"/>
            <p:cNvSpPr/>
            <p:nvPr/>
          </p:nvSpPr>
          <p:spPr>
            <a:xfrm>
              <a:off x="5937250" y="228600"/>
              <a:ext cx="469899" cy="4508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324" y="118309"/>
                  </a:moveTo>
                  <a:lnTo>
                    <a:pt x="0" y="120000"/>
                  </a:lnTo>
                  <a:lnTo>
                    <a:pt x="34054" y="104788"/>
                  </a:lnTo>
                  <a:lnTo>
                    <a:pt x="53513" y="94647"/>
                  </a:lnTo>
                  <a:lnTo>
                    <a:pt x="64864" y="87887"/>
                  </a:lnTo>
                  <a:lnTo>
                    <a:pt x="74594" y="79436"/>
                  </a:lnTo>
                  <a:lnTo>
                    <a:pt x="79459" y="72676"/>
                  </a:lnTo>
                  <a:lnTo>
                    <a:pt x="84324" y="62535"/>
                  </a:lnTo>
                  <a:lnTo>
                    <a:pt x="84324" y="49014"/>
                  </a:lnTo>
                  <a:lnTo>
                    <a:pt x="84324" y="40563"/>
                  </a:lnTo>
                  <a:lnTo>
                    <a:pt x="79459" y="33802"/>
                  </a:lnTo>
                  <a:lnTo>
                    <a:pt x="60000" y="18591"/>
                  </a:lnTo>
                  <a:lnTo>
                    <a:pt x="38918" y="8450"/>
                  </a:lnTo>
                  <a:lnTo>
                    <a:pt x="16216" y="5070"/>
                  </a:lnTo>
                  <a:lnTo>
                    <a:pt x="0" y="3380"/>
                  </a:lnTo>
                  <a:lnTo>
                    <a:pt x="19459" y="0"/>
                  </a:lnTo>
                  <a:lnTo>
                    <a:pt x="45405" y="0"/>
                  </a:lnTo>
                  <a:lnTo>
                    <a:pt x="60000" y="3380"/>
                  </a:lnTo>
                  <a:lnTo>
                    <a:pt x="77837" y="8450"/>
                  </a:lnTo>
                  <a:lnTo>
                    <a:pt x="92432" y="15211"/>
                  </a:lnTo>
                  <a:lnTo>
                    <a:pt x="110270" y="25352"/>
                  </a:lnTo>
                  <a:lnTo>
                    <a:pt x="115135" y="30422"/>
                  </a:lnTo>
                  <a:lnTo>
                    <a:pt x="120000" y="38873"/>
                  </a:lnTo>
                  <a:lnTo>
                    <a:pt x="120000" y="43943"/>
                  </a:lnTo>
                  <a:lnTo>
                    <a:pt x="120000" y="54084"/>
                  </a:lnTo>
                  <a:lnTo>
                    <a:pt x="115135" y="62535"/>
                  </a:lnTo>
                  <a:lnTo>
                    <a:pt x="105405" y="72676"/>
                  </a:lnTo>
                  <a:lnTo>
                    <a:pt x="92432" y="82816"/>
                  </a:lnTo>
                  <a:lnTo>
                    <a:pt x="68108" y="98028"/>
                  </a:lnTo>
                  <a:lnTo>
                    <a:pt x="45405" y="109859"/>
                  </a:lnTo>
                  <a:lnTo>
                    <a:pt x="24324" y="118309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Shape 422"/>
            <p:cNvSpPr/>
            <p:nvPr/>
          </p:nvSpPr>
          <p:spPr>
            <a:xfrm>
              <a:off x="6070600" y="220662"/>
              <a:ext cx="455612" cy="4429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20281" y="109859"/>
                  </a:lnTo>
                  <a:lnTo>
                    <a:pt x="40563" y="99718"/>
                  </a:lnTo>
                  <a:lnTo>
                    <a:pt x="60845" y="84507"/>
                  </a:lnTo>
                  <a:lnTo>
                    <a:pt x="76056" y="74366"/>
                  </a:lnTo>
                  <a:lnTo>
                    <a:pt x="84507" y="65915"/>
                  </a:lnTo>
                  <a:lnTo>
                    <a:pt x="89577" y="55774"/>
                  </a:lnTo>
                  <a:lnTo>
                    <a:pt x="91267" y="45633"/>
                  </a:lnTo>
                  <a:lnTo>
                    <a:pt x="89577" y="37183"/>
                  </a:lnTo>
                  <a:lnTo>
                    <a:pt x="86197" y="32112"/>
                  </a:lnTo>
                  <a:lnTo>
                    <a:pt x="79436" y="25352"/>
                  </a:lnTo>
                  <a:lnTo>
                    <a:pt x="60845" y="15211"/>
                  </a:lnTo>
                  <a:lnTo>
                    <a:pt x="42253" y="6760"/>
                  </a:lnTo>
                  <a:lnTo>
                    <a:pt x="25352" y="1690"/>
                  </a:lnTo>
                  <a:lnTo>
                    <a:pt x="6760" y="0"/>
                  </a:lnTo>
                  <a:lnTo>
                    <a:pt x="27042" y="0"/>
                  </a:lnTo>
                  <a:lnTo>
                    <a:pt x="50704" y="1690"/>
                  </a:lnTo>
                  <a:lnTo>
                    <a:pt x="76056" y="6760"/>
                  </a:lnTo>
                  <a:lnTo>
                    <a:pt x="89577" y="11830"/>
                  </a:lnTo>
                  <a:lnTo>
                    <a:pt x="99718" y="20281"/>
                  </a:lnTo>
                  <a:lnTo>
                    <a:pt x="109859" y="30422"/>
                  </a:lnTo>
                  <a:lnTo>
                    <a:pt x="116619" y="40563"/>
                  </a:lnTo>
                  <a:lnTo>
                    <a:pt x="120000" y="50704"/>
                  </a:lnTo>
                  <a:lnTo>
                    <a:pt x="120000" y="57464"/>
                  </a:lnTo>
                  <a:lnTo>
                    <a:pt x="114929" y="65915"/>
                  </a:lnTo>
                  <a:lnTo>
                    <a:pt x="99718" y="81126"/>
                  </a:lnTo>
                  <a:lnTo>
                    <a:pt x="70985" y="99718"/>
                  </a:lnTo>
                  <a:lnTo>
                    <a:pt x="45633" y="109859"/>
                  </a:lnTo>
                  <a:lnTo>
                    <a:pt x="30422" y="116619"/>
                  </a:lnTo>
                  <a:lnTo>
                    <a:pt x="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Shape 423"/>
            <p:cNvSpPr/>
            <p:nvPr/>
          </p:nvSpPr>
          <p:spPr>
            <a:xfrm>
              <a:off x="6229350" y="220662"/>
              <a:ext cx="412749" cy="425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40615" y="98823"/>
                  </a:lnTo>
                  <a:lnTo>
                    <a:pt x="64615" y="84705"/>
                  </a:lnTo>
                  <a:lnTo>
                    <a:pt x="73846" y="79411"/>
                  </a:lnTo>
                  <a:lnTo>
                    <a:pt x="81230" y="72352"/>
                  </a:lnTo>
                  <a:lnTo>
                    <a:pt x="84923" y="63529"/>
                  </a:lnTo>
                  <a:lnTo>
                    <a:pt x="86769" y="52941"/>
                  </a:lnTo>
                  <a:lnTo>
                    <a:pt x="84923" y="42352"/>
                  </a:lnTo>
                  <a:lnTo>
                    <a:pt x="75692" y="31764"/>
                  </a:lnTo>
                  <a:lnTo>
                    <a:pt x="64615" y="17647"/>
                  </a:lnTo>
                  <a:lnTo>
                    <a:pt x="51692" y="10588"/>
                  </a:lnTo>
                  <a:lnTo>
                    <a:pt x="36923" y="5294"/>
                  </a:lnTo>
                  <a:lnTo>
                    <a:pt x="3692" y="0"/>
                  </a:lnTo>
                  <a:lnTo>
                    <a:pt x="36923" y="0"/>
                  </a:lnTo>
                  <a:lnTo>
                    <a:pt x="59076" y="1764"/>
                  </a:lnTo>
                  <a:lnTo>
                    <a:pt x="81230" y="7058"/>
                  </a:lnTo>
                  <a:lnTo>
                    <a:pt x="97846" y="15882"/>
                  </a:lnTo>
                  <a:lnTo>
                    <a:pt x="112615" y="26470"/>
                  </a:lnTo>
                  <a:lnTo>
                    <a:pt x="114461" y="28235"/>
                  </a:lnTo>
                  <a:lnTo>
                    <a:pt x="120000" y="38823"/>
                  </a:lnTo>
                  <a:lnTo>
                    <a:pt x="120000" y="44117"/>
                  </a:lnTo>
                  <a:lnTo>
                    <a:pt x="120000" y="54705"/>
                  </a:lnTo>
                  <a:lnTo>
                    <a:pt x="118153" y="63529"/>
                  </a:lnTo>
                  <a:lnTo>
                    <a:pt x="108923" y="72352"/>
                  </a:lnTo>
                  <a:lnTo>
                    <a:pt x="92307" y="84705"/>
                  </a:lnTo>
                  <a:lnTo>
                    <a:pt x="57230" y="100588"/>
                  </a:lnTo>
                  <a:lnTo>
                    <a:pt x="25846" y="111176"/>
                  </a:lnTo>
                  <a:lnTo>
                    <a:pt x="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Shape 424"/>
            <p:cNvSpPr/>
            <p:nvPr/>
          </p:nvSpPr>
          <p:spPr>
            <a:xfrm>
              <a:off x="6311900" y="527050"/>
              <a:ext cx="393700" cy="114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322" y="120000"/>
                  </a:moveTo>
                  <a:lnTo>
                    <a:pt x="71612" y="100000"/>
                  </a:lnTo>
                  <a:lnTo>
                    <a:pt x="42580" y="100000"/>
                  </a:lnTo>
                  <a:lnTo>
                    <a:pt x="11612" y="113333"/>
                  </a:lnTo>
                  <a:lnTo>
                    <a:pt x="0" y="120000"/>
                  </a:lnTo>
                  <a:lnTo>
                    <a:pt x="46451" y="53333"/>
                  </a:lnTo>
                  <a:lnTo>
                    <a:pt x="71612" y="0"/>
                  </a:lnTo>
                  <a:lnTo>
                    <a:pt x="75483" y="0"/>
                  </a:lnTo>
                  <a:lnTo>
                    <a:pt x="92903" y="13333"/>
                  </a:lnTo>
                  <a:lnTo>
                    <a:pt x="106451" y="20000"/>
                  </a:lnTo>
                  <a:lnTo>
                    <a:pt x="116129" y="53333"/>
                  </a:lnTo>
                  <a:lnTo>
                    <a:pt x="120000" y="80000"/>
                  </a:lnTo>
                  <a:lnTo>
                    <a:pt x="116129" y="113333"/>
                  </a:lnTo>
                  <a:lnTo>
                    <a:pt x="112258" y="120000"/>
                  </a:lnTo>
                  <a:lnTo>
                    <a:pt x="110322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Shape 425"/>
            <p:cNvSpPr/>
            <p:nvPr/>
          </p:nvSpPr>
          <p:spPr>
            <a:xfrm>
              <a:off x="6565900" y="520700"/>
              <a:ext cx="241299" cy="139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6842" y="114545"/>
                  </a:moveTo>
                  <a:lnTo>
                    <a:pt x="69473" y="87272"/>
                  </a:lnTo>
                  <a:lnTo>
                    <a:pt x="72631" y="70909"/>
                  </a:lnTo>
                  <a:lnTo>
                    <a:pt x="72631" y="54545"/>
                  </a:lnTo>
                  <a:lnTo>
                    <a:pt x="69473" y="38181"/>
                  </a:lnTo>
                  <a:lnTo>
                    <a:pt x="53684" y="21818"/>
                  </a:lnTo>
                  <a:lnTo>
                    <a:pt x="34736" y="16363"/>
                  </a:lnTo>
                  <a:lnTo>
                    <a:pt x="0" y="0"/>
                  </a:lnTo>
                  <a:lnTo>
                    <a:pt x="53684" y="5454"/>
                  </a:lnTo>
                  <a:lnTo>
                    <a:pt x="91578" y="16363"/>
                  </a:lnTo>
                  <a:lnTo>
                    <a:pt x="110526" y="32727"/>
                  </a:lnTo>
                  <a:lnTo>
                    <a:pt x="120000" y="49090"/>
                  </a:lnTo>
                  <a:lnTo>
                    <a:pt x="120000" y="65454"/>
                  </a:lnTo>
                  <a:lnTo>
                    <a:pt x="116842" y="98181"/>
                  </a:lnTo>
                  <a:lnTo>
                    <a:pt x="101052" y="114545"/>
                  </a:lnTo>
                  <a:lnTo>
                    <a:pt x="82105" y="120000"/>
                  </a:lnTo>
                  <a:lnTo>
                    <a:pt x="56842" y="11454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Shape 426"/>
            <p:cNvSpPr/>
            <p:nvPr/>
          </p:nvSpPr>
          <p:spPr>
            <a:xfrm>
              <a:off x="6578600" y="508000"/>
              <a:ext cx="342899" cy="1746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1111" y="120000"/>
                  </a:moveTo>
                  <a:lnTo>
                    <a:pt x="57777" y="115555"/>
                  </a:lnTo>
                  <a:lnTo>
                    <a:pt x="71111" y="106666"/>
                  </a:lnTo>
                  <a:lnTo>
                    <a:pt x="80000" y="88888"/>
                  </a:lnTo>
                  <a:lnTo>
                    <a:pt x="84444" y="75555"/>
                  </a:lnTo>
                  <a:lnTo>
                    <a:pt x="84444" y="62222"/>
                  </a:lnTo>
                  <a:lnTo>
                    <a:pt x="84444" y="48888"/>
                  </a:lnTo>
                  <a:lnTo>
                    <a:pt x="73333" y="35555"/>
                  </a:lnTo>
                  <a:lnTo>
                    <a:pt x="64444" y="22222"/>
                  </a:lnTo>
                  <a:lnTo>
                    <a:pt x="40000" y="8888"/>
                  </a:lnTo>
                  <a:lnTo>
                    <a:pt x="15555" y="8888"/>
                  </a:lnTo>
                  <a:lnTo>
                    <a:pt x="0" y="8888"/>
                  </a:lnTo>
                  <a:lnTo>
                    <a:pt x="2222" y="0"/>
                  </a:lnTo>
                  <a:lnTo>
                    <a:pt x="20000" y="0"/>
                  </a:lnTo>
                  <a:lnTo>
                    <a:pt x="57777" y="0"/>
                  </a:lnTo>
                  <a:lnTo>
                    <a:pt x="77777" y="8888"/>
                  </a:lnTo>
                  <a:lnTo>
                    <a:pt x="93333" y="13333"/>
                  </a:lnTo>
                  <a:lnTo>
                    <a:pt x="111111" y="26666"/>
                  </a:lnTo>
                  <a:lnTo>
                    <a:pt x="117777" y="48888"/>
                  </a:lnTo>
                  <a:lnTo>
                    <a:pt x="120000" y="62222"/>
                  </a:lnTo>
                  <a:lnTo>
                    <a:pt x="120000" y="75555"/>
                  </a:lnTo>
                  <a:lnTo>
                    <a:pt x="117777" y="88888"/>
                  </a:lnTo>
                  <a:lnTo>
                    <a:pt x="111111" y="102222"/>
                  </a:lnTo>
                  <a:lnTo>
                    <a:pt x="100000" y="115555"/>
                  </a:lnTo>
                  <a:lnTo>
                    <a:pt x="71111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Shape 427"/>
            <p:cNvSpPr/>
            <p:nvPr/>
          </p:nvSpPr>
          <p:spPr>
            <a:xfrm>
              <a:off x="6597650" y="468312"/>
              <a:ext cx="469899" cy="2492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891" y="107692"/>
                  </a:moveTo>
                  <a:lnTo>
                    <a:pt x="71351" y="98461"/>
                  </a:lnTo>
                  <a:lnTo>
                    <a:pt x="76216" y="92307"/>
                  </a:lnTo>
                  <a:lnTo>
                    <a:pt x="81081" y="83076"/>
                  </a:lnTo>
                  <a:lnTo>
                    <a:pt x="82702" y="70769"/>
                  </a:lnTo>
                  <a:lnTo>
                    <a:pt x="85945" y="61538"/>
                  </a:lnTo>
                  <a:lnTo>
                    <a:pt x="82702" y="52307"/>
                  </a:lnTo>
                  <a:lnTo>
                    <a:pt x="77837" y="36923"/>
                  </a:lnTo>
                  <a:lnTo>
                    <a:pt x="68108" y="27692"/>
                  </a:lnTo>
                  <a:lnTo>
                    <a:pt x="43783" y="15384"/>
                  </a:lnTo>
                  <a:lnTo>
                    <a:pt x="16216" y="15384"/>
                  </a:lnTo>
                  <a:lnTo>
                    <a:pt x="0" y="15384"/>
                  </a:lnTo>
                  <a:lnTo>
                    <a:pt x="6486" y="0"/>
                  </a:lnTo>
                  <a:lnTo>
                    <a:pt x="6486" y="6153"/>
                  </a:lnTo>
                  <a:lnTo>
                    <a:pt x="19459" y="0"/>
                  </a:lnTo>
                  <a:lnTo>
                    <a:pt x="37297" y="0"/>
                  </a:lnTo>
                  <a:lnTo>
                    <a:pt x="61621" y="6153"/>
                  </a:lnTo>
                  <a:lnTo>
                    <a:pt x="77837" y="9230"/>
                  </a:lnTo>
                  <a:lnTo>
                    <a:pt x="92432" y="18461"/>
                  </a:lnTo>
                  <a:lnTo>
                    <a:pt x="102162" y="27692"/>
                  </a:lnTo>
                  <a:lnTo>
                    <a:pt x="110270" y="36923"/>
                  </a:lnTo>
                  <a:lnTo>
                    <a:pt x="116756" y="52307"/>
                  </a:lnTo>
                  <a:lnTo>
                    <a:pt x="120000" y="61538"/>
                  </a:lnTo>
                  <a:lnTo>
                    <a:pt x="115135" y="73846"/>
                  </a:lnTo>
                  <a:lnTo>
                    <a:pt x="110270" y="89230"/>
                  </a:lnTo>
                  <a:lnTo>
                    <a:pt x="92432" y="107692"/>
                  </a:lnTo>
                  <a:lnTo>
                    <a:pt x="77837" y="116923"/>
                  </a:lnTo>
                  <a:lnTo>
                    <a:pt x="68108" y="120000"/>
                  </a:lnTo>
                  <a:lnTo>
                    <a:pt x="51891" y="10769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Shape 428"/>
            <p:cNvSpPr/>
            <p:nvPr/>
          </p:nvSpPr>
          <p:spPr>
            <a:xfrm>
              <a:off x="6623050" y="431800"/>
              <a:ext cx="520700" cy="320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536" y="105882"/>
                  </a:moveTo>
                  <a:lnTo>
                    <a:pt x="68780" y="103529"/>
                  </a:lnTo>
                  <a:lnTo>
                    <a:pt x="81951" y="96470"/>
                  </a:lnTo>
                  <a:lnTo>
                    <a:pt x="95121" y="82352"/>
                  </a:lnTo>
                  <a:lnTo>
                    <a:pt x="99512" y="70588"/>
                  </a:lnTo>
                  <a:lnTo>
                    <a:pt x="103902" y="61176"/>
                  </a:lnTo>
                  <a:lnTo>
                    <a:pt x="102439" y="54117"/>
                  </a:lnTo>
                  <a:lnTo>
                    <a:pt x="95121" y="40000"/>
                  </a:lnTo>
                  <a:lnTo>
                    <a:pt x="89268" y="32941"/>
                  </a:lnTo>
                  <a:lnTo>
                    <a:pt x="80487" y="25882"/>
                  </a:lnTo>
                  <a:lnTo>
                    <a:pt x="67317" y="18823"/>
                  </a:lnTo>
                  <a:lnTo>
                    <a:pt x="49756" y="14117"/>
                  </a:lnTo>
                  <a:lnTo>
                    <a:pt x="29268" y="14117"/>
                  </a:lnTo>
                  <a:lnTo>
                    <a:pt x="13170" y="11764"/>
                  </a:lnTo>
                  <a:lnTo>
                    <a:pt x="0" y="14117"/>
                  </a:lnTo>
                  <a:lnTo>
                    <a:pt x="4390" y="0"/>
                  </a:lnTo>
                  <a:lnTo>
                    <a:pt x="20487" y="0"/>
                  </a:lnTo>
                  <a:lnTo>
                    <a:pt x="38048" y="0"/>
                  </a:lnTo>
                  <a:lnTo>
                    <a:pt x="42439" y="0"/>
                  </a:lnTo>
                  <a:lnTo>
                    <a:pt x="60000" y="7058"/>
                  </a:lnTo>
                  <a:lnTo>
                    <a:pt x="60000" y="2352"/>
                  </a:lnTo>
                  <a:lnTo>
                    <a:pt x="55609" y="2352"/>
                  </a:lnTo>
                  <a:lnTo>
                    <a:pt x="68780" y="7058"/>
                  </a:lnTo>
                  <a:lnTo>
                    <a:pt x="84878" y="14117"/>
                  </a:lnTo>
                  <a:lnTo>
                    <a:pt x="99512" y="21176"/>
                  </a:lnTo>
                  <a:lnTo>
                    <a:pt x="115609" y="40000"/>
                  </a:lnTo>
                  <a:lnTo>
                    <a:pt x="120000" y="47058"/>
                  </a:lnTo>
                  <a:lnTo>
                    <a:pt x="120000" y="56470"/>
                  </a:lnTo>
                  <a:lnTo>
                    <a:pt x="120000" y="70588"/>
                  </a:lnTo>
                  <a:lnTo>
                    <a:pt x="118536" y="77647"/>
                  </a:lnTo>
                  <a:lnTo>
                    <a:pt x="115609" y="84705"/>
                  </a:lnTo>
                  <a:lnTo>
                    <a:pt x="102439" y="98823"/>
                  </a:lnTo>
                  <a:lnTo>
                    <a:pt x="64390" y="120000"/>
                  </a:lnTo>
                  <a:lnTo>
                    <a:pt x="58536" y="10588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Shape 429"/>
            <p:cNvSpPr/>
            <p:nvPr/>
          </p:nvSpPr>
          <p:spPr>
            <a:xfrm>
              <a:off x="6897686" y="450850"/>
              <a:ext cx="506412" cy="3540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00" y="115714"/>
                  </a:moveTo>
                  <a:lnTo>
                    <a:pt x="31500" y="109285"/>
                  </a:lnTo>
                  <a:lnTo>
                    <a:pt x="54000" y="100714"/>
                  </a:lnTo>
                  <a:lnTo>
                    <a:pt x="79500" y="87857"/>
                  </a:lnTo>
                  <a:lnTo>
                    <a:pt x="90000" y="77142"/>
                  </a:lnTo>
                  <a:lnTo>
                    <a:pt x="97500" y="62142"/>
                  </a:lnTo>
                  <a:lnTo>
                    <a:pt x="97500" y="51428"/>
                  </a:lnTo>
                  <a:lnTo>
                    <a:pt x="97500" y="42857"/>
                  </a:lnTo>
                  <a:lnTo>
                    <a:pt x="93000" y="36428"/>
                  </a:lnTo>
                  <a:lnTo>
                    <a:pt x="84000" y="23571"/>
                  </a:lnTo>
                  <a:lnTo>
                    <a:pt x="72000" y="12857"/>
                  </a:lnTo>
                  <a:lnTo>
                    <a:pt x="58500" y="6428"/>
                  </a:lnTo>
                  <a:lnTo>
                    <a:pt x="48000" y="4285"/>
                  </a:lnTo>
                  <a:lnTo>
                    <a:pt x="61500" y="0"/>
                  </a:lnTo>
                  <a:lnTo>
                    <a:pt x="79500" y="4285"/>
                  </a:lnTo>
                  <a:lnTo>
                    <a:pt x="97500" y="10714"/>
                  </a:lnTo>
                  <a:lnTo>
                    <a:pt x="106500" y="17142"/>
                  </a:lnTo>
                  <a:lnTo>
                    <a:pt x="112500" y="25714"/>
                  </a:lnTo>
                  <a:lnTo>
                    <a:pt x="117000" y="32142"/>
                  </a:lnTo>
                  <a:lnTo>
                    <a:pt x="120000" y="38571"/>
                  </a:lnTo>
                  <a:lnTo>
                    <a:pt x="120000" y="51428"/>
                  </a:lnTo>
                  <a:lnTo>
                    <a:pt x="117000" y="62142"/>
                  </a:lnTo>
                  <a:lnTo>
                    <a:pt x="111000" y="70714"/>
                  </a:lnTo>
                  <a:lnTo>
                    <a:pt x="102000" y="81428"/>
                  </a:lnTo>
                  <a:lnTo>
                    <a:pt x="90000" y="89999"/>
                  </a:lnTo>
                  <a:lnTo>
                    <a:pt x="85500" y="94285"/>
                  </a:lnTo>
                  <a:lnTo>
                    <a:pt x="67500" y="102857"/>
                  </a:lnTo>
                  <a:lnTo>
                    <a:pt x="37500" y="113571"/>
                  </a:lnTo>
                  <a:lnTo>
                    <a:pt x="0" y="119999"/>
                  </a:lnTo>
                  <a:lnTo>
                    <a:pt x="1500" y="115714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Shape 430"/>
            <p:cNvSpPr/>
            <p:nvPr/>
          </p:nvSpPr>
          <p:spPr>
            <a:xfrm>
              <a:off x="6807200" y="468312"/>
              <a:ext cx="838199" cy="4079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81" y="103384"/>
                  </a:moveTo>
                  <a:lnTo>
                    <a:pt x="12727" y="97846"/>
                  </a:lnTo>
                  <a:lnTo>
                    <a:pt x="35454" y="94153"/>
                  </a:lnTo>
                  <a:lnTo>
                    <a:pt x="53636" y="86769"/>
                  </a:lnTo>
                  <a:lnTo>
                    <a:pt x="64545" y="77538"/>
                  </a:lnTo>
                  <a:lnTo>
                    <a:pt x="69090" y="72000"/>
                  </a:lnTo>
                  <a:lnTo>
                    <a:pt x="75454" y="64615"/>
                  </a:lnTo>
                  <a:lnTo>
                    <a:pt x="80909" y="55384"/>
                  </a:lnTo>
                  <a:lnTo>
                    <a:pt x="85454" y="48000"/>
                  </a:lnTo>
                  <a:lnTo>
                    <a:pt x="86363" y="38769"/>
                  </a:lnTo>
                  <a:lnTo>
                    <a:pt x="85454" y="27692"/>
                  </a:lnTo>
                  <a:lnTo>
                    <a:pt x="83636" y="22153"/>
                  </a:lnTo>
                  <a:lnTo>
                    <a:pt x="80909" y="14769"/>
                  </a:lnTo>
                  <a:lnTo>
                    <a:pt x="77272" y="5538"/>
                  </a:lnTo>
                  <a:lnTo>
                    <a:pt x="70000" y="0"/>
                  </a:lnTo>
                  <a:lnTo>
                    <a:pt x="80000" y="0"/>
                  </a:lnTo>
                  <a:lnTo>
                    <a:pt x="88181" y="3692"/>
                  </a:lnTo>
                  <a:lnTo>
                    <a:pt x="99090" y="5538"/>
                  </a:lnTo>
                  <a:lnTo>
                    <a:pt x="107272" y="11076"/>
                  </a:lnTo>
                  <a:lnTo>
                    <a:pt x="114545" y="20307"/>
                  </a:lnTo>
                  <a:lnTo>
                    <a:pt x="118181" y="25846"/>
                  </a:lnTo>
                  <a:lnTo>
                    <a:pt x="120000" y="33230"/>
                  </a:lnTo>
                  <a:lnTo>
                    <a:pt x="118181" y="44307"/>
                  </a:lnTo>
                  <a:lnTo>
                    <a:pt x="115454" y="53538"/>
                  </a:lnTo>
                  <a:lnTo>
                    <a:pt x="111818" y="60923"/>
                  </a:lnTo>
                  <a:lnTo>
                    <a:pt x="104545" y="70153"/>
                  </a:lnTo>
                  <a:lnTo>
                    <a:pt x="94545" y="77538"/>
                  </a:lnTo>
                  <a:lnTo>
                    <a:pt x="71818" y="92307"/>
                  </a:lnTo>
                  <a:lnTo>
                    <a:pt x="42727" y="105230"/>
                  </a:lnTo>
                  <a:lnTo>
                    <a:pt x="30000" y="110769"/>
                  </a:lnTo>
                  <a:lnTo>
                    <a:pt x="30000" y="108923"/>
                  </a:lnTo>
                  <a:lnTo>
                    <a:pt x="24545" y="110769"/>
                  </a:lnTo>
                  <a:lnTo>
                    <a:pt x="12727" y="114461"/>
                  </a:lnTo>
                  <a:lnTo>
                    <a:pt x="4545" y="116307"/>
                  </a:lnTo>
                  <a:lnTo>
                    <a:pt x="0" y="120000"/>
                  </a:lnTo>
                  <a:lnTo>
                    <a:pt x="2727" y="114461"/>
                  </a:lnTo>
                  <a:lnTo>
                    <a:pt x="5454" y="108923"/>
                  </a:lnTo>
                  <a:lnTo>
                    <a:pt x="8181" y="103384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Shape 431"/>
            <p:cNvSpPr/>
            <p:nvPr/>
          </p:nvSpPr>
          <p:spPr>
            <a:xfrm>
              <a:off x="6807200" y="863600"/>
              <a:ext cx="165100" cy="88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8571"/>
                  </a:moveTo>
                  <a:lnTo>
                    <a:pt x="0" y="42857"/>
                  </a:lnTo>
                  <a:lnTo>
                    <a:pt x="13846" y="25714"/>
                  </a:lnTo>
                  <a:lnTo>
                    <a:pt x="64615" y="8571"/>
                  </a:lnTo>
                  <a:lnTo>
                    <a:pt x="120000" y="0"/>
                  </a:lnTo>
                  <a:lnTo>
                    <a:pt x="69230" y="42857"/>
                  </a:lnTo>
                  <a:lnTo>
                    <a:pt x="41538" y="77142"/>
                  </a:lnTo>
                  <a:lnTo>
                    <a:pt x="13846" y="119999"/>
                  </a:lnTo>
                  <a:lnTo>
                    <a:pt x="9230" y="94285"/>
                  </a:lnTo>
                  <a:lnTo>
                    <a:pt x="0" y="68571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Shape 432"/>
            <p:cNvSpPr/>
            <p:nvPr/>
          </p:nvSpPr>
          <p:spPr>
            <a:xfrm>
              <a:off x="6826250" y="438150"/>
              <a:ext cx="914400" cy="571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37" y="113333"/>
                  </a:moveTo>
                  <a:lnTo>
                    <a:pt x="0" y="109333"/>
                  </a:lnTo>
                  <a:lnTo>
                    <a:pt x="2482" y="105333"/>
                  </a:lnTo>
                  <a:lnTo>
                    <a:pt x="9103" y="97333"/>
                  </a:lnTo>
                  <a:lnTo>
                    <a:pt x="19862" y="90666"/>
                  </a:lnTo>
                  <a:lnTo>
                    <a:pt x="36413" y="85333"/>
                  </a:lnTo>
                  <a:lnTo>
                    <a:pt x="63724" y="74666"/>
                  </a:lnTo>
                  <a:lnTo>
                    <a:pt x="83586" y="65333"/>
                  </a:lnTo>
                  <a:lnTo>
                    <a:pt x="92689" y="58666"/>
                  </a:lnTo>
                  <a:lnTo>
                    <a:pt x="99310" y="50666"/>
                  </a:lnTo>
                  <a:lnTo>
                    <a:pt x="104275" y="45333"/>
                  </a:lnTo>
                  <a:lnTo>
                    <a:pt x="106758" y="38666"/>
                  </a:lnTo>
                  <a:lnTo>
                    <a:pt x="107586" y="30666"/>
                  </a:lnTo>
                  <a:lnTo>
                    <a:pt x="105103" y="25333"/>
                  </a:lnTo>
                  <a:lnTo>
                    <a:pt x="101793" y="18666"/>
                  </a:lnTo>
                  <a:lnTo>
                    <a:pt x="95172" y="14666"/>
                  </a:lnTo>
                  <a:lnTo>
                    <a:pt x="87724" y="10666"/>
                  </a:lnTo>
                  <a:lnTo>
                    <a:pt x="77793" y="6666"/>
                  </a:lnTo>
                  <a:lnTo>
                    <a:pt x="68689" y="5333"/>
                  </a:lnTo>
                  <a:lnTo>
                    <a:pt x="60413" y="6666"/>
                  </a:lnTo>
                  <a:lnTo>
                    <a:pt x="46344" y="2666"/>
                  </a:lnTo>
                  <a:lnTo>
                    <a:pt x="58758" y="0"/>
                  </a:lnTo>
                  <a:lnTo>
                    <a:pt x="77793" y="0"/>
                  </a:lnTo>
                  <a:lnTo>
                    <a:pt x="87724" y="2666"/>
                  </a:lnTo>
                  <a:lnTo>
                    <a:pt x="97655" y="6666"/>
                  </a:lnTo>
                  <a:lnTo>
                    <a:pt x="107586" y="13333"/>
                  </a:lnTo>
                  <a:lnTo>
                    <a:pt x="115034" y="18666"/>
                  </a:lnTo>
                  <a:lnTo>
                    <a:pt x="117517" y="26666"/>
                  </a:lnTo>
                  <a:lnTo>
                    <a:pt x="120000" y="33333"/>
                  </a:lnTo>
                  <a:lnTo>
                    <a:pt x="120000" y="41333"/>
                  </a:lnTo>
                  <a:lnTo>
                    <a:pt x="117517" y="50666"/>
                  </a:lnTo>
                  <a:lnTo>
                    <a:pt x="114206" y="58666"/>
                  </a:lnTo>
                  <a:lnTo>
                    <a:pt x="105103" y="65333"/>
                  </a:lnTo>
                  <a:lnTo>
                    <a:pt x="92689" y="70666"/>
                  </a:lnTo>
                  <a:lnTo>
                    <a:pt x="76137" y="78666"/>
                  </a:lnTo>
                  <a:lnTo>
                    <a:pt x="60413" y="82666"/>
                  </a:lnTo>
                  <a:lnTo>
                    <a:pt x="45517" y="85333"/>
                  </a:lnTo>
                  <a:lnTo>
                    <a:pt x="31448" y="89333"/>
                  </a:lnTo>
                  <a:lnTo>
                    <a:pt x="19862" y="96000"/>
                  </a:lnTo>
                  <a:lnTo>
                    <a:pt x="16551" y="100000"/>
                  </a:lnTo>
                  <a:lnTo>
                    <a:pt x="12413" y="105333"/>
                  </a:lnTo>
                  <a:lnTo>
                    <a:pt x="11586" y="112000"/>
                  </a:lnTo>
                  <a:lnTo>
                    <a:pt x="11586" y="120000"/>
                  </a:lnTo>
                  <a:lnTo>
                    <a:pt x="4137" y="11333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Shape 433"/>
            <p:cNvSpPr/>
            <p:nvPr/>
          </p:nvSpPr>
          <p:spPr>
            <a:xfrm>
              <a:off x="6921500" y="463550"/>
              <a:ext cx="973136" cy="571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4666"/>
                  </a:moveTo>
                  <a:lnTo>
                    <a:pt x="0" y="106666"/>
                  </a:lnTo>
                  <a:lnTo>
                    <a:pt x="1568" y="100000"/>
                  </a:lnTo>
                  <a:lnTo>
                    <a:pt x="3921" y="96000"/>
                  </a:lnTo>
                  <a:lnTo>
                    <a:pt x="8627" y="92000"/>
                  </a:lnTo>
                  <a:lnTo>
                    <a:pt x="18039" y="85333"/>
                  </a:lnTo>
                  <a:lnTo>
                    <a:pt x="31372" y="81333"/>
                  </a:lnTo>
                  <a:lnTo>
                    <a:pt x="45490" y="80000"/>
                  </a:lnTo>
                  <a:lnTo>
                    <a:pt x="60392" y="73333"/>
                  </a:lnTo>
                  <a:lnTo>
                    <a:pt x="77647" y="68000"/>
                  </a:lnTo>
                  <a:lnTo>
                    <a:pt x="87843" y="61333"/>
                  </a:lnTo>
                  <a:lnTo>
                    <a:pt x="96470" y="53333"/>
                  </a:lnTo>
                  <a:lnTo>
                    <a:pt x="101176" y="45333"/>
                  </a:lnTo>
                  <a:lnTo>
                    <a:pt x="103529" y="37333"/>
                  </a:lnTo>
                  <a:lnTo>
                    <a:pt x="103529" y="28000"/>
                  </a:lnTo>
                  <a:lnTo>
                    <a:pt x="101176" y="20000"/>
                  </a:lnTo>
                  <a:lnTo>
                    <a:pt x="97254" y="13333"/>
                  </a:lnTo>
                  <a:lnTo>
                    <a:pt x="90196" y="5333"/>
                  </a:lnTo>
                  <a:lnTo>
                    <a:pt x="80784" y="0"/>
                  </a:lnTo>
                  <a:lnTo>
                    <a:pt x="94901" y="1333"/>
                  </a:lnTo>
                  <a:lnTo>
                    <a:pt x="103529" y="4000"/>
                  </a:lnTo>
                  <a:lnTo>
                    <a:pt x="110588" y="9333"/>
                  </a:lnTo>
                  <a:lnTo>
                    <a:pt x="117647" y="16000"/>
                  </a:lnTo>
                  <a:lnTo>
                    <a:pt x="120000" y="20000"/>
                  </a:lnTo>
                  <a:lnTo>
                    <a:pt x="120000" y="24000"/>
                  </a:lnTo>
                  <a:lnTo>
                    <a:pt x="120000" y="28000"/>
                  </a:lnTo>
                  <a:lnTo>
                    <a:pt x="118431" y="33333"/>
                  </a:lnTo>
                  <a:lnTo>
                    <a:pt x="113725" y="41333"/>
                  </a:lnTo>
                  <a:lnTo>
                    <a:pt x="106666" y="49333"/>
                  </a:lnTo>
                  <a:lnTo>
                    <a:pt x="99607" y="56000"/>
                  </a:lnTo>
                  <a:lnTo>
                    <a:pt x="90196" y="61333"/>
                  </a:lnTo>
                  <a:lnTo>
                    <a:pt x="69019" y="73333"/>
                  </a:lnTo>
                  <a:lnTo>
                    <a:pt x="41568" y="84000"/>
                  </a:lnTo>
                  <a:lnTo>
                    <a:pt x="24313" y="90666"/>
                  </a:lnTo>
                  <a:lnTo>
                    <a:pt x="13333" y="96000"/>
                  </a:lnTo>
                  <a:lnTo>
                    <a:pt x="8627" y="102666"/>
                  </a:lnTo>
                  <a:lnTo>
                    <a:pt x="7058" y="104000"/>
                  </a:lnTo>
                  <a:lnTo>
                    <a:pt x="6274" y="106666"/>
                  </a:lnTo>
                  <a:lnTo>
                    <a:pt x="6274" y="110666"/>
                  </a:lnTo>
                  <a:lnTo>
                    <a:pt x="7058" y="116000"/>
                  </a:lnTo>
                  <a:lnTo>
                    <a:pt x="9411" y="120000"/>
                  </a:lnTo>
                  <a:lnTo>
                    <a:pt x="0" y="114666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Shape 434"/>
            <p:cNvSpPr/>
            <p:nvPr/>
          </p:nvSpPr>
          <p:spPr>
            <a:xfrm>
              <a:off x="6972300" y="468312"/>
              <a:ext cx="1016000" cy="6175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50" y="112577"/>
                  </a:moveTo>
                  <a:lnTo>
                    <a:pt x="3000" y="108865"/>
                  </a:lnTo>
                  <a:lnTo>
                    <a:pt x="750" y="105154"/>
                  </a:lnTo>
                  <a:lnTo>
                    <a:pt x="0" y="101443"/>
                  </a:lnTo>
                  <a:lnTo>
                    <a:pt x="750" y="95257"/>
                  </a:lnTo>
                  <a:lnTo>
                    <a:pt x="2250" y="94020"/>
                  </a:lnTo>
                  <a:lnTo>
                    <a:pt x="7500" y="90309"/>
                  </a:lnTo>
                  <a:lnTo>
                    <a:pt x="17250" y="84123"/>
                  </a:lnTo>
                  <a:lnTo>
                    <a:pt x="33750" y="77938"/>
                  </a:lnTo>
                  <a:lnTo>
                    <a:pt x="60000" y="66804"/>
                  </a:lnTo>
                  <a:lnTo>
                    <a:pt x="80250" y="58144"/>
                  </a:lnTo>
                  <a:lnTo>
                    <a:pt x="89250" y="51958"/>
                  </a:lnTo>
                  <a:lnTo>
                    <a:pt x="97500" y="44536"/>
                  </a:lnTo>
                  <a:lnTo>
                    <a:pt x="104250" y="37113"/>
                  </a:lnTo>
                  <a:lnTo>
                    <a:pt x="107250" y="29690"/>
                  </a:lnTo>
                  <a:lnTo>
                    <a:pt x="109500" y="25979"/>
                  </a:lnTo>
                  <a:lnTo>
                    <a:pt x="109500" y="21030"/>
                  </a:lnTo>
                  <a:lnTo>
                    <a:pt x="108750" y="17319"/>
                  </a:lnTo>
                  <a:lnTo>
                    <a:pt x="107250" y="13608"/>
                  </a:lnTo>
                  <a:lnTo>
                    <a:pt x="99750" y="6185"/>
                  </a:lnTo>
                  <a:lnTo>
                    <a:pt x="97500" y="3711"/>
                  </a:lnTo>
                  <a:lnTo>
                    <a:pt x="89250" y="0"/>
                  </a:lnTo>
                  <a:lnTo>
                    <a:pt x="98250" y="2474"/>
                  </a:lnTo>
                  <a:lnTo>
                    <a:pt x="107250" y="7422"/>
                  </a:lnTo>
                  <a:lnTo>
                    <a:pt x="114750" y="17319"/>
                  </a:lnTo>
                  <a:lnTo>
                    <a:pt x="117750" y="22268"/>
                  </a:lnTo>
                  <a:lnTo>
                    <a:pt x="120000" y="28453"/>
                  </a:lnTo>
                  <a:lnTo>
                    <a:pt x="120000" y="29690"/>
                  </a:lnTo>
                  <a:lnTo>
                    <a:pt x="119250" y="35876"/>
                  </a:lnTo>
                  <a:lnTo>
                    <a:pt x="115500" y="40824"/>
                  </a:lnTo>
                  <a:lnTo>
                    <a:pt x="107250" y="48247"/>
                  </a:lnTo>
                  <a:lnTo>
                    <a:pt x="99750" y="54432"/>
                  </a:lnTo>
                  <a:lnTo>
                    <a:pt x="91500" y="58144"/>
                  </a:lnTo>
                  <a:lnTo>
                    <a:pt x="84000" y="61855"/>
                  </a:lnTo>
                  <a:lnTo>
                    <a:pt x="78000" y="63092"/>
                  </a:lnTo>
                  <a:lnTo>
                    <a:pt x="66000" y="70515"/>
                  </a:lnTo>
                  <a:lnTo>
                    <a:pt x="51750" y="76701"/>
                  </a:lnTo>
                  <a:lnTo>
                    <a:pt x="40500" y="80412"/>
                  </a:lnTo>
                  <a:lnTo>
                    <a:pt x="35250" y="84123"/>
                  </a:lnTo>
                  <a:lnTo>
                    <a:pt x="26250" y="90309"/>
                  </a:lnTo>
                  <a:lnTo>
                    <a:pt x="24000" y="94020"/>
                  </a:lnTo>
                  <a:lnTo>
                    <a:pt x="22500" y="98969"/>
                  </a:lnTo>
                  <a:lnTo>
                    <a:pt x="21750" y="105154"/>
                  </a:lnTo>
                  <a:lnTo>
                    <a:pt x="21750" y="110103"/>
                  </a:lnTo>
                  <a:lnTo>
                    <a:pt x="24000" y="120000"/>
                  </a:lnTo>
                  <a:lnTo>
                    <a:pt x="5250" y="112577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Shape 435"/>
            <p:cNvSpPr/>
            <p:nvPr/>
          </p:nvSpPr>
          <p:spPr>
            <a:xfrm>
              <a:off x="7162800" y="869950"/>
              <a:ext cx="222250" cy="2349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85" y="110270"/>
                  </a:moveTo>
                  <a:lnTo>
                    <a:pt x="0" y="90810"/>
                  </a:lnTo>
                  <a:lnTo>
                    <a:pt x="0" y="74594"/>
                  </a:lnTo>
                  <a:lnTo>
                    <a:pt x="0" y="55135"/>
                  </a:lnTo>
                  <a:lnTo>
                    <a:pt x="10285" y="45405"/>
                  </a:lnTo>
                  <a:lnTo>
                    <a:pt x="20571" y="35675"/>
                  </a:lnTo>
                  <a:lnTo>
                    <a:pt x="58285" y="22702"/>
                  </a:lnTo>
                  <a:lnTo>
                    <a:pt x="78857" y="12972"/>
                  </a:lnTo>
                  <a:lnTo>
                    <a:pt x="120000" y="0"/>
                  </a:lnTo>
                  <a:lnTo>
                    <a:pt x="113142" y="6486"/>
                  </a:lnTo>
                  <a:lnTo>
                    <a:pt x="89142" y="16216"/>
                  </a:lnTo>
                  <a:lnTo>
                    <a:pt x="68571" y="32432"/>
                  </a:lnTo>
                  <a:lnTo>
                    <a:pt x="51428" y="45405"/>
                  </a:lnTo>
                  <a:lnTo>
                    <a:pt x="48000" y="61621"/>
                  </a:lnTo>
                  <a:lnTo>
                    <a:pt x="48000" y="81081"/>
                  </a:lnTo>
                  <a:lnTo>
                    <a:pt x="58285" y="94054"/>
                  </a:lnTo>
                  <a:lnTo>
                    <a:pt x="72000" y="120000"/>
                  </a:lnTo>
                  <a:lnTo>
                    <a:pt x="10285" y="11027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Shape 436"/>
            <p:cNvSpPr/>
            <p:nvPr/>
          </p:nvSpPr>
          <p:spPr>
            <a:xfrm>
              <a:off x="7258050" y="850900"/>
              <a:ext cx="230186" cy="2603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lnTo>
                    <a:pt x="30000" y="117073"/>
                  </a:lnTo>
                  <a:lnTo>
                    <a:pt x="10000" y="99512"/>
                  </a:lnTo>
                  <a:lnTo>
                    <a:pt x="0" y="81951"/>
                  </a:lnTo>
                  <a:lnTo>
                    <a:pt x="0" y="64390"/>
                  </a:lnTo>
                  <a:lnTo>
                    <a:pt x="6666" y="49756"/>
                  </a:lnTo>
                  <a:lnTo>
                    <a:pt x="16666" y="38048"/>
                  </a:lnTo>
                  <a:lnTo>
                    <a:pt x="36666" y="29268"/>
                  </a:lnTo>
                  <a:lnTo>
                    <a:pt x="60000" y="20487"/>
                  </a:lnTo>
                  <a:lnTo>
                    <a:pt x="80000" y="8780"/>
                  </a:lnTo>
                  <a:lnTo>
                    <a:pt x="120000" y="0"/>
                  </a:lnTo>
                  <a:lnTo>
                    <a:pt x="86666" y="20487"/>
                  </a:lnTo>
                  <a:lnTo>
                    <a:pt x="56666" y="40975"/>
                  </a:lnTo>
                  <a:lnTo>
                    <a:pt x="46666" y="49756"/>
                  </a:lnTo>
                  <a:lnTo>
                    <a:pt x="40000" y="64390"/>
                  </a:lnTo>
                  <a:lnTo>
                    <a:pt x="40000" y="76097"/>
                  </a:lnTo>
                  <a:lnTo>
                    <a:pt x="46666" y="99512"/>
                  </a:lnTo>
                  <a:lnTo>
                    <a:pt x="70000" y="120000"/>
                  </a:lnTo>
                  <a:lnTo>
                    <a:pt x="6000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Shape 437"/>
            <p:cNvSpPr/>
            <p:nvPr/>
          </p:nvSpPr>
          <p:spPr>
            <a:xfrm>
              <a:off x="7334250" y="793750"/>
              <a:ext cx="336549" cy="317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905" y="120000"/>
                  </a:moveTo>
                  <a:lnTo>
                    <a:pt x="6792" y="103200"/>
                  </a:lnTo>
                  <a:lnTo>
                    <a:pt x="4528" y="91200"/>
                  </a:lnTo>
                  <a:lnTo>
                    <a:pt x="0" y="84000"/>
                  </a:lnTo>
                  <a:lnTo>
                    <a:pt x="4528" y="74400"/>
                  </a:lnTo>
                  <a:lnTo>
                    <a:pt x="6792" y="62400"/>
                  </a:lnTo>
                  <a:lnTo>
                    <a:pt x="13584" y="55200"/>
                  </a:lnTo>
                  <a:lnTo>
                    <a:pt x="38490" y="33600"/>
                  </a:lnTo>
                  <a:lnTo>
                    <a:pt x="70188" y="14400"/>
                  </a:lnTo>
                  <a:lnTo>
                    <a:pt x="104150" y="4800"/>
                  </a:lnTo>
                  <a:lnTo>
                    <a:pt x="120000" y="0"/>
                  </a:lnTo>
                  <a:lnTo>
                    <a:pt x="76981" y="19200"/>
                  </a:lnTo>
                  <a:lnTo>
                    <a:pt x="52075" y="33600"/>
                  </a:lnTo>
                  <a:lnTo>
                    <a:pt x="38490" y="48000"/>
                  </a:lnTo>
                  <a:lnTo>
                    <a:pt x="33962" y="52800"/>
                  </a:lnTo>
                  <a:lnTo>
                    <a:pt x="27169" y="67200"/>
                  </a:lnTo>
                  <a:lnTo>
                    <a:pt x="27169" y="81600"/>
                  </a:lnTo>
                  <a:lnTo>
                    <a:pt x="33962" y="96000"/>
                  </a:lnTo>
                  <a:lnTo>
                    <a:pt x="45283" y="105600"/>
                  </a:lnTo>
                  <a:lnTo>
                    <a:pt x="58867" y="120000"/>
                  </a:lnTo>
                  <a:lnTo>
                    <a:pt x="24905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Shape 438"/>
            <p:cNvSpPr/>
            <p:nvPr/>
          </p:nvSpPr>
          <p:spPr>
            <a:xfrm>
              <a:off x="7613650" y="1130300"/>
              <a:ext cx="1587" cy="12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Shape 439"/>
            <p:cNvSpPr/>
            <p:nvPr/>
          </p:nvSpPr>
          <p:spPr>
            <a:xfrm>
              <a:off x="7410450" y="247650"/>
              <a:ext cx="687387" cy="8826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444" y="42302"/>
                  </a:moveTo>
                  <a:lnTo>
                    <a:pt x="117777" y="45755"/>
                  </a:lnTo>
                  <a:lnTo>
                    <a:pt x="120000" y="48345"/>
                  </a:lnTo>
                  <a:lnTo>
                    <a:pt x="120000" y="52661"/>
                  </a:lnTo>
                  <a:lnTo>
                    <a:pt x="117777" y="56115"/>
                  </a:lnTo>
                  <a:lnTo>
                    <a:pt x="113333" y="60431"/>
                  </a:lnTo>
                  <a:lnTo>
                    <a:pt x="106666" y="63021"/>
                  </a:lnTo>
                  <a:lnTo>
                    <a:pt x="96666" y="65611"/>
                  </a:lnTo>
                  <a:lnTo>
                    <a:pt x="62222" y="71654"/>
                  </a:lnTo>
                  <a:lnTo>
                    <a:pt x="47777" y="75971"/>
                  </a:lnTo>
                  <a:lnTo>
                    <a:pt x="34444" y="79424"/>
                  </a:lnTo>
                  <a:lnTo>
                    <a:pt x="22222" y="86330"/>
                  </a:lnTo>
                  <a:lnTo>
                    <a:pt x="15555" y="90647"/>
                  </a:lnTo>
                  <a:lnTo>
                    <a:pt x="12222" y="95827"/>
                  </a:lnTo>
                  <a:lnTo>
                    <a:pt x="12222" y="101870"/>
                  </a:lnTo>
                  <a:lnTo>
                    <a:pt x="13333" y="107050"/>
                  </a:lnTo>
                  <a:lnTo>
                    <a:pt x="18888" y="112230"/>
                  </a:lnTo>
                  <a:lnTo>
                    <a:pt x="25555" y="116546"/>
                  </a:lnTo>
                  <a:lnTo>
                    <a:pt x="35555" y="120000"/>
                  </a:lnTo>
                  <a:lnTo>
                    <a:pt x="27777" y="117410"/>
                  </a:lnTo>
                  <a:lnTo>
                    <a:pt x="17777" y="117410"/>
                  </a:lnTo>
                  <a:lnTo>
                    <a:pt x="17777" y="117410"/>
                  </a:lnTo>
                  <a:lnTo>
                    <a:pt x="10000" y="113956"/>
                  </a:lnTo>
                  <a:lnTo>
                    <a:pt x="5555" y="108776"/>
                  </a:lnTo>
                  <a:lnTo>
                    <a:pt x="2222" y="101870"/>
                  </a:lnTo>
                  <a:lnTo>
                    <a:pt x="2222" y="98417"/>
                  </a:lnTo>
                  <a:lnTo>
                    <a:pt x="5555" y="94100"/>
                  </a:lnTo>
                  <a:lnTo>
                    <a:pt x="6666" y="91510"/>
                  </a:lnTo>
                  <a:lnTo>
                    <a:pt x="13333" y="88057"/>
                  </a:lnTo>
                  <a:lnTo>
                    <a:pt x="27777" y="81151"/>
                  </a:lnTo>
                  <a:lnTo>
                    <a:pt x="52222" y="74244"/>
                  </a:lnTo>
                  <a:lnTo>
                    <a:pt x="52222" y="73381"/>
                  </a:lnTo>
                  <a:lnTo>
                    <a:pt x="72222" y="68201"/>
                  </a:lnTo>
                  <a:lnTo>
                    <a:pt x="82222" y="63884"/>
                  </a:lnTo>
                  <a:lnTo>
                    <a:pt x="94444" y="60431"/>
                  </a:lnTo>
                  <a:lnTo>
                    <a:pt x="100000" y="55251"/>
                  </a:lnTo>
                  <a:lnTo>
                    <a:pt x="101111" y="50935"/>
                  </a:lnTo>
                  <a:lnTo>
                    <a:pt x="101111" y="50071"/>
                  </a:lnTo>
                  <a:lnTo>
                    <a:pt x="96666" y="43165"/>
                  </a:lnTo>
                  <a:lnTo>
                    <a:pt x="90000" y="37985"/>
                  </a:lnTo>
                  <a:lnTo>
                    <a:pt x="78888" y="34532"/>
                  </a:lnTo>
                  <a:lnTo>
                    <a:pt x="68888" y="31942"/>
                  </a:lnTo>
                  <a:lnTo>
                    <a:pt x="52222" y="29352"/>
                  </a:lnTo>
                  <a:lnTo>
                    <a:pt x="42222" y="27625"/>
                  </a:lnTo>
                  <a:lnTo>
                    <a:pt x="25555" y="25035"/>
                  </a:lnTo>
                  <a:lnTo>
                    <a:pt x="12222" y="20719"/>
                  </a:lnTo>
                  <a:lnTo>
                    <a:pt x="6666" y="18129"/>
                  </a:lnTo>
                  <a:lnTo>
                    <a:pt x="2222" y="17266"/>
                  </a:lnTo>
                  <a:lnTo>
                    <a:pt x="0" y="14676"/>
                  </a:lnTo>
                  <a:lnTo>
                    <a:pt x="0" y="12086"/>
                  </a:lnTo>
                  <a:lnTo>
                    <a:pt x="2222" y="10359"/>
                  </a:lnTo>
                  <a:lnTo>
                    <a:pt x="8888" y="5179"/>
                  </a:lnTo>
                  <a:lnTo>
                    <a:pt x="15555" y="2589"/>
                  </a:lnTo>
                  <a:lnTo>
                    <a:pt x="25555" y="1726"/>
                  </a:lnTo>
                  <a:lnTo>
                    <a:pt x="38888" y="0"/>
                  </a:lnTo>
                  <a:lnTo>
                    <a:pt x="54444" y="0"/>
                  </a:lnTo>
                  <a:lnTo>
                    <a:pt x="45555" y="1726"/>
                  </a:lnTo>
                  <a:lnTo>
                    <a:pt x="41111" y="4316"/>
                  </a:lnTo>
                  <a:lnTo>
                    <a:pt x="35555" y="6906"/>
                  </a:lnTo>
                  <a:lnTo>
                    <a:pt x="34444" y="9496"/>
                  </a:lnTo>
                  <a:lnTo>
                    <a:pt x="32222" y="12949"/>
                  </a:lnTo>
                  <a:lnTo>
                    <a:pt x="34444" y="15539"/>
                  </a:lnTo>
                  <a:lnTo>
                    <a:pt x="41111" y="19856"/>
                  </a:lnTo>
                  <a:lnTo>
                    <a:pt x="45555" y="22446"/>
                  </a:lnTo>
                  <a:lnTo>
                    <a:pt x="52222" y="25035"/>
                  </a:lnTo>
                  <a:lnTo>
                    <a:pt x="62222" y="25899"/>
                  </a:lnTo>
                  <a:lnTo>
                    <a:pt x="74444" y="27625"/>
                  </a:lnTo>
                  <a:lnTo>
                    <a:pt x="93333" y="25899"/>
                  </a:lnTo>
                  <a:lnTo>
                    <a:pt x="93333" y="29352"/>
                  </a:lnTo>
                  <a:lnTo>
                    <a:pt x="93333" y="30215"/>
                  </a:lnTo>
                  <a:lnTo>
                    <a:pt x="93333" y="31942"/>
                  </a:lnTo>
                  <a:lnTo>
                    <a:pt x="94444" y="35395"/>
                  </a:lnTo>
                  <a:lnTo>
                    <a:pt x="100000" y="37985"/>
                  </a:lnTo>
                  <a:lnTo>
                    <a:pt x="114444" y="4230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Shape 440"/>
            <p:cNvSpPr/>
            <p:nvPr/>
          </p:nvSpPr>
          <p:spPr>
            <a:xfrm>
              <a:off x="7607300" y="247650"/>
              <a:ext cx="338136" cy="190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6000"/>
                  </a:moveTo>
                  <a:lnTo>
                    <a:pt x="81509" y="120000"/>
                  </a:lnTo>
                  <a:lnTo>
                    <a:pt x="56603" y="116000"/>
                  </a:lnTo>
                  <a:lnTo>
                    <a:pt x="36226" y="108000"/>
                  </a:lnTo>
                  <a:lnTo>
                    <a:pt x="27169" y="96000"/>
                  </a:lnTo>
                  <a:lnTo>
                    <a:pt x="13584" y="84000"/>
                  </a:lnTo>
                  <a:lnTo>
                    <a:pt x="2264" y="72000"/>
                  </a:lnTo>
                  <a:lnTo>
                    <a:pt x="0" y="60000"/>
                  </a:lnTo>
                  <a:lnTo>
                    <a:pt x="0" y="48000"/>
                  </a:lnTo>
                  <a:lnTo>
                    <a:pt x="6792" y="32000"/>
                  </a:lnTo>
                  <a:lnTo>
                    <a:pt x="15849" y="20000"/>
                  </a:lnTo>
                  <a:lnTo>
                    <a:pt x="33962" y="8000"/>
                  </a:lnTo>
                  <a:lnTo>
                    <a:pt x="47547" y="0"/>
                  </a:lnTo>
                  <a:lnTo>
                    <a:pt x="81509" y="8000"/>
                  </a:lnTo>
                  <a:lnTo>
                    <a:pt x="61132" y="12000"/>
                  </a:lnTo>
                  <a:lnTo>
                    <a:pt x="54339" y="12000"/>
                  </a:lnTo>
                  <a:lnTo>
                    <a:pt x="36226" y="24000"/>
                  </a:lnTo>
                  <a:lnTo>
                    <a:pt x="27169" y="44000"/>
                  </a:lnTo>
                  <a:lnTo>
                    <a:pt x="27169" y="60000"/>
                  </a:lnTo>
                  <a:lnTo>
                    <a:pt x="29433" y="72000"/>
                  </a:lnTo>
                  <a:lnTo>
                    <a:pt x="36226" y="80000"/>
                  </a:lnTo>
                  <a:lnTo>
                    <a:pt x="43018" y="92000"/>
                  </a:lnTo>
                  <a:lnTo>
                    <a:pt x="74716" y="104000"/>
                  </a:lnTo>
                  <a:lnTo>
                    <a:pt x="101886" y="116000"/>
                  </a:lnTo>
                  <a:lnTo>
                    <a:pt x="120000" y="116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Shape 441"/>
            <p:cNvSpPr/>
            <p:nvPr/>
          </p:nvSpPr>
          <p:spPr>
            <a:xfrm>
              <a:off x="7689850" y="260350"/>
              <a:ext cx="269874" cy="1587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418" y="120000"/>
                  </a:moveTo>
                  <a:lnTo>
                    <a:pt x="58604" y="115200"/>
                  </a:lnTo>
                  <a:lnTo>
                    <a:pt x="22325" y="91200"/>
                  </a:lnTo>
                  <a:lnTo>
                    <a:pt x="8372" y="86400"/>
                  </a:lnTo>
                  <a:lnTo>
                    <a:pt x="5581" y="72000"/>
                  </a:lnTo>
                  <a:lnTo>
                    <a:pt x="0" y="62400"/>
                  </a:lnTo>
                  <a:lnTo>
                    <a:pt x="0" y="43200"/>
                  </a:lnTo>
                  <a:lnTo>
                    <a:pt x="8372" y="28800"/>
                  </a:lnTo>
                  <a:lnTo>
                    <a:pt x="30697" y="14400"/>
                  </a:lnTo>
                  <a:lnTo>
                    <a:pt x="47441" y="4800"/>
                  </a:lnTo>
                  <a:lnTo>
                    <a:pt x="80930" y="0"/>
                  </a:lnTo>
                  <a:lnTo>
                    <a:pt x="50232" y="19200"/>
                  </a:lnTo>
                  <a:lnTo>
                    <a:pt x="39069" y="33600"/>
                  </a:lnTo>
                  <a:lnTo>
                    <a:pt x="33488" y="57600"/>
                  </a:lnTo>
                  <a:lnTo>
                    <a:pt x="33488" y="62400"/>
                  </a:lnTo>
                  <a:lnTo>
                    <a:pt x="41860" y="86400"/>
                  </a:lnTo>
                  <a:lnTo>
                    <a:pt x="66976" y="100800"/>
                  </a:lnTo>
                  <a:lnTo>
                    <a:pt x="120000" y="115200"/>
                  </a:lnTo>
                  <a:lnTo>
                    <a:pt x="114418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Shape 442"/>
            <p:cNvSpPr/>
            <p:nvPr/>
          </p:nvSpPr>
          <p:spPr>
            <a:xfrm>
              <a:off x="7766050" y="260350"/>
              <a:ext cx="222250" cy="1571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285" y="120000"/>
                  </a:moveTo>
                  <a:lnTo>
                    <a:pt x="109714" y="110000"/>
                  </a:lnTo>
                  <a:lnTo>
                    <a:pt x="48000" y="95000"/>
                  </a:lnTo>
                  <a:lnTo>
                    <a:pt x="17142" y="80000"/>
                  </a:lnTo>
                  <a:lnTo>
                    <a:pt x="6857" y="65000"/>
                  </a:lnTo>
                  <a:lnTo>
                    <a:pt x="0" y="60000"/>
                  </a:lnTo>
                  <a:lnTo>
                    <a:pt x="6857" y="45000"/>
                  </a:lnTo>
                  <a:lnTo>
                    <a:pt x="17142" y="35000"/>
                  </a:lnTo>
                  <a:lnTo>
                    <a:pt x="37714" y="15000"/>
                  </a:lnTo>
                  <a:lnTo>
                    <a:pt x="72000" y="5000"/>
                  </a:lnTo>
                  <a:lnTo>
                    <a:pt x="72000" y="0"/>
                  </a:lnTo>
                  <a:lnTo>
                    <a:pt x="85714" y="5000"/>
                  </a:lnTo>
                  <a:lnTo>
                    <a:pt x="96000" y="5000"/>
                  </a:lnTo>
                  <a:lnTo>
                    <a:pt x="61714" y="20000"/>
                  </a:lnTo>
                  <a:lnTo>
                    <a:pt x="41142" y="35000"/>
                  </a:lnTo>
                  <a:lnTo>
                    <a:pt x="37714" y="45000"/>
                  </a:lnTo>
                  <a:lnTo>
                    <a:pt x="30857" y="50000"/>
                  </a:lnTo>
                  <a:lnTo>
                    <a:pt x="37714" y="65000"/>
                  </a:lnTo>
                  <a:lnTo>
                    <a:pt x="41142" y="75000"/>
                  </a:lnTo>
                  <a:lnTo>
                    <a:pt x="68571" y="90000"/>
                  </a:lnTo>
                  <a:lnTo>
                    <a:pt x="120000" y="105000"/>
                  </a:lnTo>
                  <a:lnTo>
                    <a:pt x="106285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Shape 443"/>
            <p:cNvSpPr/>
            <p:nvPr/>
          </p:nvSpPr>
          <p:spPr>
            <a:xfrm>
              <a:off x="7835900" y="266700"/>
              <a:ext cx="438150" cy="1127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7826" y="93333"/>
                  </a:moveTo>
                  <a:lnTo>
                    <a:pt x="45217" y="120000"/>
                  </a:lnTo>
                  <a:lnTo>
                    <a:pt x="15652" y="113333"/>
                  </a:lnTo>
                  <a:lnTo>
                    <a:pt x="5217" y="93333"/>
                  </a:lnTo>
                  <a:lnTo>
                    <a:pt x="1739" y="80000"/>
                  </a:lnTo>
                  <a:lnTo>
                    <a:pt x="0" y="60000"/>
                  </a:lnTo>
                  <a:lnTo>
                    <a:pt x="1739" y="53333"/>
                  </a:lnTo>
                  <a:lnTo>
                    <a:pt x="5217" y="40000"/>
                  </a:lnTo>
                  <a:lnTo>
                    <a:pt x="17391" y="20000"/>
                  </a:lnTo>
                  <a:lnTo>
                    <a:pt x="40000" y="0"/>
                  </a:lnTo>
                  <a:lnTo>
                    <a:pt x="71304" y="20000"/>
                  </a:lnTo>
                  <a:lnTo>
                    <a:pt x="104347" y="33333"/>
                  </a:lnTo>
                  <a:lnTo>
                    <a:pt x="120000" y="40000"/>
                  </a:lnTo>
                  <a:lnTo>
                    <a:pt x="81739" y="73333"/>
                  </a:lnTo>
                  <a:lnTo>
                    <a:pt x="67826" y="9333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Shape 444"/>
            <p:cNvSpPr/>
            <p:nvPr/>
          </p:nvSpPr>
          <p:spPr>
            <a:xfrm>
              <a:off x="8399461" y="1524000"/>
              <a:ext cx="719136" cy="546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3451" y="20930"/>
                  </a:moveTo>
                  <a:lnTo>
                    <a:pt x="64778" y="25116"/>
                  </a:lnTo>
                  <a:lnTo>
                    <a:pt x="40353" y="32093"/>
                  </a:lnTo>
                  <a:lnTo>
                    <a:pt x="19115" y="40465"/>
                  </a:lnTo>
                  <a:lnTo>
                    <a:pt x="11681" y="44651"/>
                  </a:lnTo>
                  <a:lnTo>
                    <a:pt x="5309" y="50232"/>
                  </a:lnTo>
                  <a:lnTo>
                    <a:pt x="0" y="60000"/>
                  </a:lnTo>
                  <a:lnTo>
                    <a:pt x="0" y="69767"/>
                  </a:lnTo>
                  <a:lnTo>
                    <a:pt x="0" y="76744"/>
                  </a:lnTo>
                  <a:lnTo>
                    <a:pt x="5309" y="82325"/>
                  </a:lnTo>
                  <a:lnTo>
                    <a:pt x="9557" y="89302"/>
                  </a:lnTo>
                  <a:lnTo>
                    <a:pt x="18053" y="97674"/>
                  </a:lnTo>
                  <a:lnTo>
                    <a:pt x="28672" y="106046"/>
                  </a:lnTo>
                  <a:lnTo>
                    <a:pt x="43539" y="111627"/>
                  </a:lnTo>
                  <a:lnTo>
                    <a:pt x="62654" y="115813"/>
                  </a:lnTo>
                  <a:lnTo>
                    <a:pt x="84955" y="120000"/>
                  </a:lnTo>
                  <a:lnTo>
                    <a:pt x="84955" y="118604"/>
                  </a:lnTo>
                  <a:lnTo>
                    <a:pt x="75398" y="115813"/>
                  </a:lnTo>
                  <a:lnTo>
                    <a:pt x="50973" y="107441"/>
                  </a:lnTo>
                  <a:lnTo>
                    <a:pt x="40353" y="101860"/>
                  </a:lnTo>
                  <a:lnTo>
                    <a:pt x="30796" y="93488"/>
                  </a:lnTo>
                  <a:lnTo>
                    <a:pt x="22300" y="85116"/>
                  </a:lnTo>
                  <a:lnTo>
                    <a:pt x="21238" y="78139"/>
                  </a:lnTo>
                  <a:lnTo>
                    <a:pt x="19115" y="73953"/>
                  </a:lnTo>
                  <a:lnTo>
                    <a:pt x="22300" y="69767"/>
                  </a:lnTo>
                  <a:lnTo>
                    <a:pt x="25486" y="61395"/>
                  </a:lnTo>
                  <a:lnTo>
                    <a:pt x="31858" y="53023"/>
                  </a:lnTo>
                  <a:lnTo>
                    <a:pt x="41415" y="44651"/>
                  </a:lnTo>
                  <a:lnTo>
                    <a:pt x="56283" y="37674"/>
                  </a:lnTo>
                  <a:lnTo>
                    <a:pt x="75398" y="29302"/>
                  </a:lnTo>
                  <a:lnTo>
                    <a:pt x="97699" y="27906"/>
                  </a:lnTo>
                  <a:lnTo>
                    <a:pt x="120000" y="23720"/>
                  </a:lnTo>
                  <a:lnTo>
                    <a:pt x="120000" y="20930"/>
                  </a:lnTo>
                  <a:lnTo>
                    <a:pt x="97699" y="25116"/>
                  </a:lnTo>
                  <a:lnTo>
                    <a:pt x="74336" y="29302"/>
                  </a:lnTo>
                  <a:lnTo>
                    <a:pt x="56283" y="36279"/>
                  </a:lnTo>
                  <a:lnTo>
                    <a:pt x="41415" y="44651"/>
                  </a:lnTo>
                  <a:lnTo>
                    <a:pt x="31858" y="53023"/>
                  </a:lnTo>
                  <a:lnTo>
                    <a:pt x="25486" y="61395"/>
                  </a:lnTo>
                  <a:lnTo>
                    <a:pt x="21238" y="68372"/>
                  </a:lnTo>
                  <a:lnTo>
                    <a:pt x="19115" y="73953"/>
                  </a:lnTo>
                  <a:lnTo>
                    <a:pt x="21238" y="82325"/>
                  </a:lnTo>
                  <a:lnTo>
                    <a:pt x="25486" y="90697"/>
                  </a:lnTo>
                  <a:lnTo>
                    <a:pt x="31858" y="97674"/>
                  </a:lnTo>
                  <a:lnTo>
                    <a:pt x="40353" y="103255"/>
                  </a:lnTo>
                  <a:lnTo>
                    <a:pt x="58407" y="111627"/>
                  </a:lnTo>
                  <a:lnTo>
                    <a:pt x="75398" y="118604"/>
                  </a:lnTo>
                  <a:lnTo>
                    <a:pt x="56283" y="114418"/>
                  </a:lnTo>
                  <a:lnTo>
                    <a:pt x="40353" y="107441"/>
                  </a:lnTo>
                  <a:lnTo>
                    <a:pt x="27610" y="101860"/>
                  </a:lnTo>
                  <a:lnTo>
                    <a:pt x="18053" y="94883"/>
                  </a:lnTo>
                  <a:lnTo>
                    <a:pt x="5309" y="80930"/>
                  </a:lnTo>
                  <a:lnTo>
                    <a:pt x="2123" y="76744"/>
                  </a:lnTo>
                  <a:lnTo>
                    <a:pt x="0" y="69767"/>
                  </a:lnTo>
                  <a:lnTo>
                    <a:pt x="2123" y="61395"/>
                  </a:lnTo>
                  <a:lnTo>
                    <a:pt x="6371" y="53023"/>
                  </a:lnTo>
                  <a:lnTo>
                    <a:pt x="12743" y="46046"/>
                  </a:lnTo>
                  <a:lnTo>
                    <a:pt x="19115" y="41860"/>
                  </a:lnTo>
                  <a:lnTo>
                    <a:pt x="40353" y="33488"/>
                  </a:lnTo>
                  <a:lnTo>
                    <a:pt x="64778" y="27906"/>
                  </a:lnTo>
                  <a:lnTo>
                    <a:pt x="93451" y="23720"/>
                  </a:lnTo>
                  <a:lnTo>
                    <a:pt x="103008" y="19534"/>
                  </a:lnTo>
                  <a:lnTo>
                    <a:pt x="110442" y="15348"/>
                  </a:lnTo>
                  <a:lnTo>
                    <a:pt x="115752" y="11162"/>
                  </a:lnTo>
                  <a:lnTo>
                    <a:pt x="120000" y="4186"/>
                  </a:lnTo>
                  <a:lnTo>
                    <a:pt x="120000" y="0"/>
                  </a:lnTo>
                  <a:lnTo>
                    <a:pt x="120000" y="2790"/>
                  </a:lnTo>
                  <a:lnTo>
                    <a:pt x="115752" y="8372"/>
                  </a:lnTo>
                  <a:lnTo>
                    <a:pt x="109380" y="15348"/>
                  </a:lnTo>
                  <a:lnTo>
                    <a:pt x="103008" y="16744"/>
                  </a:lnTo>
                  <a:lnTo>
                    <a:pt x="93451" y="2093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Shape 445"/>
            <p:cNvSpPr/>
            <p:nvPr/>
          </p:nvSpPr>
          <p:spPr>
            <a:xfrm>
              <a:off x="9043986" y="952500"/>
              <a:ext cx="74611" cy="1555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5000"/>
                  </a:moveTo>
                  <a:lnTo>
                    <a:pt x="20000" y="90000"/>
                  </a:lnTo>
                  <a:lnTo>
                    <a:pt x="50000" y="105000"/>
                  </a:lnTo>
                  <a:lnTo>
                    <a:pt x="90000" y="110000"/>
                  </a:lnTo>
                  <a:lnTo>
                    <a:pt x="120000" y="120000"/>
                  </a:lnTo>
                  <a:lnTo>
                    <a:pt x="120000" y="110000"/>
                  </a:lnTo>
                  <a:lnTo>
                    <a:pt x="90000" y="110000"/>
                  </a:lnTo>
                  <a:lnTo>
                    <a:pt x="60000" y="95000"/>
                  </a:lnTo>
                  <a:lnTo>
                    <a:pt x="30000" y="90000"/>
                  </a:lnTo>
                  <a:lnTo>
                    <a:pt x="20000" y="65000"/>
                  </a:lnTo>
                  <a:lnTo>
                    <a:pt x="30000" y="45000"/>
                  </a:lnTo>
                  <a:lnTo>
                    <a:pt x="90000" y="15000"/>
                  </a:lnTo>
                  <a:lnTo>
                    <a:pt x="120000" y="5000"/>
                  </a:lnTo>
                  <a:lnTo>
                    <a:pt x="120000" y="0"/>
                  </a:lnTo>
                  <a:lnTo>
                    <a:pt x="90000" y="15000"/>
                  </a:lnTo>
                  <a:lnTo>
                    <a:pt x="20000" y="45000"/>
                  </a:lnTo>
                  <a:lnTo>
                    <a:pt x="0" y="50000"/>
                  </a:lnTo>
                  <a:lnTo>
                    <a:pt x="0" y="65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Shape 446"/>
            <p:cNvSpPr/>
            <p:nvPr/>
          </p:nvSpPr>
          <p:spPr>
            <a:xfrm>
              <a:off x="8826500" y="825500"/>
              <a:ext cx="292100" cy="3047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608" y="50000"/>
                  </a:moveTo>
                  <a:lnTo>
                    <a:pt x="0" y="65000"/>
                  </a:lnTo>
                  <a:lnTo>
                    <a:pt x="7826" y="80000"/>
                  </a:lnTo>
                  <a:lnTo>
                    <a:pt x="15652" y="87500"/>
                  </a:lnTo>
                  <a:lnTo>
                    <a:pt x="26086" y="95000"/>
                  </a:lnTo>
                  <a:lnTo>
                    <a:pt x="54782" y="110000"/>
                  </a:lnTo>
                  <a:lnTo>
                    <a:pt x="88695" y="112500"/>
                  </a:lnTo>
                  <a:lnTo>
                    <a:pt x="120000" y="120000"/>
                  </a:lnTo>
                  <a:lnTo>
                    <a:pt x="120000" y="117500"/>
                  </a:lnTo>
                  <a:lnTo>
                    <a:pt x="88695" y="112500"/>
                  </a:lnTo>
                  <a:lnTo>
                    <a:pt x="54782" y="105000"/>
                  </a:lnTo>
                  <a:lnTo>
                    <a:pt x="26086" y="90000"/>
                  </a:lnTo>
                  <a:lnTo>
                    <a:pt x="7826" y="75000"/>
                  </a:lnTo>
                  <a:lnTo>
                    <a:pt x="2608" y="65000"/>
                  </a:lnTo>
                  <a:lnTo>
                    <a:pt x="7826" y="52500"/>
                  </a:lnTo>
                  <a:lnTo>
                    <a:pt x="7826" y="45000"/>
                  </a:lnTo>
                  <a:lnTo>
                    <a:pt x="23478" y="35000"/>
                  </a:lnTo>
                  <a:lnTo>
                    <a:pt x="57391" y="17500"/>
                  </a:lnTo>
                  <a:lnTo>
                    <a:pt x="86086" y="10000"/>
                  </a:lnTo>
                  <a:lnTo>
                    <a:pt x="120000" y="2500"/>
                  </a:lnTo>
                  <a:lnTo>
                    <a:pt x="120000" y="0"/>
                  </a:lnTo>
                  <a:lnTo>
                    <a:pt x="86086" y="7500"/>
                  </a:lnTo>
                  <a:lnTo>
                    <a:pt x="57391" y="15000"/>
                  </a:lnTo>
                  <a:lnTo>
                    <a:pt x="23478" y="30000"/>
                  </a:lnTo>
                  <a:lnTo>
                    <a:pt x="7826" y="45000"/>
                  </a:lnTo>
                  <a:lnTo>
                    <a:pt x="2608" y="5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Shape 447"/>
            <p:cNvSpPr/>
            <p:nvPr/>
          </p:nvSpPr>
          <p:spPr>
            <a:xfrm>
              <a:off x="8439150" y="736600"/>
              <a:ext cx="679449" cy="4635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2465"/>
                  </a:moveTo>
                  <a:lnTo>
                    <a:pt x="0" y="72328"/>
                  </a:lnTo>
                  <a:lnTo>
                    <a:pt x="3364" y="80547"/>
                  </a:lnTo>
                  <a:lnTo>
                    <a:pt x="12336" y="92054"/>
                  </a:lnTo>
                  <a:lnTo>
                    <a:pt x="22429" y="96986"/>
                  </a:lnTo>
                  <a:lnTo>
                    <a:pt x="35887" y="105205"/>
                  </a:lnTo>
                  <a:lnTo>
                    <a:pt x="49345" y="110136"/>
                  </a:lnTo>
                  <a:lnTo>
                    <a:pt x="72897" y="116712"/>
                  </a:lnTo>
                  <a:lnTo>
                    <a:pt x="85233" y="119999"/>
                  </a:lnTo>
                  <a:lnTo>
                    <a:pt x="85233" y="116712"/>
                  </a:lnTo>
                  <a:lnTo>
                    <a:pt x="76261" y="115068"/>
                  </a:lnTo>
                  <a:lnTo>
                    <a:pt x="54953" y="105205"/>
                  </a:lnTo>
                  <a:lnTo>
                    <a:pt x="30280" y="92054"/>
                  </a:lnTo>
                  <a:lnTo>
                    <a:pt x="22429" y="82191"/>
                  </a:lnTo>
                  <a:lnTo>
                    <a:pt x="15700" y="70684"/>
                  </a:lnTo>
                  <a:lnTo>
                    <a:pt x="15700" y="62465"/>
                  </a:lnTo>
                  <a:lnTo>
                    <a:pt x="15700" y="55890"/>
                  </a:lnTo>
                  <a:lnTo>
                    <a:pt x="20186" y="47671"/>
                  </a:lnTo>
                  <a:lnTo>
                    <a:pt x="33644" y="34520"/>
                  </a:lnTo>
                  <a:lnTo>
                    <a:pt x="47102" y="24657"/>
                  </a:lnTo>
                  <a:lnTo>
                    <a:pt x="62803" y="18082"/>
                  </a:lnTo>
                  <a:lnTo>
                    <a:pt x="85233" y="9863"/>
                  </a:lnTo>
                  <a:lnTo>
                    <a:pt x="109906" y="3287"/>
                  </a:lnTo>
                  <a:lnTo>
                    <a:pt x="120000" y="3287"/>
                  </a:lnTo>
                  <a:lnTo>
                    <a:pt x="120000" y="0"/>
                  </a:lnTo>
                  <a:lnTo>
                    <a:pt x="103177" y="3287"/>
                  </a:lnTo>
                  <a:lnTo>
                    <a:pt x="69532" y="8219"/>
                  </a:lnTo>
                  <a:lnTo>
                    <a:pt x="43738" y="18082"/>
                  </a:lnTo>
                  <a:lnTo>
                    <a:pt x="25794" y="27945"/>
                  </a:lnTo>
                  <a:lnTo>
                    <a:pt x="13457" y="37808"/>
                  </a:lnTo>
                  <a:lnTo>
                    <a:pt x="5607" y="47671"/>
                  </a:lnTo>
                  <a:lnTo>
                    <a:pt x="2242" y="55890"/>
                  </a:lnTo>
                  <a:lnTo>
                    <a:pt x="0" y="6246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Shape 448"/>
            <p:cNvSpPr/>
            <p:nvPr/>
          </p:nvSpPr>
          <p:spPr>
            <a:xfrm>
              <a:off x="8450261" y="755650"/>
              <a:ext cx="506412" cy="425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777" y="55522"/>
                  </a:moveTo>
                  <a:lnTo>
                    <a:pt x="14814" y="62686"/>
                  </a:lnTo>
                  <a:lnTo>
                    <a:pt x="17777" y="73432"/>
                  </a:lnTo>
                  <a:lnTo>
                    <a:pt x="22222" y="82388"/>
                  </a:lnTo>
                  <a:lnTo>
                    <a:pt x="31111" y="89552"/>
                  </a:lnTo>
                  <a:lnTo>
                    <a:pt x="50370" y="100298"/>
                  </a:lnTo>
                  <a:lnTo>
                    <a:pt x="75555" y="114626"/>
                  </a:lnTo>
                  <a:lnTo>
                    <a:pt x="96296" y="120000"/>
                  </a:lnTo>
                  <a:lnTo>
                    <a:pt x="74074" y="116417"/>
                  </a:lnTo>
                  <a:lnTo>
                    <a:pt x="45925" y="105671"/>
                  </a:lnTo>
                  <a:lnTo>
                    <a:pt x="19259" y="98507"/>
                  </a:lnTo>
                  <a:lnTo>
                    <a:pt x="10370" y="89552"/>
                  </a:lnTo>
                  <a:lnTo>
                    <a:pt x="4444" y="82388"/>
                  </a:lnTo>
                  <a:lnTo>
                    <a:pt x="0" y="73432"/>
                  </a:lnTo>
                  <a:lnTo>
                    <a:pt x="0" y="66268"/>
                  </a:lnTo>
                  <a:lnTo>
                    <a:pt x="0" y="62686"/>
                  </a:lnTo>
                  <a:lnTo>
                    <a:pt x="1481" y="55522"/>
                  </a:lnTo>
                  <a:lnTo>
                    <a:pt x="5925" y="46567"/>
                  </a:lnTo>
                  <a:lnTo>
                    <a:pt x="14814" y="39402"/>
                  </a:lnTo>
                  <a:lnTo>
                    <a:pt x="28148" y="26865"/>
                  </a:lnTo>
                  <a:lnTo>
                    <a:pt x="50370" y="16119"/>
                  </a:lnTo>
                  <a:lnTo>
                    <a:pt x="80000" y="8955"/>
                  </a:lnTo>
                  <a:lnTo>
                    <a:pt x="120000" y="0"/>
                  </a:lnTo>
                  <a:lnTo>
                    <a:pt x="91851" y="8955"/>
                  </a:lnTo>
                  <a:lnTo>
                    <a:pt x="69629" y="16119"/>
                  </a:lnTo>
                  <a:lnTo>
                    <a:pt x="50370" y="25074"/>
                  </a:lnTo>
                  <a:lnTo>
                    <a:pt x="37037" y="32238"/>
                  </a:lnTo>
                  <a:lnTo>
                    <a:pt x="22222" y="46567"/>
                  </a:lnTo>
                  <a:lnTo>
                    <a:pt x="17777" y="5552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49" name="Shape 4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0" y="5589587"/>
            <a:ext cx="5072061" cy="1274762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466725" y="1857375"/>
            <a:ext cx="8248650" cy="45005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31140" algn="l" rtl="0">
              <a:spcBef>
                <a:spcPts val="640"/>
              </a:spcBef>
              <a:spcAft>
                <a:spcPts val="0"/>
              </a:spcAft>
              <a:buClr>
                <a:srgbClr val="6A3F7B"/>
              </a:buClr>
              <a:buSzPct val="55000"/>
              <a:buFont typeface="Noto Sans Symbols"/>
              <a:buChar char="•"/>
              <a:defRPr sz="32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742950" marR="0" lvl="1" indent="-1968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50000"/>
              <a:buFont typeface="Noto Sans Symbols"/>
              <a:buChar char="■"/>
              <a:defRPr sz="28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55447" algn="l" rtl="0">
              <a:spcBef>
                <a:spcPts val="480"/>
              </a:spcBef>
              <a:spcAft>
                <a:spcPts val="0"/>
              </a:spcAft>
              <a:buClr>
                <a:srgbClr val="F88941"/>
              </a:buClr>
              <a:buSzPct val="48000"/>
              <a:buFont typeface="Noto Sans Symbols"/>
              <a:buChar char="■"/>
              <a:defRPr sz="24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71450" algn="l" rtl="0">
              <a:spcBef>
                <a:spcPts val="400"/>
              </a:spcBef>
              <a:spcAft>
                <a:spcPts val="0"/>
              </a:spcAft>
              <a:buClr>
                <a:srgbClr val="DEC441"/>
              </a:buClr>
              <a:buSzPct val="45000"/>
              <a:buFont typeface="Noto Sans Symbols"/>
              <a:buChar char="■"/>
              <a:defRPr sz="20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77800" algn="l" rtl="0">
              <a:spcBef>
                <a:spcPts val="400"/>
              </a:spcBef>
              <a:spcAft>
                <a:spcPts val="0"/>
              </a:spcAft>
              <a:buClr>
                <a:srgbClr val="9FA500"/>
              </a:buClr>
              <a:buSzPct val="40000"/>
              <a:buFont typeface="Noto Sans Symbols"/>
              <a:buChar char="■"/>
              <a:defRPr sz="20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87960" algn="l" rtl="0">
              <a:spcBef>
                <a:spcPts val="32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6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971800" marR="0" lvl="6" indent="-187960" algn="l" rtl="0">
              <a:spcBef>
                <a:spcPts val="32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6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429000" marR="0" lvl="7" indent="-193039" algn="l" rtl="0">
              <a:spcBef>
                <a:spcPts val="28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4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886200" marR="0" lvl="8" indent="-193040" algn="l" rtl="0">
              <a:spcBef>
                <a:spcPts val="28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4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51" name="Shape 451"/>
          <p:cNvSpPr txBox="1">
            <a:spLocks noGrp="1"/>
          </p:cNvSpPr>
          <p:nvPr>
            <p:ph type="title"/>
          </p:nvPr>
        </p:nvSpPr>
        <p:spPr>
          <a:xfrm>
            <a:off x="457200" y="6429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52" name="Shape 452"/>
          <p:cNvSpPr txBox="1">
            <a:spLocks noGrp="1"/>
          </p:cNvSpPr>
          <p:nvPr>
            <p:ph type="dt" idx="10"/>
          </p:nvPr>
        </p:nvSpPr>
        <p:spPr>
          <a:xfrm>
            <a:off x="4471987" y="6494462"/>
            <a:ext cx="15287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3" name="Shape 453"/>
          <p:cNvSpPr txBox="1">
            <a:spLocks noGrp="1"/>
          </p:cNvSpPr>
          <p:nvPr>
            <p:ph type="ftr" idx="11"/>
          </p:nvPr>
        </p:nvSpPr>
        <p:spPr>
          <a:xfrm>
            <a:off x="6048375" y="6494462"/>
            <a:ext cx="23955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4" name="Shape 454"/>
          <p:cNvSpPr txBox="1">
            <a:spLocks noGrp="1"/>
          </p:cNvSpPr>
          <p:nvPr>
            <p:ph type="sldNum" idx="12"/>
          </p:nvPr>
        </p:nvSpPr>
        <p:spPr>
          <a:xfrm>
            <a:off x="8499475" y="6494462"/>
            <a:ext cx="6445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mbria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200" b="0" i="0" u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AFB7EF"/>
              </a:gs>
              <a:gs pos="39999">
                <a:srgbClr val="D9E0F9"/>
              </a:gs>
              <a:gs pos="69999">
                <a:srgbClr val="D9E0F9"/>
              </a:gs>
              <a:gs pos="86999">
                <a:srgbClr val="B3C0F4"/>
              </a:gs>
              <a:gs pos="100000">
                <a:srgbClr val="B3C0F4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4" name="Shape 464"/>
          <p:cNvGrpSpPr/>
          <p:nvPr/>
        </p:nvGrpSpPr>
        <p:grpSpPr>
          <a:xfrm>
            <a:off x="4762" y="5589586"/>
            <a:ext cx="5067300" cy="1268412"/>
            <a:chOff x="0" y="0"/>
            <a:chExt cx="2147483646" cy="2147483647"/>
          </a:xfrm>
        </p:grpSpPr>
        <p:sp>
          <p:nvSpPr>
            <p:cNvPr id="465" name="Shape 465"/>
            <p:cNvSpPr/>
            <p:nvPr/>
          </p:nvSpPr>
          <p:spPr>
            <a:xfrm>
              <a:off x="0" y="1085837040"/>
              <a:ext cx="107643255" cy="5133533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939" y="68093"/>
                  </a:moveTo>
                  <a:lnTo>
                    <a:pt x="119999" y="64186"/>
                  </a:lnTo>
                  <a:lnTo>
                    <a:pt x="119999" y="55813"/>
                  </a:lnTo>
                  <a:lnTo>
                    <a:pt x="119999" y="43534"/>
                  </a:lnTo>
                  <a:lnTo>
                    <a:pt x="112048" y="35162"/>
                  </a:lnTo>
                  <a:lnTo>
                    <a:pt x="104096" y="26790"/>
                  </a:lnTo>
                  <a:lnTo>
                    <a:pt x="80240" y="12837"/>
                  </a:lnTo>
                  <a:lnTo>
                    <a:pt x="56385" y="8372"/>
                  </a:lnTo>
                  <a:lnTo>
                    <a:pt x="31807" y="223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1807" y="4465"/>
                  </a:lnTo>
                  <a:lnTo>
                    <a:pt x="56385" y="10604"/>
                  </a:lnTo>
                  <a:lnTo>
                    <a:pt x="80240" y="16744"/>
                  </a:lnTo>
                  <a:lnTo>
                    <a:pt x="101927" y="29023"/>
                  </a:lnTo>
                  <a:lnTo>
                    <a:pt x="112048" y="39627"/>
                  </a:lnTo>
                  <a:lnTo>
                    <a:pt x="114939" y="47441"/>
                  </a:lnTo>
                  <a:lnTo>
                    <a:pt x="119999" y="55813"/>
                  </a:lnTo>
                  <a:lnTo>
                    <a:pt x="114939" y="66418"/>
                  </a:lnTo>
                  <a:lnTo>
                    <a:pt x="114939" y="66418"/>
                  </a:lnTo>
                  <a:lnTo>
                    <a:pt x="106987" y="78697"/>
                  </a:lnTo>
                  <a:lnTo>
                    <a:pt x="96144" y="87069"/>
                  </a:lnTo>
                  <a:lnTo>
                    <a:pt x="69397" y="97116"/>
                  </a:lnTo>
                  <a:lnTo>
                    <a:pt x="34698" y="107720"/>
                  </a:lnTo>
                  <a:lnTo>
                    <a:pt x="0" y="117767"/>
                  </a:lnTo>
                  <a:lnTo>
                    <a:pt x="0" y="120000"/>
                  </a:lnTo>
                  <a:lnTo>
                    <a:pt x="34698" y="111627"/>
                  </a:lnTo>
                  <a:lnTo>
                    <a:pt x="72289" y="99348"/>
                  </a:lnTo>
                  <a:lnTo>
                    <a:pt x="96144" y="87069"/>
                  </a:lnTo>
                  <a:lnTo>
                    <a:pt x="106987" y="78697"/>
                  </a:lnTo>
                  <a:lnTo>
                    <a:pt x="112048" y="68093"/>
                  </a:lnTo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Shape 466"/>
            <p:cNvSpPr/>
            <p:nvPr/>
          </p:nvSpPr>
          <p:spPr>
            <a:xfrm>
              <a:off x="0" y="150512056"/>
              <a:ext cx="67277033" cy="31715048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6691"/>
                  </a:moveTo>
                  <a:lnTo>
                    <a:pt x="120000" y="69473"/>
                  </a:lnTo>
                  <a:lnTo>
                    <a:pt x="115384" y="55939"/>
                  </a:lnTo>
                  <a:lnTo>
                    <a:pt x="110769" y="49624"/>
                  </a:lnTo>
                  <a:lnTo>
                    <a:pt x="98076" y="36090"/>
                  </a:lnTo>
                  <a:lnTo>
                    <a:pt x="72692" y="19849"/>
                  </a:lnTo>
                  <a:lnTo>
                    <a:pt x="47307" y="6315"/>
                  </a:lnTo>
                  <a:lnTo>
                    <a:pt x="0" y="0"/>
                  </a:lnTo>
                  <a:lnTo>
                    <a:pt x="0" y="2706"/>
                  </a:lnTo>
                  <a:lnTo>
                    <a:pt x="47307" y="12631"/>
                  </a:lnTo>
                  <a:lnTo>
                    <a:pt x="72692" y="26165"/>
                  </a:lnTo>
                  <a:lnTo>
                    <a:pt x="90000" y="36090"/>
                  </a:lnTo>
                  <a:lnTo>
                    <a:pt x="102692" y="49624"/>
                  </a:lnTo>
                  <a:lnTo>
                    <a:pt x="115384" y="63157"/>
                  </a:lnTo>
                  <a:lnTo>
                    <a:pt x="115384" y="69473"/>
                  </a:lnTo>
                  <a:lnTo>
                    <a:pt x="115384" y="76691"/>
                  </a:lnTo>
                  <a:lnTo>
                    <a:pt x="98076" y="89323"/>
                  </a:lnTo>
                  <a:lnTo>
                    <a:pt x="68076" y="102857"/>
                  </a:lnTo>
                  <a:lnTo>
                    <a:pt x="0" y="120000"/>
                  </a:lnTo>
                  <a:lnTo>
                    <a:pt x="38076" y="116390"/>
                  </a:lnTo>
                  <a:lnTo>
                    <a:pt x="72692" y="102857"/>
                  </a:lnTo>
                  <a:lnTo>
                    <a:pt x="98076" y="89323"/>
                  </a:lnTo>
                  <a:lnTo>
                    <a:pt x="120000" y="76691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Shape 467"/>
            <p:cNvSpPr/>
            <p:nvPr/>
          </p:nvSpPr>
          <p:spPr>
            <a:xfrm>
              <a:off x="1621377264" y="1865273957"/>
              <a:ext cx="134554066" cy="2822089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18" y="75254"/>
                  </a:moveTo>
                  <a:lnTo>
                    <a:pt x="11014" y="60000"/>
                  </a:lnTo>
                  <a:lnTo>
                    <a:pt x="26086" y="44745"/>
                  </a:lnTo>
                  <a:lnTo>
                    <a:pt x="42898" y="29491"/>
                  </a:lnTo>
                  <a:lnTo>
                    <a:pt x="64347" y="18305"/>
                  </a:lnTo>
                  <a:lnTo>
                    <a:pt x="100869" y="3050"/>
                  </a:lnTo>
                  <a:lnTo>
                    <a:pt x="120000" y="3050"/>
                  </a:lnTo>
                  <a:lnTo>
                    <a:pt x="120000" y="0"/>
                  </a:lnTo>
                  <a:lnTo>
                    <a:pt x="98550" y="3050"/>
                  </a:lnTo>
                  <a:lnTo>
                    <a:pt x="64347" y="18305"/>
                  </a:lnTo>
                  <a:lnTo>
                    <a:pt x="42898" y="29491"/>
                  </a:lnTo>
                  <a:lnTo>
                    <a:pt x="23768" y="40677"/>
                  </a:lnTo>
                  <a:lnTo>
                    <a:pt x="8695" y="55932"/>
                  </a:lnTo>
                  <a:lnTo>
                    <a:pt x="2318" y="75254"/>
                  </a:lnTo>
                  <a:lnTo>
                    <a:pt x="0" y="86440"/>
                  </a:lnTo>
                  <a:lnTo>
                    <a:pt x="2318" y="104745"/>
                  </a:lnTo>
                  <a:lnTo>
                    <a:pt x="8695" y="120000"/>
                  </a:lnTo>
                  <a:lnTo>
                    <a:pt x="11014" y="120000"/>
                  </a:lnTo>
                  <a:lnTo>
                    <a:pt x="6376" y="104745"/>
                  </a:lnTo>
                  <a:lnTo>
                    <a:pt x="2318" y="86440"/>
                  </a:lnTo>
                  <a:lnTo>
                    <a:pt x="2318" y="75254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Shape 468"/>
            <p:cNvSpPr/>
            <p:nvPr/>
          </p:nvSpPr>
          <p:spPr>
            <a:xfrm>
              <a:off x="0" y="282208506"/>
              <a:ext cx="9418783" cy="1155721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5000"/>
                  </a:moveTo>
                  <a:lnTo>
                    <a:pt x="0" y="0"/>
                  </a:lnTo>
                  <a:lnTo>
                    <a:pt x="0" y="10000"/>
                  </a:lnTo>
                  <a:lnTo>
                    <a:pt x="56000" y="55000"/>
                  </a:lnTo>
                  <a:lnTo>
                    <a:pt x="56000" y="82500"/>
                  </a:lnTo>
                  <a:lnTo>
                    <a:pt x="0" y="110000"/>
                  </a:lnTo>
                  <a:lnTo>
                    <a:pt x="0" y="120000"/>
                  </a:lnTo>
                  <a:lnTo>
                    <a:pt x="32000" y="120000"/>
                  </a:lnTo>
                  <a:lnTo>
                    <a:pt x="56000" y="82500"/>
                  </a:lnTo>
                  <a:lnTo>
                    <a:pt x="120000" y="55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Shape 469"/>
            <p:cNvSpPr/>
            <p:nvPr/>
          </p:nvSpPr>
          <p:spPr>
            <a:xfrm>
              <a:off x="0" y="1104650087"/>
              <a:ext cx="67277033" cy="4434736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0000" y="88864"/>
                  </a:moveTo>
                  <a:lnTo>
                    <a:pt x="115384" y="69405"/>
                  </a:lnTo>
                  <a:lnTo>
                    <a:pt x="120000" y="45405"/>
                  </a:lnTo>
                  <a:lnTo>
                    <a:pt x="115384" y="40864"/>
                  </a:lnTo>
                  <a:lnTo>
                    <a:pt x="102692" y="28540"/>
                  </a:lnTo>
                  <a:lnTo>
                    <a:pt x="64615" y="14270"/>
                  </a:lnTo>
                  <a:lnTo>
                    <a:pt x="0" y="0"/>
                  </a:lnTo>
                  <a:lnTo>
                    <a:pt x="64615" y="16864"/>
                  </a:lnTo>
                  <a:lnTo>
                    <a:pt x="98076" y="28540"/>
                  </a:lnTo>
                  <a:lnTo>
                    <a:pt x="115384" y="42810"/>
                  </a:lnTo>
                  <a:lnTo>
                    <a:pt x="115384" y="45405"/>
                  </a:lnTo>
                  <a:lnTo>
                    <a:pt x="110769" y="69405"/>
                  </a:lnTo>
                  <a:lnTo>
                    <a:pt x="90000" y="88864"/>
                  </a:lnTo>
                  <a:lnTo>
                    <a:pt x="68076" y="97945"/>
                  </a:lnTo>
                  <a:lnTo>
                    <a:pt x="50769" y="105081"/>
                  </a:lnTo>
                  <a:lnTo>
                    <a:pt x="0" y="117405"/>
                  </a:lnTo>
                  <a:lnTo>
                    <a:pt x="0" y="120000"/>
                  </a:lnTo>
                  <a:lnTo>
                    <a:pt x="50769" y="107675"/>
                  </a:lnTo>
                  <a:lnTo>
                    <a:pt x="72692" y="97945"/>
                  </a:lnTo>
                  <a:lnTo>
                    <a:pt x="90000" y="88864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Shape 470"/>
            <p:cNvSpPr/>
            <p:nvPr/>
          </p:nvSpPr>
          <p:spPr>
            <a:xfrm>
              <a:off x="0" y="0"/>
              <a:ext cx="2147483646" cy="21474836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514" y="106102"/>
                  </a:moveTo>
                  <a:lnTo>
                    <a:pt x="113682" y="104231"/>
                  </a:lnTo>
                  <a:lnTo>
                    <a:pt x="110596" y="103162"/>
                  </a:lnTo>
                  <a:lnTo>
                    <a:pt x="106311" y="102761"/>
                  </a:lnTo>
                  <a:lnTo>
                    <a:pt x="102826" y="102761"/>
                  </a:lnTo>
                  <a:lnTo>
                    <a:pt x="91279" y="104231"/>
                  </a:lnTo>
                  <a:lnTo>
                    <a:pt x="84417" y="104632"/>
                  </a:lnTo>
                  <a:lnTo>
                    <a:pt x="79443" y="105167"/>
                  </a:lnTo>
                  <a:lnTo>
                    <a:pt x="76502" y="104632"/>
                  </a:lnTo>
                  <a:lnTo>
                    <a:pt x="75957" y="104632"/>
                  </a:lnTo>
                  <a:lnTo>
                    <a:pt x="73416" y="104231"/>
                  </a:lnTo>
                  <a:lnTo>
                    <a:pt x="71818" y="103162"/>
                  </a:lnTo>
                  <a:lnTo>
                    <a:pt x="70329" y="102227"/>
                  </a:lnTo>
                  <a:lnTo>
                    <a:pt x="69240" y="100757"/>
                  </a:lnTo>
                  <a:lnTo>
                    <a:pt x="69240" y="100222"/>
                  </a:lnTo>
                  <a:lnTo>
                    <a:pt x="69131" y="100222"/>
                  </a:lnTo>
                  <a:lnTo>
                    <a:pt x="68732" y="98752"/>
                  </a:lnTo>
                  <a:lnTo>
                    <a:pt x="68586" y="97282"/>
                  </a:lnTo>
                  <a:lnTo>
                    <a:pt x="68586" y="95812"/>
                  </a:lnTo>
                  <a:lnTo>
                    <a:pt x="68841" y="95278"/>
                  </a:lnTo>
                  <a:lnTo>
                    <a:pt x="69930" y="92873"/>
                  </a:lnTo>
                  <a:lnTo>
                    <a:pt x="72217" y="89799"/>
                  </a:lnTo>
                  <a:lnTo>
                    <a:pt x="73815" y="88864"/>
                  </a:lnTo>
                  <a:lnTo>
                    <a:pt x="75848" y="87394"/>
                  </a:lnTo>
                  <a:lnTo>
                    <a:pt x="79842" y="85389"/>
                  </a:lnTo>
                  <a:lnTo>
                    <a:pt x="87249" y="81915"/>
                  </a:lnTo>
                  <a:lnTo>
                    <a:pt x="90190" y="80445"/>
                  </a:lnTo>
                  <a:lnTo>
                    <a:pt x="93131" y="79510"/>
                  </a:lnTo>
                  <a:lnTo>
                    <a:pt x="96108" y="76971"/>
                  </a:lnTo>
                  <a:lnTo>
                    <a:pt x="96217" y="76971"/>
                  </a:lnTo>
                  <a:lnTo>
                    <a:pt x="98396" y="74565"/>
                  </a:lnTo>
                  <a:lnTo>
                    <a:pt x="99195" y="73095"/>
                  </a:lnTo>
                  <a:lnTo>
                    <a:pt x="99739" y="71091"/>
                  </a:lnTo>
                  <a:lnTo>
                    <a:pt x="100393" y="68552"/>
                  </a:lnTo>
                  <a:lnTo>
                    <a:pt x="100792" y="65211"/>
                  </a:lnTo>
                  <a:lnTo>
                    <a:pt x="100792" y="63207"/>
                  </a:lnTo>
                  <a:lnTo>
                    <a:pt x="100792" y="61202"/>
                  </a:lnTo>
                  <a:lnTo>
                    <a:pt x="100393" y="59732"/>
                  </a:lnTo>
                  <a:lnTo>
                    <a:pt x="99848" y="57728"/>
                  </a:lnTo>
                  <a:lnTo>
                    <a:pt x="99195" y="55723"/>
                  </a:lnTo>
                  <a:lnTo>
                    <a:pt x="98251" y="54253"/>
                  </a:lnTo>
                  <a:lnTo>
                    <a:pt x="95709" y="51314"/>
                  </a:lnTo>
                  <a:lnTo>
                    <a:pt x="92478" y="48908"/>
                  </a:lnTo>
                  <a:lnTo>
                    <a:pt x="90045" y="48374"/>
                  </a:lnTo>
                  <a:lnTo>
                    <a:pt x="84417" y="45835"/>
                  </a:lnTo>
                  <a:lnTo>
                    <a:pt x="76357" y="44365"/>
                  </a:lnTo>
                  <a:lnTo>
                    <a:pt x="71818" y="44365"/>
                  </a:lnTo>
                  <a:lnTo>
                    <a:pt x="67243" y="44365"/>
                  </a:lnTo>
                  <a:lnTo>
                    <a:pt x="61724" y="44899"/>
                  </a:lnTo>
                  <a:lnTo>
                    <a:pt x="51013" y="46369"/>
                  </a:lnTo>
                  <a:lnTo>
                    <a:pt x="50868" y="46369"/>
                  </a:lnTo>
                  <a:lnTo>
                    <a:pt x="47382" y="46369"/>
                  </a:lnTo>
                  <a:lnTo>
                    <a:pt x="44950" y="46369"/>
                  </a:lnTo>
                  <a:lnTo>
                    <a:pt x="43497" y="45835"/>
                  </a:lnTo>
                  <a:lnTo>
                    <a:pt x="40411" y="44365"/>
                  </a:lnTo>
                  <a:lnTo>
                    <a:pt x="40266" y="44365"/>
                  </a:lnTo>
                  <a:lnTo>
                    <a:pt x="38668" y="43964"/>
                  </a:lnTo>
                  <a:lnTo>
                    <a:pt x="36780" y="42494"/>
                  </a:lnTo>
                  <a:lnTo>
                    <a:pt x="35291" y="40489"/>
                  </a:lnTo>
                  <a:lnTo>
                    <a:pt x="34239" y="38485"/>
                  </a:lnTo>
                  <a:lnTo>
                    <a:pt x="34093" y="38485"/>
                  </a:lnTo>
                  <a:lnTo>
                    <a:pt x="33839" y="37015"/>
                  </a:lnTo>
                  <a:lnTo>
                    <a:pt x="33694" y="35545"/>
                  </a:lnTo>
                  <a:lnTo>
                    <a:pt x="33694" y="33541"/>
                  </a:lnTo>
                  <a:lnTo>
                    <a:pt x="33694" y="32605"/>
                  </a:lnTo>
                  <a:lnTo>
                    <a:pt x="34239" y="30066"/>
                  </a:lnTo>
                  <a:lnTo>
                    <a:pt x="35291" y="27661"/>
                  </a:lnTo>
                  <a:lnTo>
                    <a:pt x="37724" y="25657"/>
                  </a:lnTo>
                  <a:lnTo>
                    <a:pt x="37833" y="25657"/>
                  </a:lnTo>
                  <a:lnTo>
                    <a:pt x="40411" y="24187"/>
                  </a:lnTo>
                  <a:lnTo>
                    <a:pt x="42408" y="24187"/>
                  </a:lnTo>
                  <a:lnTo>
                    <a:pt x="46438" y="23118"/>
                  </a:lnTo>
                  <a:lnTo>
                    <a:pt x="46983" y="23118"/>
                  </a:lnTo>
                  <a:lnTo>
                    <a:pt x="49779" y="20712"/>
                  </a:lnTo>
                  <a:lnTo>
                    <a:pt x="52357" y="19777"/>
                  </a:lnTo>
                  <a:lnTo>
                    <a:pt x="54354" y="16703"/>
                  </a:lnTo>
                  <a:lnTo>
                    <a:pt x="55043" y="15768"/>
                  </a:lnTo>
                  <a:lnTo>
                    <a:pt x="55552" y="13763"/>
                  </a:lnTo>
                  <a:lnTo>
                    <a:pt x="55987" y="10824"/>
                  </a:lnTo>
                  <a:lnTo>
                    <a:pt x="56096" y="8819"/>
                  </a:lnTo>
                  <a:lnTo>
                    <a:pt x="55987" y="6414"/>
                  </a:lnTo>
                  <a:lnTo>
                    <a:pt x="55552" y="4944"/>
                  </a:lnTo>
                  <a:lnTo>
                    <a:pt x="55043" y="3474"/>
                  </a:lnTo>
                  <a:lnTo>
                    <a:pt x="53700" y="1469"/>
                  </a:lnTo>
                  <a:lnTo>
                    <a:pt x="51812" y="0"/>
                  </a:lnTo>
                  <a:lnTo>
                    <a:pt x="48980" y="0"/>
                  </a:lnTo>
                  <a:lnTo>
                    <a:pt x="48580" y="0"/>
                  </a:lnTo>
                  <a:lnTo>
                    <a:pt x="48036" y="0"/>
                  </a:lnTo>
                  <a:lnTo>
                    <a:pt x="46293" y="0"/>
                  </a:lnTo>
                  <a:lnTo>
                    <a:pt x="46039" y="0"/>
                  </a:lnTo>
                  <a:lnTo>
                    <a:pt x="36381" y="0"/>
                  </a:lnTo>
                  <a:lnTo>
                    <a:pt x="35836" y="0"/>
                  </a:lnTo>
                  <a:lnTo>
                    <a:pt x="31007" y="0"/>
                  </a:lnTo>
                  <a:lnTo>
                    <a:pt x="30608" y="0"/>
                  </a:lnTo>
                  <a:lnTo>
                    <a:pt x="29518" y="0"/>
                  </a:lnTo>
                  <a:lnTo>
                    <a:pt x="25633" y="0"/>
                  </a:lnTo>
                  <a:lnTo>
                    <a:pt x="25089" y="0"/>
                  </a:lnTo>
                  <a:lnTo>
                    <a:pt x="12744" y="935"/>
                  </a:lnTo>
                  <a:lnTo>
                    <a:pt x="0" y="935"/>
                  </a:lnTo>
                  <a:lnTo>
                    <a:pt x="0" y="1469"/>
                  </a:lnTo>
                  <a:lnTo>
                    <a:pt x="1089" y="1870"/>
                  </a:lnTo>
                  <a:lnTo>
                    <a:pt x="1597" y="3474"/>
                  </a:lnTo>
                  <a:lnTo>
                    <a:pt x="1742" y="4944"/>
                  </a:lnTo>
                  <a:lnTo>
                    <a:pt x="1488" y="6414"/>
                  </a:lnTo>
                  <a:lnTo>
                    <a:pt x="1089" y="6815"/>
                  </a:lnTo>
                  <a:lnTo>
                    <a:pt x="689" y="6815"/>
                  </a:lnTo>
                  <a:lnTo>
                    <a:pt x="0" y="6815"/>
                  </a:lnTo>
                  <a:lnTo>
                    <a:pt x="0" y="7349"/>
                  </a:lnTo>
                  <a:lnTo>
                    <a:pt x="1597" y="8418"/>
                  </a:lnTo>
                  <a:lnTo>
                    <a:pt x="3086" y="8819"/>
                  </a:lnTo>
                  <a:lnTo>
                    <a:pt x="3086" y="9354"/>
                  </a:lnTo>
                  <a:lnTo>
                    <a:pt x="3231" y="9354"/>
                  </a:lnTo>
                  <a:lnTo>
                    <a:pt x="4284" y="10824"/>
                  </a:lnTo>
                  <a:lnTo>
                    <a:pt x="5228" y="12828"/>
                  </a:lnTo>
                  <a:lnTo>
                    <a:pt x="5773" y="15768"/>
                  </a:lnTo>
                  <a:lnTo>
                    <a:pt x="6027" y="17772"/>
                  </a:lnTo>
                  <a:lnTo>
                    <a:pt x="6027" y="20178"/>
                  </a:lnTo>
                  <a:lnTo>
                    <a:pt x="5627" y="22182"/>
                  </a:lnTo>
                  <a:lnTo>
                    <a:pt x="4829" y="24187"/>
                  </a:lnTo>
                  <a:lnTo>
                    <a:pt x="3776" y="26191"/>
                  </a:lnTo>
                  <a:lnTo>
                    <a:pt x="2541" y="27661"/>
                  </a:lnTo>
                  <a:lnTo>
                    <a:pt x="0" y="29131"/>
                  </a:lnTo>
                  <a:lnTo>
                    <a:pt x="2541" y="28062"/>
                  </a:lnTo>
                  <a:lnTo>
                    <a:pt x="3776" y="27126"/>
                  </a:lnTo>
                  <a:lnTo>
                    <a:pt x="4829" y="25122"/>
                  </a:lnTo>
                  <a:lnTo>
                    <a:pt x="5627" y="23118"/>
                  </a:lnTo>
                  <a:lnTo>
                    <a:pt x="6027" y="20178"/>
                  </a:lnTo>
                  <a:lnTo>
                    <a:pt x="6172" y="17772"/>
                  </a:lnTo>
                  <a:lnTo>
                    <a:pt x="5773" y="14832"/>
                  </a:lnTo>
                  <a:lnTo>
                    <a:pt x="5373" y="12293"/>
                  </a:lnTo>
                  <a:lnTo>
                    <a:pt x="4574" y="10824"/>
                  </a:lnTo>
                  <a:lnTo>
                    <a:pt x="3776" y="9354"/>
                  </a:lnTo>
                  <a:lnTo>
                    <a:pt x="5773" y="8418"/>
                  </a:lnTo>
                  <a:lnTo>
                    <a:pt x="6717" y="7349"/>
                  </a:lnTo>
                  <a:lnTo>
                    <a:pt x="6862" y="6815"/>
                  </a:lnTo>
                  <a:lnTo>
                    <a:pt x="7116" y="5345"/>
                  </a:lnTo>
                  <a:lnTo>
                    <a:pt x="7116" y="4409"/>
                  </a:lnTo>
                  <a:lnTo>
                    <a:pt x="6317" y="2939"/>
                  </a:lnTo>
                  <a:lnTo>
                    <a:pt x="5119" y="935"/>
                  </a:lnTo>
                  <a:lnTo>
                    <a:pt x="12744" y="1469"/>
                  </a:lnTo>
                  <a:lnTo>
                    <a:pt x="13978" y="935"/>
                  </a:lnTo>
                  <a:lnTo>
                    <a:pt x="13978" y="1469"/>
                  </a:lnTo>
                  <a:lnTo>
                    <a:pt x="15031" y="1870"/>
                  </a:lnTo>
                  <a:lnTo>
                    <a:pt x="15431" y="3474"/>
                  </a:lnTo>
                  <a:lnTo>
                    <a:pt x="15031" y="4944"/>
                  </a:lnTo>
                  <a:lnTo>
                    <a:pt x="14378" y="5345"/>
                  </a:lnTo>
                  <a:lnTo>
                    <a:pt x="13688" y="6414"/>
                  </a:lnTo>
                  <a:lnTo>
                    <a:pt x="12199" y="6414"/>
                  </a:lnTo>
                  <a:lnTo>
                    <a:pt x="10347" y="6815"/>
                  </a:lnTo>
                  <a:lnTo>
                    <a:pt x="10202" y="6815"/>
                  </a:lnTo>
                  <a:lnTo>
                    <a:pt x="11291" y="8418"/>
                  </a:lnTo>
                  <a:lnTo>
                    <a:pt x="12199" y="9354"/>
                  </a:lnTo>
                  <a:lnTo>
                    <a:pt x="13688" y="12828"/>
                  </a:lnTo>
                  <a:lnTo>
                    <a:pt x="14378" y="15768"/>
                  </a:lnTo>
                  <a:lnTo>
                    <a:pt x="14777" y="16703"/>
                  </a:lnTo>
                  <a:lnTo>
                    <a:pt x="14886" y="19777"/>
                  </a:lnTo>
                  <a:lnTo>
                    <a:pt x="14487" y="23118"/>
                  </a:lnTo>
                  <a:lnTo>
                    <a:pt x="14232" y="25122"/>
                  </a:lnTo>
                  <a:lnTo>
                    <a:pt x="13833" y="27126"/>
                  </a:lnTo>
                  <a:lnTo>
                    <a:pt x="12744" y="29532"/>
                  </a:lnTo>
                  <a:lnTo>
                    <a:pt x="11400" y="31536"/>
                  </a:lnTo>
                  <a:lnTo>
                    <a:pt x="9948" y="32605"/>
                  </a:lnTo>
                  <a:lnTo>
                    <a:pt x="11291" y="31135"/>
                  </a:lnTo>
                  <a:lnTo>
                    <a:pt x="12344" y="29131"/>
                  </a:lnTo>
                  <a:lnTo>
                    <a:pt x="13143" y="27126"/>
                  </a:lnTo>
                  <a:lnTo>
                    <a:pt x="13688" y="24187"/>
                  </a:lnTo>
                  <a:lnTo>
                    <a:pt x="14232" y="20178"/>
                  </a:lnTo>
                  <a:lnTo>
                    <a:pt x="14378" y="19777"/>
                  </a:lnTo>
                  <a:lnTo>
                    <a:pt x="13978" y="16302"/>
                  </a:lnTo>
                  <a:lnTo>
                    <a:pt x="13288" y="12828"/>
                  </a:lnTo>
                  <a:lnTo>
                    <a:pt x="12490" y="10824"/>
                  </a:lnTo>
                  <a:lnTo>
                    <a:pt x="11691" y="8819"/>
                  </a:lnTo>
                  <a:lnTo>
                    <a:pt x="9948" y="6815"/>
                  </a:lnTo>
                  <a:lnTo>
                    <a:pt x="9113" y="6414"/>
                  </a:lnTo>
                  <a:lnTo>
                    <a:pt x="8314" y="5345"/>
                  </a:lnTo>
                  <a:lnTo>
                    <a:pt x="7116" y="6414"/>
                  </a:lnTo>
                  <a:lnTo>
                    <a:pt x="7261" y="6414"/>
                  </a:lnTo>
                  <a:lnTo>
                    <a:pt x="8314" y="6414"/>
                  </a:lnTo>
                  <a:lnTo>
                    <a:pt x="9113" y="6815"/>
                  </a:lnTo>
                  <a:lnTo>
                    <a:pt x="9803" y="7349"/>
                  </a:lnTo>
                  <a:lnTo>
                    <a:pt x="11400" y="9354"/>
                  </a:lnTo>
                  <a:lnTo>
                    <a:pt x="12344" y="10824"/>
                  </a:lnTo>
                  <a:lnTo>
                    <a:pt x="13288" y="13763"/>
                  </a:lnTo>
                  <a:lnTo>
                    <a:pt x="13833" y="16302"/>
                  </a:lnTo>
                  <a:lnTo>
                    <a:pt x="14232" y="19777"/>
                  </a:lnTo>
                  <a:lnTo>
                    <a:pt x="13978" y="20178"/>
                  </a:lnTo>
                  <a:lnTo>
                    <a:pt x="13434" y="24187"/>
                  </a:lnTo>
                  <a:lnTo>
                    <a:pt x="12889" y="27126"/>
                  </a:lnTo>
                  <a:lnTo>
                    <a:pt x="11945" y="29131"/>
                  </a:lnTo>
                  <a:lnTo>
                    <a:pt x="10747" y="31135"/>
                  </a:lnTo>
                  <a:lnTo>
                    <a:pt x="9258" y="32605"/>
                  </a:lnTo>
                  <a:lnTo>
                    <a:pt x="9258" y="33006"/>
                  </a:lnTo>
                  <a:lnTo>
                    <a:pt x="3776" y="35545"/>
                  </a:lnTo>
                  <a:lnTo>
                    <a:pt x="2686" y="36481"/>
                  </a:lnTo>
                  <a:lnTo>
                    <a:pt x="2686" y="35545"/>
                  </a:lnTo>
                  <a:lnTo>
                    <a:pt x="1597" y="36481"/>
                  </a:lnTo>
                  <a:lnTo>
                    <a:pt x="0" y="37015"/>
                  </a:lnTo>
                  <a:lnTo>
                    <a:pt x="0" y="37550"/>
                  </a:lnTo>
                  <a:lnTo>
                    <a:pt x="1597" y="37015"/>
                  </a:lnTo>
                  <a:lnTo>
                    <a:pt x="2033" y="36481"/>
                  </a:lnTo>
                  <a:lnTo>
                    <a:pt x="944" y="37550"/>
                  </a:lnTo>
                  <a:lnTo>
                    <a:pt x="0" y="39420"/>
                  </a:lnTo>
                  <a:lnTo>
                    <a:pt x="0" y="40489"/>
                  </a:lnTo>
                  <a:lnTo>
                    <a:pt x="145" y="40489"/>
                  </a:lnTo>
                  <a:lnTo>
                    <a:pt x="145" y="39420"/>
                  </a:lnTo>
                  <a:lnTo>
                    <a:pt x="1742" y="37550"/>
                  </a:lnTo>
                  <a:lnTo>
                    <a:pt x="3776" y="35545"/>
                  </a:lnTo>
                  <a:lnTo>
                    <a:pt x="17065" y="29532"/>
                  </a:lnTo>
                  <a:lnTo>
                    <a:pt x="18408" y="29131"/>
                  </a:lnTo>
                  <a:lnTo>
                    <a:pt x="18517" y="29131"/>
                  </a:lnTo>
                  <a:lnTo>
                    <a:pt x="19860" y="27661"/>
                  </a:lnTo>
                  <a:lnTo>
                    <a:pt x="21349" y="25657"/>
                  </a:lnTo>
                  <a:lnTo>
                    <a:pt x="22003" y="24187"/>
                  </a:lnTo>
                  <a:lnTo>
                    <a:pt x="22402" y="22182"/>
                  </a:lnTo>
                  <a:lnTo>
                    <a:pt x="22801" y="20178"/>
                  </a:lnTo>
                  <a:lnTo>
                    <a:pt x="22801" y="18708"/>
                  </a:lnTo>
                  <a:lnTo>
                    <a:pt x="22947" y="17772"/>
                  </a:lnTo>
                  <a:lnTo>
                    <a:pt x="22801" y="15768"/>
                  </a:lnTo>
                  <a:lnTo>
                    <a:pt x="22402" y="13763"/>
                  </a:lnTo>
                  <a:lnTo>
                    <a:pt x="21894" y="11358"/>
                  </a:lnTo>
                  <a:lnTo>
                    <a:pt x="20550" y="8819"/>
                  </a:lnTo>
                  <a:lnTo>
                    <a:pt x="18807" y="7349"/>
                  </a:lnTo>
                  <a:lnTo>
                    <a:pt x="16229" y="6414"/>
                  </a:lnTo>
                  <a:lnTo>
                    <a:pt x="16375" y="6414"/>
                  </a:lnTo>
                  <a:lnTo>
                    <a:pt x="17319" y="5345"/>
                  </a:lnTo>
                  <a:lnTo>
                    <a:pt x="17319" y="6414"/>
                  </a:lnTo>
                  <a:lnTo>
                    <a:pt x="17573" y="5345"/>
                  </a:lnTo>
                  <a:lnTo>
                    <a:pt x="19062" y="5345"/>
                  </a:lnTo>
                  <a:lnTo>
                    <a:pt x="21059" y="5345"/>
                  </a:lnTo>
                  <a:lnTo>
                    <a:pt x="22547" y="6815"/>
                  </a:lnTo>
                  <a:lnTo>
                    <a:pt x="23891" y="8819"/>
                  </a:lnTo>
                  <a:lnTo>
                    <a:pt x="24580" y="10289"/>
                  </a:lnTo>
                  <a:lnTo>
                    <a:pt x="24980" y="12293"/>
                  </a:lnTo>
                  <a:lnTo>
                    <a:pt x="25379" y="13763"/>
                  </a:lnTo>
                  <a:lnTo>
                    <a:pt x="25633" y="15768"/>
                  </a:lnTo>
                  <a:lnTo>
                    <a:pt x="25488" y="19777"/>
                  </a:lnTo>
                  <a:lnTo>
                    <a:pt x="24980" y="22182"/>
                  </a:lnTo>
                  <a:lnTo>
                    <a:pt x="24435" y="25122"/>
                  </a:lnTo>
                  <a:lnTo>
                    <a:pt x="23092" y="27661"/>
                  </a:lnTo>
                  <a:lnTo>
                    <a:pt x="21603" y="29131"/>
                  </a:lnTo>
                  <a:lnTo>
                    <a:pt x="20260" y="30066"/>
                  </a:lnTo>
                  <a:lnTo>
                    <a:pt x="17573" y="31536"/>
                  </a:lnTo>
                  <a:lnTo>
                    <a:pt x="16520" y="31536"/>
                  </a:lnTo>
                  <a:lnTo>
                    <a:pt x="13833" y="32605"/>
                  </a:lnTo>
                  <a:lnTo>
                    <a:pt x="11291" y="34476"/>
                  </a:lnTo>
                  <a:lnTo>
                    <a:pt x="9258" y="34476"/>
                  </a:lnTo>
                  <a:lnTo>
                    <a:pt x="6717" y="36481"/>
                  </a:lnTo>
                  <a:lnTo>
                    <a:pt x="5119" y="38485"/>
                  </a:lnTo>
                  <a:lnTo>
                    <a:pt x="4030" y="40890"/>
                  </a:lnTo>
                  <a:lnTo>
                    <a:pt x="3485" y="42895"/>
                  </a:lnTo>
                  <a:lnTo>
                    <a:pt x="3231" y="44899"/>
                  </a:lnTo>
                  <a:lnTo>
                    <a:pt x="3231" y="46904"/>
                  </a:lnTo>
                  <a:lnTo>
                    <a:pt x="3231" y="48374"/>
                  </a:lnTo>
                  <a:lnTo>
                    <a:pt x="3630" y="50378"/>
                  </a:lnTo>
                  <a:lnTo>
                    <a:pt x="4030" y="52383"/>
                  </a:lnTo>
                  <a:lnTo>
                    <a:pt x="4829" y="54253"/>
                  </a:lnTo>
                  <a:lnTo>
                    <a:pt x="5773" y="55723"/>
                  </a:lnTo>
                  <a:lnTo>
                    <a:pt x="7915" y="58262"/>
                  </a:lnTo>
                  <a:lnTo>
                    <a:pt x="10747" y="59732"/>
                  </a:lnTo>
                  <a:lnTo>
                    <a:pt x="15721" y="61202"/>
                  </a:lnTo>
                  <a:lnTo>
                    <a:pt x="17972" y="61737"/>
                  </a:lnTo>
                  <a:lnTo>
                    <a:pt x="18916" y="61737"/>
                  </a:lnTo>
                  <a:lnTo>
                    <a:pt x="25488" y="63741"/>
                  </a:lnTo>
                  <a:lnTo>
                    <a:pt x="26977" y="64677"/>
                  </a:lnTo>
                  <a:lnTo>
                    <a:pt x="28175" y="65612"/>
                  </a:lnTo>
                  <a:lnTo>
                    <a:pt x="31007" y="68552"/>
                  </a:lnTo>
                  <a:lnTo>
                    <a:pt x="32205" y="70556"/>
                  </a:lnTo>
                  <a:lnTo>
                    <a:pt x="33004" y="72026"/>
                  </a:lnTo>
                  <a:lnTo>
                    <a:pt x="33295" y="73095"/>
                  </a:lnTo>
                  <a:lnTo>
                    <a:pt x="33549" y="74565"/>
                  </a:lnTo>
                  <a:lnTo>
                    <a:pt x="33295" y="76570"/>
                  </a:lnTo>
                  <a:lnTo>
                    <a:pt x="32750" y="78040"/>
                  </a:lnTo>
                  <a:lnTo>
                    <a:pt x="31806" y="79510"/>
                  </a:lnTo>
                  <a:lnTo>
                    <a:pt x="29010" y="82449"/>
                  </a:lnTo>
                  <a:lnTo>
                    <a:pt x="26432" y="83919"/>
                  </a:lnTo>
                  <a:lnTo>
                    <a:pt x="26033" y="83919"/>
                  </a:lnTo>
                  <a:lnTo>
                    <a:pt x="23891" y="84454"/>
                  </a:lnTo>
                  <a:lnTo>
                    <a:pt x="22801" y="85389"/>
                  </a:lnTo>
                  <a:lnTo>
                    <a:pt x="16774" y="87928"/>
                  </a:lnTo>
                  <a:lnTo>
                    <a:pt x="13978" y="89799"/>
                  </a:lnTo>
                  <a:lnTo>
                    <a:pt x="11800" y="91804"/>
                  </a:lnTo>
                  <a:lnTo>
                    <a:pt x="10347" y="93808"/>
                  </a:lnTo>
                  <a:lnTo>
                    <a:pt x="9403" y="95812"/>
                  </a:lnTo>
                  <a:lnTo>
                    <a:pt x="8859" y="98218"/>
                  </a:lnTo>
                  <a:lnTo>
                    <a:pt x="8714" y="100757"/>
                  </a:lnTo>
                  <a:lnTo>
                    <a:pt x="8714" y="101158"/>
                  </a:lnTo>
                  <a:lnTo>
                    <a:pt x="9113" y="103162"/>
                  </a:lnTo>
                  <a:lnTo>
                    <a:pt x="9658" y="106102"/>
                  </a:lnTo>
                  <a:lnTo>
                    <a:pt x="10602" y="108106"/>
                  </a:lnTo>
                  <a:lnTo>
                    <a:pt x="11691" y="110111"/>
                  </a:lnTo>
                  <a:lnTo>
                    <a:pt x="13978" y="112115"/>
                  </a:lnTo>
                  <a:lnTo>
                    <a:pt x="16229" y="113585"/>
                  </a:lnTo>
                  <a:lnTo>
                    <a:pt x="13833" y="112516"/>
                  </a:lnTo>
                  <a:lnTo>
                    <a:pt x="10602" y="110111"/>
                  </a:lnTo>
                  <a:lnTo>
                    <a:pt x="9113" y="108641"/>
                  </a:lnTo>
                  <a:lnTo>
                    <a:pt x="7770" y="106102"/>
                  </a:lnTo>
                  <a:lnTo>
                    <a:pt x="7116" y="103162"/>
                  </a:lnTo>
                  <a:lnTo>
                    <a:pt x="6717" y="101158"/>
                  </a:lnTo>
                  <a:lnTo>
                    <a:pt x="6717" y="100757"/>
                  </a:lnTo>
                  <a:lnTo>
                    <a:pt x="6717" y="99287"/>
                  </a:lnTo>
                  <a:lnTo>
                    <a:pt x="6862" y="97282"/>
                  </a:lnTo>
                  <a:lnTo>
                    <a:pt x="7261" y="95812"/>
                  </a:lnTo>
                  <a:lnTo>
                    <a:pt x="7915" y="93808"/>
                  </a:lnTo>
                  <a:lnTo>
                    <a:pt x="8859" y="91804"/>
                  </a:lnTo>
                  <a:lnTo>
                    <a:pt x="10202" y="90868"/>
                  </a:lnTo>
                  <a:lnTo>
                    <a:pt x="11945" y="89398"/>
                  </a:lnTo>
                  <a:lnTo>
                    <a:pt x="15431" y="87928"/>
                  </a:lnTo>
                  <a:lnTo>
                    <a:pt x="21494" y="84454"/>
                  </a:lnTo>
                  <a:lnTo>
                    <a:pt x="22801" y="83919"/>
                  </a:lnTo>
                  <a:lnTo>
                    <a:pt x="25379" y="82449"/>
                  </a:lnTo>
                  <a:lnTo>
                    <a:pt x="28175" y="80445"/>
                  </a:lnTo>
                  <a:lnTo>
                    <a:pt x="29264" y="78440"/>
                  </a:lnTo>
                  <a:lnTo>
                    <a:pt x="29918" y="76570"/>
                  </a:lnTo>
                  <a:lnTo>
                    <a:pt x="30063" y="75100"/>
                  </a:lnTo>
                  <a:lnTo>
                    <a:pt x="30063" y="74031"/>
                  </a:lnTo>
                  <a:lnTo>
                    <a:pt x="29918" y="72026"/>
                  </a:lnTo>
                  <a:lnTo>
                    <a:pt x="29664" y="70155"/>
                  </a:lnTo>
                  <a:lnTo>
                    <a:pt x="28720" y="67616"/>
                  </a:lnTo>
                  <a:lnTo>
                    <a:pt x="27521" y="65612"/>
                  </a:lnTo>
                  <a:lnTo>
                    <a:pt x="25924" y="65211"/>
                  </a:lnTo>
                  <a:lnTo>
                    <a:pt x="24580" y="63741"/>
                  </a:lnTo>
                  <a:lnTo>
                    <a:pt x="23491" y="63207"/>
                  </a:lnTo>
                  <a:lnTo>
                    <a:pt x="22148" y="63207"/>
                  </a:lnTo>
                  <a:lnTo>
                    <a:pt x="20405" y="62672"/>
                  </a:lnTo>
                  <a:lnTo>
                    <a:pt x="15431" y="62672"/>
                  </a:lnTo>
                  <a:lnTo>
                    <a:pt x="12199" y="62672"/>
                  </a:lnTo>
                  <a:lnTo>
                    <a:pt x="10892" y="61737"/>
                  </a:lnTo>
                  <a:lnTo>
                    <a:pt x="8714" y="61202"/>
                  </a:lnTo>
                  <a:lnTo>
                    <a:pt x="5228" y="59198"/>
                  </a:lnTo>
                  <a:lnTo>
                    <a:pt x="2287" y="56258"/>
                  </a:lnTo>
                  <a:lnTo>
                    <a:pt x="1089" y="54253"/>
                  </a:lnTo>
                  <a:lnTo>
                    <a:pt x="0" y="52383"/>
                  </a:lnTo>
                  <a:lnTo>
                    <a:pt x="0" y="53318"/>
                  </a:lnTo>
                  <a:lnTo>
                    <a:pt x="1488" y="55723"/>
                  </a:lnTo>
                  <a:lnTo>
                    <a:pt x="3231" y="57728"/>
                  </a:lnTo>
                  <a:lnTo>
                    <a:pt x="6862" y="60668"/>
                  </a:lnTo>
                  <a:lnTo>
                    <a:pt x="3630" y="59732"/>
                  </a:lnTo>
                  <a:lnTo>
                    <a:pt x="1742" y="57728"/>
                  </a:lnTo>
                  <a:lnTo>
                    <a:pt x="0" y="55723"/>
                  </a:lnTo>
                  <a:lnTo>
                    <a:pt x="0" y="56258"/>
                  </a:lnTo>
                  <a:lnTo>
                    <a:pt x="2142" y="59198"/>
                  </a:lnTo>
                  <a:lnTo>
                    <a:pt x="0" y="57193"/>
                  </a:lnTo>
                  <a:lnTo>
                    <a:pt x="0" y="57728"/>
                  </a:lnTo>
                  <a:lnTo>
                    <a:pt x="2686" y="59732"/>
                  </a:lnTo>
                  <a:lnTo>
                    <a:pt x="5627" y="60668"/>
                  </a:lnTo>
                  <a:lnTo>
                    <a:pt x="3485" y="60668"/>
                  </a:lnTo>
                  <a:lnTo>
                    <a:pt x="0" y="59198"/>
                  </a:lnTo>
                  <a:lnTo>
                    <a:pt x="1488" y="60668"/>
                  </a:lnTo>
                  <a:lnTo>
                    <a:pt x="0" y="59732"/>
                  </a:lnTo>
                  <a:lnTo>
                    <a:pt x="0" y="60668"/>
                  </a:lnTo>
                  <a:lnTo>
                    <a:pt x="1742" y="60668"/>
                  </a:lnTo>
                  <a:lnTo>
                    <a:pt x="4030" y="61737"/>
                  </a:lnTo>
                  <a:lnTo>
                    <a:pt x="5228" y="63207"/>
                  </a:lnTo>
                  <a:lnTo>
                    <a:pt x="6571" y="65211"/>
                  </a:lnTo>
                  <a:lnTo>
                    <a:pt x="7370" y="67082"/>
                  </a:lnTo>
                  <a:lnTo>
                    <a:pt x="8314" y="70556"/>
                  </a:lnTo>
                  <a:lnTo>
                    <a:pt x="8605" y="72561"/>
                  </a:lnTo>
                  <a:lnTo>
                    <a:pt x="8605" y="75100"/>
                  </a:lnTo>
                  <a:lnTo>
                    <a:pt x="8314" y="76971"/>
                  </a:lnTo>
                  <a:lnTo>
                    <a:pt x="7661" y="80445"/>
                  </a:lnTo>
                  <a:lnTo>
                    <a:pt x="6571" y="83385"/>
                  </a:lnTo>
                  <a:lnTo>
                    <a:pt x="4284" y="85924"/>
                  </a:lnTo>
                  <a:lnTo>
                    <a:pt x="2287" y="87928"/>
                  </a:lnTo>
                  <a:lnTo>
                    <a:pt x="0" y="89398"/>
                  </a:lnTo>
                  <a:lnTo>
                    <a:pt x="0" y="90868"/>
                  </a:lnTo>
                  <a:lnTo>
                    <a:pt x="3086" y="89799"/>
                  </a:lnTo>
                  <a:lnTo>
                    <a:pt x="5627" y="89799"/>
                  </a:lnTo>
                  <a:lnTo>
                    <a:pt x="5373" y="90868"/>
                  </a:lnTo>
                  <a:lnTo>
                    <a:pt x="2287" y="90868"/>
                  </a:lnTo>
                  <a:lnTo>
                    <a:pt x="944" y="91403"/>
                  </a:lnTo>
                  <a:lnTo>
                    <a:pt x="0" y="91403"/>
                  </a:lnTo>
                  <a:lnTo>
                    <a:pt x="0" y="91804"/>
                  </a:lnTo>
                  <a:lnTo>
                    <a:pt x="944" y="91804"/>
                  </a:lnTo>
                  <a:lnTo>
                    <a:pt x="2142" y="91403"/>
                  </a:lnTo>
                  <a:lnTo>
                    <a:pt x="5119" y="90868"/>
                  </a:lnTo>
                  <a:lnTo>
                    <a:pt x="3231" y="93808"/>
                  </a:lnTo>
                  <a:lnTo>
                    <a:pt x="2287" y="96748"/>
                  </a:lnTo>
                  <a:lnTo>
                    <a:pt x="1742" y="98752"/>
                  </a:lnTo>
                  <a:lnTo>
                    <a:pt x="1597" y="100222"/>
                  </a:lnTo>
                  <a:lnTo>
                    <a:pt x="1597" y="101158"/>
                  </a:lnTo>
                  <a:lnTo>
                    <a:pt x="2033" y="102227"/>
                  </a:lnTo>
                  <a:lnTo>
                    <a:pt x="2686" y="104632"/>
                  </a:lnTo>
                  <a:lnTo>
                    <a:pt x="3776" y="106636"/>
                  </a:lnTo>
                  <a:lnTo>
                    <a:pt x="5119" y="109576"/>
                  </a:lnTo>
                  <a:lnTo>
                    <a:pt x="7661" y="112115"/>
                  </a:lnTo>
                  <a:lnTo>
                    <a:pt x="8859" y="113585"/>
                  </a:lnTo>
                  <a:lnTo>
                    <a:pt x="11800" y="115991"/>
                  </a:lnTo>
                  <a:lnTo>
                    <a:pt x="15285" y="117461"/>
                  </a:lnTo>
                  <a:lnTo>
                    <a:pt x="18807" y="117995"/>
                  </a:lnTo>
                  <a:lnTo>
                    <a:pt x="21894" y="119064"/>
                  </a:lnTo>
                  <a:lnTo>
                    <a:pt x="21349" y="120000"/>
                  </a:lnTo>
                  <a:lnTo>
                    <a:pt x="21494" y="120000"/>
                  </a:lnTo>
                  <a:lnTo>
                    <a:pt x="22003" y="119064"/>
                  </a:lnTo>
                  <a:lnTo>
                    <a:pt x="22148" y="119064"/>
                  </a:lnTo>
                  <a:lnTo>
                    <a:pt x="22801" y="120000"/>
                  </a:lnTo>
                  <a:lnTo>
                    <a:pt x="23092" y="120000"/>
                  </a:lnTo>
                  <a:lnTo>
                    <a:pt x="22402" y="119064"/>
                  </a:lnTo>
                  <a:lnTo>
                    <a:pt x="24145" y="119064"/>
                  </a:lnTo>
                  <a:lnTo>
                    <a:pt x="24145" y="117995"/>
                  </a:lnTo>
                  <a:lnTo>
                    <a:pt x="24435" y="120000"/>
                  </a:lnTo>
                  <a:lnTo>
                    <a:pt x="24580" y="120000"/>
                  </a:lnTo>
                  <a:lnTo>
                    <a:pt x="24435" y="119064"/>
                  </a:lnTo>
                  <a:lnTo>
                    <a:pt x="24435" y="117060"/>
                  </a:lnTo>
                  <a:lnTo>
                    <a:pt x="24580" y="114521"/>
                  </a:lnTo>
                  <a:lnTo>
                    <a:pt x="24689" y="112115"/>
                  </a:lnTo>
                  <a:lnTo>
                    <a:pt x="25924" y="110111"/>
                  </a:lnTo>
                  <a:lnTo>
                    <a:pt x="27122" y="108106"/>
                  </a:lnTo>
                  <a:lnTo>
                    <a:pt x="28066" y="107706"/>
                  </a:lnTo>
                  <a:lnTo>
                    <a:pt x="30208" y="104632"/>
                  </a:lnTo>
                  <a:lnTo>
                    <a:pt x="30462" y="105167"/>
                  </a:lnTo>
                  <a:lnTo>
                    <a:pt x="30608" y="104632"/>
                  </a:lnTo>
                  <a:lnTo>
                    <a:pt x="31806" y="104231"/>
                  </a:lnTo>
                  <a:lnTo>
                    <a:pt x="32096" y="104231"/>
                  </a:lnTo>
                  <a:lnTo>
                    <a:pt x="33839" y="103162"/>
                  </a:lnTo>
                  <a:lnTo>
                    <a:pt x="36236" y="104231"/>
                  </a:lnTo>
                  <a:lnTo>
                    <a:pt x="34093" y="104632"/>
                  </a:lnTo>
                  <a:lnTo>
                    <a:pt x="33839" y="104632"/>
                  </a:lnTo>
                  <a:lnTo>
                    <a:pt x="33549" y="104632"/>
                  </a:lnTo>
                  <a:lnTo>
                    <a:pt x="32205" y="105167"/>
                  </a:lnTo>
                  <a:lnTo>
                    <a:pt x="29664" y="107706"/>
                  </a:lnTo>
                  <a:lnTo>
                    <a:pt x="28465" y="108641"/>
                  </a:lnTo>
                  <a:lnTo>
                    <a:pt x="27122" y="110645"/>
                  </a:lnTo>
                  <a:lnTo>
                    <a:pt x="26033" y="113585"/>
                  </a:lnTo>
                  <a:lnTo>
                    <a:pt x="25633" y="115590"/>
                  </a:lnTo>
                  <a:lnTo>
                    <a:pt x="25488" y="117060"/>
                  </a:lnTo>
                  <a:lnTo>
                    <a:pt x="25488" y="117995"/>
                  </a:lnTo>
                  <a:lnTo>
                    <a:pt x="25924" y="120000"/>
                  </a:lnTo>
                  <a:lnTo>
                    <a:pt x="26033" y="120000"/>
                  </a:lnTo>
                  <a:lnTo>
                    <a:pt x="25633" y="117995"/>
                  </a:lnTo>
                  <a:lnTo>
                    <a:pt x="25633" y="117060"/>
                  </a:lnTo>
                  <a:lnTo>
                    <a:pt x="25924" y="114521"/>
                  </a:lnTo>
                  <a:lnTo>
                    <a:pt x="26432" y="112516"/>
                  </a:lnTo>
                  <a:lnTo>
                    <a:pt x="27921" y="110111"/>
                  </a:lnTo>
                  <a:lnTo>
                    <a:pt x="29664" y="107706"/>
                  </a:lnTo>
                  <a:lnTo>
                    <a:pt x="31261" y="106102"/>
                  </a:lnTo>
                  <a:lnTo>
                    <a:pt x="30208" y="107706"/>
                  </a:lnTo>
                  <a:lnTo>
                    <a:pt x="29518" y="108641"/>
                  </a:lnTo>
                  <a:lnTo>
                    <a:pt x="28175" y="112115"/>
                  </a:lnTo>
                  <a:lnTo>
                    <a:pt x="27921" y="114521"/>
                  </a:lnTo>
                  <a:lnTo>
                    <a:pt x="27667" y="115991"/>
                  </a:lnTo>
                  <a:lnTo>
                    <a:pt x="27921" y="117995"/>
                  </a:lnTo>
                  <a:lnTo>
                    <a:pt x="28175" y="120000"/>
                  </a:lnTo>
                  <a:lnTo>
                    <a:pt x="28465" y="120000"/>
                  </a:lnTo>
                  <a:lnTo>
                    <a:pt x="28066" y="117995"/>
                  </a:lnTo>
                  <a:lnTo>
                    <a:pt x="27921" y="115991"/>
                  </a:lnTo>
                  <a:lnTo>
                    <a:pt x="28066" y="114521"/>
                  </a:lnTo>
                  <a:lnTo>
                    <a:pt x="28720" y="111581"/>
                  </a:lnTo>
                  <a:lnTo>
                    <a:pt x="29264" y="109576"/>
                  </a:lnTo>
                  <a:lnTo>
                    <a:pt x="30208" y="108106"/>
                  </a:lnTo>
                  <a:lnTo>
                    <a:pt x="31552" y="106636"/>
                  </a:lnTo>
                  <a:lnTo>
                    <a:pt x="33295" y="105167"/>
                  </a:lnTo>
                  <a:lnTo>
                    <a:pt x="32205" y="106636"/>
                  </a:lnTo>
                  <a:lnTo>
                    <a:pt x="31152" y="108641"/>
                  </a:lnTo>
                  <a:lnTo>
                    <a:pt x="30208" y="111581"/>
                  </a:lnTo>
                  <a:lnTo>
                    <a:pt x="29664" y="114521"/>
                  </a:lnTo>
                  <a:lnTo>
                    <a:pt x="29664" y="115590"/>
                  </a:lnTo>
                  <a:lnTo>
                    <a:pt x="29664" y="117995"/>
                  </a:lnTo>
                  <a:lnTo>
                    <a:pt x="30063" y="120000"/>
                  </a:lnTo>
                  <a:lnTo>
                    <a:pt x="30208" y="120000"/>
                  </a:lnTo>
                  <a:lnTo>
                    <a:pt x="29664" y="117995"/>
                  </a:lnTo>
                  <a:lnTo>
                    <a:pt x="29664" y="115991"/>
                  </a:lnTo>
                  <a:lnTo>
                    <a:pt x="29664" y="114521"/>
                  </a:lnTo>
                  <a:lnTo>
                    <a:pt x="30208" y="112115"/>
                  </a:lnTo>
                  <a:lnTo>
                    <a:pt x="30753" y="110111"/>
                  </a:lnTo>
                  <a:lnTo>
                    <a:pt x="31661" y="108106"/>
                  </a:lnTo>
                  <a:lnTo>
                    <a:pt x="32605" y="106636"/>
                  </a:lnTo>
                  <a:lnTo>
                    <a:pt x="34239" y="105167"/>
                  </a:lnTo>
                  <a:lnTo>
                    <a:pt x="35691" y="104632"/>
                  </a:lnTo>
                  <a:lnTo>
                    <a:pt x="34239" y="106102"/>
                  </a:lnTo>
                  <a:lnTo>
                    <a:pt x="33295" y="107706"/>
                  </a:lnTo>
                  <a:lnTo>
                    <a:pt x="32605" y="109576"/>
                  </a:lnTo>
                  <a:lnTo>
                    <a:pt x="32096" y="110645"/>
                  </a:lnTo>
                  <a:lnTo>
                    <a:pt x="31661" y="114120"/>
                  </a:lnTo>
                  <a:lnTo>
                    <a:pt x="31661" y="115590"/>
                  </a:lnTo>
                  <a:lnTo>
                    <a:pt x="31806" y="117461"/>
                  </a:lnTo>
                  <a:lnTo>
                    <a:pt x="32496" y="120000"/>
                  </a:lnTo>
                  <a:lnTo>
                    <a:pt x="32605" y="120000"/>
                  </a:lnTo>
                  <a:lnTo>
                    <a:pt x="32096" y="117461"/>
                  </a:lnTo>
                  <a:lnTo>
                    <a:pt x="31806" y="115590"/>
                  </a:lnTo>
                  <a:lnTo>
                    <a:pt x="31806" y="114120"/>
                  </a:lnTo>
                  <a:lnTo>
                    <a:pt x="32205" y="110645"/>
                  </a:lnTo>
                  <a:lnTo>
                    <a:pt x="32750" y="109576"/>
                  </a:lnTo>
                  <a:lnTo>
                    <a:pt x="33549" y="107706"/>
                  </a:lnTo>
                  <a:lnTo>
                    <a:pt x="34347" y="106102"/>
                  </a:lnTo>
                  <a:lnTo>
                    <a:pt x="35836" y="104632"/>
                  </a:lnTo>
                  <a:lnTo>
                    <a:pt x="37325" y="104231"/>
                  </a:lnTo>
                  <a:lnTo>
                    <a:pt x="38269" y="104231"/>
                  </a:lnTo>
                  <a:lnTo>
                    <a:pt x="36381" y="106102"/>
                  </a:lnTo>
                  <a:lnTo>
                    <a:pt x="35037" y="108641"/>
                  </a:lnTo>
                  <a:lnTo>
                    <a:pt x="33839" y="112115"/>
                  </a:lnTo>
                  <a:lnTo>
                    <a:pt x="33549" y="113585"/>
                  </a:lnTo>
                  <a:lnTo>
                    <a:pt x="33295" y="115590"/>
                  </a:lnTo>
                  <a:lnTo>
                    <a:pt x="33549" y="117060"/>
                  </a:lnTo>
                  <a:lnTo>
                    <a:pt x="34093" y="120000"/>
                  </a:lnTo>
                  <a:lnTo>
                    <a:pt x="34239" y="120000"/>
                  </a:lnTo>
                  <a:lnTo>
                    <a:pt x="33694" y="117060"/>
                  </a:lnTo>
                  <a:lnTo>
                    <a:pt x="33549" y="115590"/>
                  </a:lnTo>
                  <a:lnTo>
                    <a:pt x="33694" y="113585"/>
                  </a:lnTo>
                  <a:lnTo>
                    <a:pt x="34239" y="110645"/>
                  </a:lnTo>
                  <a:lnTo>
                    <a:pt x="35183" y="108641"/>
                  </a:lnTo>
                  <a:lnTo>
                    <a:pt x="36090" y="107706"/>
                  </a:lnTo>
                  <a:lnTo>
                    <a:pt x="38269" y="104632"/>
                  </a:lnTo>
                  <a:lnTo>
                    <a:pt x="40266" y="103162"/>
                  </a:lnTo>
                  <a:lnTo>
                    <a:pt x="39177" y="104632"/>
                  </a:lnTo>
                  <a:lnTo>
                    <a:pt x="38124" y="106102"/>
                  </a:lnTo>
                  <a:lnTo>
                    <a:pt x="37325" y="108106"/>
                  </a:lnTo>
                  <a:lnTo>
                    <a:pt x="36635" y="110645"/>
                  </a:lnTo>
                  <a:lnTo>
                    <a:pt x="36236" y="112516"/>
                  </a:lnTo>
                  <a:lnTo>
                    <a:pt x="36090" y="114521"/>
                  </a:lnTo>
                  <a:lnTo>
                    <a:pt x="36090" y="117461"/>
                  </a:lnTo>
                  <a:lnTo>
                    <a:pt x="36635" y="120000"/>
                  </a:lnTo>
                  <a:lnTo>
                    <a:pt x="36780" y="120000"/>
                  </a:lnTo>
                  <a:lnTo>
                    <a:pt x="36236" y="117060"/>
                  </a:lnTo>
                  <a:lnTo>
                    <a:pt x="36236" y="114521"/>
                  </a:lnTo>
                  <a:lnTo>
                    <a:pt x="36381" y="112516"/>
                  </a:lnTo>
                  <a:lnTo>
                    <a:pt x="36780" y="111581"/>
                  </a:lnTo>
                  <a:lnTo>
                    <a:pt x="37579" y="108106"/>
                  </a:lnTo>
                  <a:lnTo>
                    <a:pt x="38668" y="106102"/>
                  </a:lnTo>
                  <a:lnTo>
                    <a:pt x="40121" y="104231"/>
                  </a:lnTo>
                  <a:lnTo>
                    <a:pt x="41355" y="102761"/>
                  </a:lnTo>
                  <a:lnTo>
                    <a:pt x="43751" y="102227"/>
                  </a:lnTo>
                  <a:lnTo>
                    <a:pt x="44841" y="102227"/>
                  </a:lnTo>
                  <a:lnTo>
                    <a:pt x="44950" y="102227"/>
                  </a:lnTo>
                  <a:lnTo>
                    <a:pt x="43897" y="103162"/>
                  </a:lnTo>
                  <a:lnTo>
                    <a:pt x="42953" y="105167"/>
                  </a:lnTo>
                  <a:lnTo>
                    <a:pt x="42154" y="107706"/>
                  </a:lnTo>
                  <a:lnTo>
                    <a:pt x="41464" y="110645"/>
                  </a:lnTo>
                  <a:lnTo>
                    <a:pt x="41464" y="112516"/>
                  </a:lnTo>
                  <a:lnTo>
                    <a:pt x="41754" y="114120"/>
                  </a:lnTo>
                  <a:lnTo>
                    <a:pt x="42154" y="117060"/>
                  </a:lnTo>
                  <a:lnTo>
                    <a:pt x="42953" y="120000"/>
                  </a:lnTo>
                  <a:lnTo>
                    <a:pt x="43207" y="120000"/>
                  </a:lnTo>
                  <a:lnTo>
                    <a:pt x="42154" y="115991"/>
                  </a:lnTo>
                  <a:lnTo>
                    <a:pt x="41863" y="114120"/>
                  </a:lnTo>
                  <a:lnTo>
                    <a:pt x="41754" y="112516"/>
                  </a:lnTo>
                  <a:lnTo>
                    <a:pt x="41754" y="110645"/>
                  </a:lnTo>
                  <a:lnTo>
                    <a:pt x="41863" y="109576"/>
                  </a:lnTo>
                  <a:lnTo>
                    <a:pt x="42263" y="107706"/>
                  </a:lnTo>
                  <a:lnTo>
                    <a:pt x="43352" y="104632"/>
                  </a:lnTo>
                  <a:lnTo>
                    <a:pt x="44441" y="103162"/>
                  </a:lnTo>
                  <a:lnTo>
                    <a:pt x="45494" y="102227"/>
                  </a:lnTo>
                  <a:lnTo>
                    <a:pt x="45785" y="102227"/>
                  </a:lnTo>
                  <a:lnTo>
                    <a:pt x="46438" y="101158"/>
                  </a:lnTo>
                  <a:lnTo>
                    <a:pt x="46692" y="101158"/>
                  </a:lnTo>
                  <a:lnTo>
                    <a:pt x="46838" y="101158"/>
                  </a:lnTo>
                  <a:lnTo>
                    <a:pt x="47382" y="101158"/>
                  </a:lnTo>
                  <a:lnTo>
                    <a:pt x="45349" y="104231"/>
                  </a:lnTo>
                  <a:lnTo>
                    <a:pt x="44441" y="106102"/>
                  </a:lnTo>
                  <a:lnTo>
                    <a:pt x="43897" y="108641"/>
                  </a:lnTo>
                  <a:lnTo>
                    <a:pt x="43751" y="110645"/>
                  </a:lnTo>
                  <a:lnTo>
                    <a:pt x="43751" y="112516"/>
                  </a:lnTo>
                  <a:lnTo>
                    <a:pt x="43897" y="115590"/>
                  </a:lnTo>
                  <a:lnTo>
                    <a:pt x="44441" y="117461"/>
                  </a:lnTo>
                  <a:lnTo>
                    <a:pt x="45349" y="120000"/>
                  </a:lnTo>
                  <a:lnTo>
                    <a:pt x="45785" y="120000"/>
                  </a:lnTo>
                  <a:lnTo>
                    <a:pt x="44695" y="117461"/>
                  </a:lnTo>
                  <a:lnTo>
                    <a:pt x="44042" y="114521"/>
                  </a:lnTo>
                  <a:lnTo>
                    <a:pt x="43897" y="112516"/>
                  </a:lnTo>
                  <a:lnTo>
                    <a:pt x="43751" y="110645"/>
                  </a:lnTo>
                  <a:lnTo>
                    <a:pt x="43897" y="108641"/>
                  </a:lnTo>
                  <a:lnTo>
                    <a:pt x="44296" y="107706"/>
                  </a:lnTo>
                  <a:lnTo>
                    <a:pt x="44841" y="105167"/>
                  </a:lnTo>
                  <a:lnTo>
                    <a:pt x="46039" y="103162"/>
                  </a:lnTo>
                  <a:lnTo>
                    <a:pt x="48036" y="101158"/>
                  </a:lnTo>
                  <a:lnTo>
                    <a:pt x="48326" y="101158"/>
                  </a:lnTo>
                  <a:lnTo>
                    <a:pt x="48472" y="101158"/>
                  </a:lnTo>
                  <a:lnTo>
                    <a:pt x="49270" y="100222"/>
                  </a:lnTo>
                  <a:lnTo>
                    <a:pt x="51812" y="99287"/>
                  </a:lnTo>
                  <a:lnTo>
                    <a:pt x="49924" y="100757"/>
                  </a:lnTo>
                  <a:lnTo>
                    <a:pt x="48580" y="102227"/>
                  </a:lnTo>
                  <a:lnTo>
                    <a:pt x="47382" y="104632"/>
                  </a:lnTo>
                  <a:lnTo>
                    <a:pt x="46838" y="106102"/>
                  </a:lnTo>
                  <a:lnTo>
                    <a:pt x="46293" y="108106"/>
                  </a:lnTo>
                  <a:lnTo>
                    <a:pt x="45785" y="111581"/>
                  </a:lnTo>
                  <a:lnTo>
                    <a:pt x="45785" y="114120"/>
                  </a:lnTo>
                  <a:lnTo>
                    <a:pt x="45894" y="114521"/>
                  </a:lnTo>
                  <a:lnTo>
                    <a:pt x="46438" y="117461"/>
                  </a:lnTo>
                  <a:lnTo>
                    <a:pt x="47527" y="120000"/>
                  </a:lnTo>
                  <a:lnTo>
                    <a:pt x="47782" y="120000"/>
                  </a:lnTo>
                  <a:lnTo>
                    <a:pt x="46692" y="117461"/>
                  </a:lnTo>
                  <a:lnTo>
                    <a:pt x="45894" y="114521"/>
                  </a:lnTo>
                  <a:lnTo>
                    <a:pt x="45894" y="113585"/>
                  </a:lnTo>
                  <a:lnTo>
                    <a:pt x="45894" y="111581"/>
                  </a:lnTo>
                  <a:lnTo>
                    <a:pt x="46438" y="108106"/>
                  </a:lnTo>
                  <a:lnTo>
                    <a:pt x="46838" y="106636"/>
                  </a:lnTo>
                  <a:lnTo>
                    <a:pt x="47527" y="105167"/>
                  </a:lnTo>
                  <a:lnTo>
                    <a:pt x="49270" y="102227"/>
                  </a:lnTo>
                  <a:lnTo>
                    <a:pt x="50868" y="100222"/>
                  </a:lnTo>
                  <a:lnTo>
                    <a:pt x="53155" y="98752"/>
                  </a:lnTo>
                  <a:lnTo>
                    <a:pt x="54644" y="98218"/>
                  </a:lnTo>
                  <a:lnTo>
                    <a:pt x="55697" y="98218"/>
                  </a:lnTo>
                  <a:lnTo>
                    <a:pt x="53954" y="99287"/>
                  </a:lnTo>
                  <a:lnTo>
                    <a:pt x="51957" y="101158"/>
                  </a:lnTo>
                  <a:lnTo>
                    <a:pt x="49779" y="103162"/>
                  </a:lnTo>
                  <a:lnTo>
                    <a:pt x="48871" y="105167"/>
                  </a:lnTo>
                  <a:lnTo>
                    <a:pt x="48036" y="108106"/>
                  </a:lnTo>
                  <a:lnTo>
                    <a:pt x="47927" y="109576"/>
                  </a:lnTo>
                  <a:lnTo>
                    <a:pt x="47527" y="112115"/>
                  </a:lnTo>
                  <a:lnTo>
                    <a:pt x="47782" y="113585"/>
                  </a:lnTo>
                  <a:lnTo>
                    <a:pt x="47927" y="114521"/>
                  </a:lnTo>
                  <a:lnTo>
                    <a:pt x="48326" y="117060"/>
                  </a:lnTo>
                  <a:lnTo>
                    <a:pt x="49524" y="120000"/>
                  </a:lnTo>
                  <a:lnTo>
                    <a:pt x="49924" y="120000"/>
                  </a:lnTo>
                  <a:lnTo>
                    <a:pt x="49524" y="119465"/>
                  </a:lnTo>
                  <a:lnTo>
                    <a:pt x="48326" y="117060"/>
                  </a:lnTo>
                  <a:lnTo>
                    <a:pt x="47927" y="114521"/>
                  </a:lnTo>
                  <a:lnTo>
                    <a:pt x="47782" y="113585"/>
                  </a:lnTo>
                  <a:lnTo>
                    <a:pt x="47782" y="111581"/>
                  </a:lnTo>
                  <a:lnTo>
                    <a:pt x="47927" y="110111"/>
                  </a:lnTo>
                  <a:lnTo>
                    <a:pt x="48036" y="108641"/>
                  </a:lnTo>
                  <a:lnTo>
                    <a:pt x="49270" y="105167"/>
                  </a:lnTo>
                  <a:lnTo>
                    <a:pt x="50468" y="102761"/>
                  </a:lnTo>
                  <a:lnTo>
                    <a:pt x="51957" y="101158"/>
                  </a:lnTo>
                  <a:lnTo>
                    <a:pt x="53409" y="100222"/>
                  </a:lnTo>
                  <a:lnTo>
                    <a:pt x="55987" y="98752"/>
                  </a:lnTo>
                  <a:lnTo>
                    <a:pt x="57040" y="98218"/>
                  </a:lnTo>
                  <a:lnTo>
                    <a:pt x="58928" y="98218"/>
                  </a:lnTo>
                  <a:lnTo>
                    <a:pt x="55443" y="100222"/>
                  </a:lnTo>
                  <a:lnTo>
                    <a:pt x="53954" y="101158"/>
                  </a:lnTo>
                  <a:lnTo>
                    <a:pt x="52465" y="102761"/>
                  </a:lnTo>
                  <a:lnTo>
                    <a:pt x="51122" y="104632"/>
                  </a:lnTo>
                  <a:lnTo>
                    <a:pt x="50468" y="106636"/>
                  </a:lnTo>
                  <a:lnTo>
                    <a:pt x="49924" y="108106"/>
                  </a:lnTo>
                  <a:lnTo>
                    <a:pt x="49524" y="111581"/>
                  </a:lnTo>
                  <a:lnTo>
                    <a:pt x="49524" y="112516"/>
                  </a:lnTo>
                  <a:lnTo>
                    <a:pt x="49779" y="114521"/>
                  </a:lnTo>
                  <a:lnTo>
                    <a:pt x="50069" y="117060"/>
                  </a:lnTo>
                  <a:lnTo>
                    <a:pt x="51413" y="120000"/>
                  </a:lnTo>
                  <a:lnTo>
                    <a:pt x="51812" y="120000"/>
                  </a:lnTo>
                  <a:lnTo>
                    <a:pt x="50323" y="117060"/>
                  </a:lnTo>
                  <a:lnTo>
                    <a:pt x="49779" y="114521"/>
                  </a:lnTo>
                  <a:lnTo>
                    <a:pt x="49779" y="112516"/>
                  </a:lnTo>
                  <a:lnTo>
                    <a:pt x="49779" y="111581"/>
                  </a:lnTo>
                  <a:lnTo>
                    <a:pt x="50069" y="108641"/>
                  </a:lnTo>
                  <a:lnTo>
                    <a:pt x="50614" y="106636"/>
                  </a:lnTo>
                  <a:lnTo>
                    <a:pt x="51413" y="104632"/>
                  </a:lnTo>
                  <a:lnTo>
                    <a:pt x="52465" y="102761"/>
                  </a:lnTo>
                  <a:lnTo>
                    <a:pt x="53954" y="101158"/>
                  </a:lnTo>
                  <a:lnTo>
                    <a:pt x="56895" y="99287"/>
                  </a:lnTo>
                  <a:lnTo>
                    <a:pt x="59727" y="98218"/>
                  </a:lnTo>
                  <a:lnTo>
                    <a:pt x="63068" y="97282"/>
                  </a:lnTo>
                  <a:lnTo>
                    <a:pt x="63757" y="98218"/>
                  </a:lnTo>
                  <a:lnTo>
                    <a:pt x="59473" y="99287"/>
                  </a:lnTo>
                  <a:lnTo>
                    <a:pt x="56895" y="101158"/>
                  </a:lnTo>
                  <a:lnTo>
                    <a:pt x="55697" y="102227"/>
                  </a:lnTo>
                  <a:lnTo>
                    <a:pt x="54898" y="103162"/>
                  </a:lnTo>
                  <a:lnTo>
                    <a:pt x="53409" y="106102"/>
                  </a:lnTo>
                  <a:lnTo>
                    <a:pt x="52465" y="109576"/>
                  </a:lnTo>
                  <a:lnTo>
                    <a:pt x="52357" y="110645"/>
                  </a:lnTo>
                  <a:lnTo>
                    <a:pt x="52066" y="112516"/>
                  </a:lnTo>
                  <a:lnTo>
                    <a:pt x="52357" y="114521"/>
                  </a:lnTo>
                  <a:lnTo>
                    <a:pt x="52611" y="115991"/>
                  </a:lnTo>
                  <a:lnTo>
                    <a:pt x="53155" y="117995"/>
                  </a:lnTo>
                  <a:lnTo>
                    <a:pt x="54099" y="119465"/>
                  </a:lnTo>
                  <a:lnTo>
                    <a:pt x="54354" y="120000"/>
                  </a:lnTo>
                  <a:lnTo>
                    <a:pt x="54644" y="120000"/>
                  </a:lnTo>
                  <a:lnTo>
                    <a:pt x="54099" y="119465"/>
                  </a:lnTo>
                  <a:lnTo>
                    <a:pt x="53409" y="117461"/>
                  </a:lnTo>
                  <a:lnTo>
                    <a:pt x="52611" y="115991"/>
                  </a:lnTo>
                  <a:lnTo>
                    <a:pt x="52357" y="114521"/>
                  </a:lnTo>
                  <a:lnTo>
                    <a:pt x="52357" y="112516"/>
                  </a:lnTo>
                  <a:lnTo>
                    <a:pt x="52357" y="110645"/>
                  </a:lnTo>
                  <a:lnTo>
                    <a:pt x="52611" y="109576"/>
                  </a:lnTo>
                  <a:lnTo>
                    <a:pt x="53555" y="106636"/>
                  </a:lnTo>
                  <a:lnTo>
                    <a:pt x="54898" y="104231"/>
                  </a:lnTo>
                  <a:lnTo>
                    <a:pt x="56096" y="102227"/>
                  </a:lnTo>
                  <a:lnTo>
                    <a:pt x="57585" y="101158"/>
                  </a:lnTo>
                  <a:lnTo>
                    <a:pt x="60671" y="99287"/>
                  </a:lnTo>
                  <a:lnTo>
                    <a:pt x="64701" y="98218"/>
                  </a:lnTo>
                  <a:lnTo>
                    <a:pt x="68332" y="98752"/>
                  </a:lnTo>
                  <a:lnTo>
                    <a:pt x="68332" y="98218"/>
                  </a:lnTo>
                  <a:lnTo>
                    <a:pt x="65246" y="97282"/>
                  </a:lnTo>
                  <a:lnTo>
                    <a:pt x="63068" y="97282"/>
                  </a:lnTo>
                  <a:lnTo>
                    <a:pt x="59981" y="97282"/>
                  </a:lnTo>
                  <a:lnTo>
                    <a:pt x="56895" y="97282"/>
                  </a:lnTo>
                  <a:lnTo>
                    <a:pt x="56641" y="97282"/>
                  </a:lnTo>
                  <a:lnTo>
                    <a:pt x="55152" y="96748"/>
                  </a:lnTo>
                  <a:lnTo>
                    <a:pt x="54499" y="95812"/>
                  </a:lnTo>
                  <a:lnTo>
                    <a:pt x="54099" y="94743"/>
                  </a:lnTo>
                  <a:lnTo>
                    <a:pt x="54354" y="93808"/>
                  </a:lnTo>
                  <a:lnTo>
                    <a:pt x="54644" y="92873"/>
                  </a:lnTo>
                  <a:lnTo>
                    <a:pt x="57440" y="90868"/>
                  </a:lnTo>
                  <a:lnTo>
                    <a:pt x="60816" y="89799"/>
                  </a:lnTo>
                  <a:lnTo>
                    <a:pt x="66154" y="89398"/>
                  </a:lnTo>
                  <a:lnTo>
                    <a:pt x="68332" y="88864"/>
                  </a:lnTo>
                  <a:lnTo>
                    <a:pt x="70475" y="87928"/>
                  </a:lnTo>
                  <a:lnTo>
                    <a:pt x="72871" y="86458"/>
                  </a:lnTo>
                  <a:lnTo>
                    <a:pt x="75413" y="84454"/>
                  </a:lnTo>
                  <a:lnTo>
                    <a:pt x="77845" y="81514"/>
                  </a:lnTo>
                  <a:lnTo>
                    <a:pt x="78789" y="79510"/>
                  </a:lnTo>
                  <a:lnTo>
                    <a:pt x="79443" y="76971"/>
                  </a:lnTo>
                  <a:lnTo>
                    <a:pt x="80133" y="74565"/>
                  </a:lnTo>
                  <a:lnTo>
                    <a:pt x="80532" y="72026"/>
                  </a:lnTo>
                  <a:lnTo>
                    <a:pt x="80786" y="70155"/>
                  </a:lnTo>
                  <a:lnTo>
                    <a:pt x="80786" y="67082"/>
                  </a:lnTo>
                  <a:lnTo>
                    <a:pt x="80387" y="63741"/>
                  </a:lnTo>
                  <a:lnTo>
                    <a:pt x="79987" y="61737"/>
                  </a:lnTo>
                  <a:lnTo>
                    <a:pt x="79443" y="60668"/>
                  </a:lnTo>
                  <a:lnTo>
                    <a:pt x="78789" y="58262"/>
                  </a:lnTo>
                  <a:lnTo>
                    <a:pt x="77591" y="56258"/>
                  </a:lnTo>
                  <a:lnTo>
                    <a:pt x="76248" y="55322"/>
                  </a:lnTo>
                  <a:lnTo>
                    <a:pt x="74360" y="53318"/>
                  </a:lnTo>
                  <a:lnTo>
                    <a:pt x="72326" y="51848"/>
                  </a:lnTo>
                  <a:lnTo>
                    <a:pt x="69785" y="50378"/>
                  </a:lnTo>
                  <a:lnTo>
                    <a:pt x="67642" y="49844"/>
                  </a:lnTo>
                  <a:lnTo>
                    <a:pt x="64701" y="49844"/>
                  </a:lnTo>
                  <a:lnTo>
                    <a:pt x="59981" y="48908"/>
                  </a:lnTo>
                  <a:lnTo>
                    <a:pt x="59981" y="49844"/>
                  </a:lnTo>
                  <a:lnTo>
                    <a:pt x="64701" y="49844"/>
                  </a:lnTo>
                  <a:lnTo>
                    <a:pt x="67642" y="50378"/>
                  </a:lnTo>
                  <a:lnTo>
                    <a:pt x="69785" y="51314"/>
                  </a:lnTo>
                  <a:lnTo>
                    <a:pt x="72326" y="52383"/>
                  </a:lnTo>
                  <a:lnTo>
                    <a:pt x="74360" y="53853"/>
                  </a:lnTo>
                  <a:lnTo>
                    <a:pt x="76248" y="55322"/>
                  </a:lnTo>
                  <a:lnTo>
                    <a:pt x="77446" y="57193"/>
                  </a:lnTo>
                  <a:lnTo>
                    <a:pt x="78535" y="59198"/>
                  </a:lnTo>
                  <a:lnTo>
                    <a:pt x="79334" y="60668"/>
                  </a:lnTo>
                  <a:lnTo>
                    <a:pt x="79987" y="62672"/>
                  </a:lnTo>
                  <a:lnTo>
                    <a:pt x="80387" y="64677"/>
                  </a:lnTo>
                  <a:lnTo>
                    <a:pt x="80532" y="67082"/>
                  </a:lnTo>
                  <a:lnTo>
                    <a:pt x="80532" y="70155"/>
                  </a:lnTo>
                  <a:lnTo>
                    <a:pt x="80387" y="72026"/>
                  </a:lnTo>
                  <a:lnTo>
                    <a:pt x="79987" y="74565"/>
                  </a:lnTo>
                  <a:lnTo>
                    <a:pt x="79443" y="76971"/>
                  </a:lnTo>
                  <a:lnTo>
                    <a:pt x="78535" y="79510"/>
                  </a:lnTo>
                  <a:lnTo>
                    <a:pt x="77591" y="81514"/>
                  </a:lnTo>
                  <a:lnTo>
                    <a:pt x="75304" y="83919"/>
                  </a:lnTo>
                  <a:lnTo>
                    <a:pt x="72762" y="85924"/>
                  </a:lnTo>
                  <a:lnTo>
                    <a:pt x="68187" y="87928"/>
                  </a:lnTo>
                  <a:lnTo>
                    <a:pt x="66154" y="88864"/>
                  </a:lnTo>
                  <a:lnTo>
                    <a:pt x="60816" y="89398"/>
                  </a:lnTo>
                  <a:lnTo>
                    <a:pt x="57186" y="90868"/>
                  </a:lnTo>
                  <a:lnTo>
                    <a:pt x="54644" y="91804"/>
                  </a:lnTo>
                  <a:lnTo>
                    <a:pt x="54099" y="93273"/>
                  </a:lnTo>
                  <a:lnTo>
                    <a:pt x="53954" y="94743"/>
                  </a:lnTo>
                  <a:lnTo>
                    <a:pt x="54099" y="95812"/>
                  </a:lnTo>
                  <a:lnTo>
                    <a:pt x="54644" y="96748"/>
                  </a:lnTo>
                  <a:lnTo>
                    <a:pt x="55697" y="97282"/>
                  </a:lnTo>
                  <a:lnTo>
                    <a:pt x="54499" y="98218"/>
                  </a:lnTo>
                  <a:lnTo>
                    <a:pt x="53155" y="98218"/>
                  </a:lnTo>
                  <a:lnTo>
                    <a:pt x="50614" y="98752"/>
                  </a:lnTo>
                  <a:lnTo>
                    <a:pt x="47927" y="96748"/>
                  </a:lnTo>
                  <a:lnTo>
                    <a:pt x="46692" y="94743"/>
                  </a:lnTo>
                  <a:lnTo>
                    <a:pt x="46293" y="93808"/>
                  </a:lnTo>
                  <a:lnTo>
                    <a:pt x="46293" y="92873"/>
                  </a:lnTo>
                  <a:lnTo>
                    <a:pt x="46293" y="91804"/>
                  </a:lnTo>
                  <a:lnTo>
                    <a:pt x="46438" y="89799"/>
                  </a:lnTo>
                  <a:lnTo>
                    <a:pt x="46692" y="88864"/>
                  </a:lnTo>
                  <a:lnTo>
                    <a:pt x="47382" y="87928"/>
                  </a:lnTo>
                  <a:lnTo>
                    <a:pt x="48326" y="86458"/>
                  </a:lnTo>
                  <a:lnTo>
                    <a:pt x="49524" y="85389"/>
                  </a:lnTo>
                  <a:lnTo>
                    <a:pt x="55443" y="83385"/>
                  </a:lnTo>
                  <a:lnTo>
                    <a:pt x="56895" y="83385"/>
                  </a:lnTo>
                  <a:lnTo>
                    <a:pt x="60127" y="82449"/>
                  </a:lnTo>
                  <a:lnTo>
                    <a:pt x="62015" y="81514"/>
                  </a:lnTo>
                  <a:lnTo>
                    <a:pt x="63612" y="80044"/>
                  </a:lnTo>
                  <a:lnTo>
                    <a:pt x="65101" y="76971"/>
                  </a:lnTo>
                  <a:lnTo>
                    <a:pt x="65645" y="75100"/>
                  </a:lnTo>
                  <a:lnTo>
                    <a:pt x="66045" y="73095"/>
                  </a:lnTo>
                  <a:lnTo>
                    <a:pt x="66154" y="71091"/>
                  </a:lnTo>
                  <a:lnTo>
                    <a:pt x="66154" y="69086"/>
                  </a:lnTo>
                  <a:lnTo>
                    <a:pt x="65754" y="66681"/>
                  </a:lnTo>
                  <a:lnTo>
                    <a:pt x="65645" y="65211"/>
                  </a:lnTo>
                  <a:lnTo>
                    <a:pt x="65101" y="63207"/>
                  </a:lnTo>
                  <a:lnTo>
                    <a:pt x="64157" y="61737"/>
                  </a:lnTo>
                  <a:lnTo>
                    <a:pt x="63213" y="60668"/>
                  </a:lnTo>
                  <a:lnTo>
                    <a:pt x="61724" y="59732"/>
                  </a:lnTo>
                  <a:lnTo>
                    <a:pt x="59981" y="58262"/>
                  </a:lnTo>
                  <a:lnTo>
                    <a:pt x="57984" y="57728"/>
                  </a:lnTo>
                  <a:lnTo>
                    <a:pt x="55443" y="57193"/>
                  </a:lnTo>
                  <a:lnTo>
                    <a:pt x="54898" y="57193"/>
                  </a:lnTo>
                  <a:lnTo>
                    <a:pt x="53409" y="56258"/>
                  </a:lnTo>
                  <a:lnTo>
                    <a:pt x="51812" y="55723"/>
                  </a:lnTo>
                  <a:lnTo>
                    <a:pt x="49924" y="53853"/>
                  </a:lnTo>
                  <a:lnTo>
                    <a:pt x="48580" y="51848"/>
                  </a:lnTo>
                  <a:lnTo>
                    <a:pt x="48472" y="51314"/>
                  </a:lnTo>
                  <a:lnTo>
                    <a:pt x="48326" y="50378"/>
                  </a:lnTo>
                  <a:lnTo>
                    <a:pt x="48472" y="48908"/>
                  </a:lnTo>
                  <a:lnTo>
                    <a:pt x="48580" y="47839"/>
                  </a:lnTo>
                  <a:lnTo>
                    <a:pt x="48980" y="46904"/>
                  </a:lnTo>
                  <a:lnTo>
                    <a:pt x="50468" y="46904"/>
                  </a:lnTo>
                  <a:lnTo>
                    <a:pt x="50069" y="47839"/>
                  </a:lnTo>
                  <a:lnTo>
                    <a:pt x="49924" y="48908"/>
                  </a:lnTo>
                  <a:lnTo>
                    <a:pt x="50069" y="49844"/>
                  </a:lnTo>
                  <a:lnTo>
                    <a:pt x="50323" y="51314"/>
                  </a:lnTo>
                  <a:lnTo>
                    <a:pt x="51558" y="52383"/>
                  </a:lnTo>
                  <a:lnTo>
                    <a:pt x="51957" y="53318"/>
                  </a:lnTo>
                  <a:lnTo>
                    <a:pt x="53010" y="54253"/>
                  </a:lnTo>
                  <a:lnTo>
                    <a:pt x="55043" y="55723"/>
                  </a:lnTo>
                  <a:lnTo>
                    <a:pt x="58239" y="56258"/>
                  </a:lnTo>
                  <a:lnTo>
                    <a:pt x="58638" y="56258"/>
                  </a:lnTo>
                  <a:lnTo>
                    <a:pt x="63213" y="57728"/>
                  </a:lnTo>
                  <a:lnTo>
                    <a:pt x="65645" y="60668"/>
                  </a:lnTo>
                  <a:lnTo>
                    <a:pt x="67243" y="61737"/>
                  </a:lnTo>
                  <a:lnTo>
                    <a:pt x="68187" y="64677"/>
                  </a:lnTo>
                  <a:lnTo>
                    <a:pt x="68732" y="67082"/>
                  </a:lnTo>
                  <a:lnTo>
                    <a:pt x="68841" y="69086"/>
                  </a:lnTo>
                  <a:lnTo>
                    <a:pt x="68841" y="70556"/>
                  </a:lnTo>
                  <a:lnTo>
                    <a:pt x="68732" y="72026"/>
                  </a:lnTo>
                  <a:lnTo>
                    <a:pt x="68187" y="74031"/>
                  </a:lnTo>
                  <a:lnTo>
                    <a:pt x="67388" y="76035"/>
                  </a:lnTo>
                  <a:lnTo>
                    <a:pt x="65754" y="78440"/>
                  </a:lnTo>
                  <a:lnTo>
                    <a:pt x="63757" y="81514"/>
                  </a:lnTo>
                  <a:lnTo>
                    <a:pt x="61615" y="83385"/>
                  </a:lnTo>
                  <a:lnTo>
                    <a:pt x="57984" y="85389"/>
                  </a:lnTo>
                  <a:lnTo>
                    <a:pt x="56387" y="85924"/>
                  </a:lnTo>
                  <a:lnTo>
                    <a:pt x="56387" y="86458"/>
                  </a:lnTo>
                  <a:lnTo>
                    <a:pt x="58130" y="85924"/>
                  </a:lnTo>
                  <a:lnTo>
                    <a:pt x="61724" y="83385"/>
                  </a:lnTo>
                  <a:lnTo>
                    <a:pt x="64012" y="81915"/>
                  </a:lnTo>
                  <a:lnTo>
                    <a:pt x="66045" y="79510"/>
                  </a:lnTo>
                  <a:lnTo>
                    <a:pt x="67642" y="76035"/>
                  </a:lnTo>
                  <a:lnTo>
                    <a:pt x="68187" y="74565"/>
                  </a:lnTo>
                  <a:lnTo>
                    <a:pt x="68732" y="72561"/>
                  </a:lnTo>
                  <a:lnTo>
                    <a:pt x="68841" y="70556"/>
                  </a:lnTo>
                  <a:lnTo>
                    <a:pt x="68841" y="69086"/>
                  </a:lnTo>
                  <a:lnTo>
                    <a:pt x="68841" y="66681"/>
                  </a:lnTo>
                  <a:lnTo>
                    <a:pt x="68332" y="64677"/>
                  </a:lnTo>
                  <a:lnTo>
                    <a:pt x="67642" y="61737"/>
                  </a:lnTo>
                  <a:lnTo>
                    <a:pt x="66154" y="60668"/>
                  </a:lnTo>
                  <a:lnTo>
                    <a:pt x="64157" y="58262"/>
                  </a:lnTo>
                  <a:lnTo>
                    <a:pt x="67098" y="59198"/>
                  </a:lnTo>
                  <a:lnTo>
                    <a:pt x="69131" y="60668"/>
                  </a:lnTo>
                  <a:lnTo>
                    <a:pt x="70475" y="62672"/>
                  </a:lnTo>
                  <a:lnTo>
                    <a:pt x="71419" y="65211"/>
                  </a:lnTo>
                  <a:lnTo>
                    <a:pt x="71927" y="67616"/>
                  </a:lnTo>
                  <a:lnTo>
                    <a:pt x="71818" y="70556"/>
                  </a:lnTo>
                  <a:lnTo>
                    <a:pt x="71419" y="73095"/>
                  </a:lnTo>
                  <a:lnTo>
                    <a:pt x="70874" y="76035"/>
                  </a:lnTo>
                  <a:lnTo>
                    <a:pt x="69676" y="78440"/>
                  </a:lnTo>
                  <a:lnTo>
                    <a:pt x="68187" y="81514"/>
                  </a:lnTo>
                  <a:lnTo>
                    <a:pt x="66698" y="83385"/>
                  </a:lnTo>
                  <a:lnTo>
                    <a:pt x="65355" y="84454"/>
                  </a:lnTo>
                  <a:lnTo>
                    <a:pt x="63358" y="85389"/>
                  </a:lnTo>
                  <a:lnTo>
                    <a:pt x="62668" y="85924"/>
                  </a:lnTo>
                  <a:lnTo>
                    <a:pt x="64302" y="85924"/>
                  </a:lnTo>
                  <a:lnTo>
                    <a:pt x="66045" y="85389"/>
                  </a:lnTo>
                  <a:lnTo>
                    <a:pt x="69240" y="83919"/>
                  </a:lnTo>
                  <a:lnTo>
                    <a:pt x="71128" y="81915"/>
                  </a:lnTo>
                  <a:lnTo>
                    <a:pt x="72871" y="79510"/>
                  </a:lnTo>
                  <a:lnTo>
                    <a:pt x="73960" y="76035"/>
                  </a:lnTo>
                  <a:lnTo>
                    <a:pt x="74505" y="74031"/>
                  </a:lnTo>
                  <a:lnTo>
                    <a:pt x="74759" y="72026"/>
                  </a:lnTo>
                  <a:lnTo>
                    <a:pt x="74759" y="70155"/>
                  </a:lnTo>
                  <a:lnTo>
                    <a:pt x="74505" y="68552"/>
                  </a:lnTo>
                  <a:lnTo>
                    <a:pt x="74214" y="65612"/>
                  </a:lnTo>
                  <a:lnTo>
                    <a:pt x="73416" y="63741"/>
                  </a:lnTo>
                  <a:lnTo>
                    <a:pt x="71927" y="61202"/>
                  </a:lnTo>
                  <a:lnTo>
                    <a:pt x="70184" y="59732"/>
                  </a:lnTo>
                  <a:lnTo>
                    <a:pt x="67243" y="58262"/>
                  </a:lnTo>
                  <a:lnTo>
                    <a:pt x="67098" y="58262"/>
                  </a:lnTo>
                  <a:lnTo>
                    <a:pt x="66844" y="58262"/>
                  </a:lnTo>
                  <a:lnTo>
                    <a:pt x="60127" y="56258"/>
                  </a:lnTo>
                  <a:lnTo>
                    <a:pt x="56096" y="54253"/>
                  </a:lnTo>
                  <a:lnTo>
                    <a:pt x="54644" y="53853"/>
                  </a:lnTo>
                  <a:lnTo>
                    <a:pt x="53700" y="52383"/>
                  </a:lnTo>
                  <a:lnTo>
                    <a:pt x="52865" y="51314"/>
                  </a:lnTo>
                  <a:lnTo>
                    <a:pt x="52357" y="49844"/>
                  </a:lnTo>
                  <a:lnTo>
                    <a:pt x="52066" y="48908"/>
                  </a:lnTo>
                  <a:lnTo>
                    <a:pt x="52357" y="46904"/>
                  </a:lnTo>
                  <a:lnTo>
                    <a:pt x="52066" y="46904"/>
                  </a:lnTo>
                  <a:lnTo>
                    <a:pt x="51957" y="47839"/>
                  </a:lnTo>
                  <a:lnTo>
                    <a:pt x="51957" y="48908"/>
                  </a:lnTo>
                  <a:lnTo>
                    <a:pt x="52357" y="50378"/>
                  </a:lnTo>
                  <a:lnTo>
                    <a:pt x="52865" y="51848"/>
                  </a:lnTo>
                  <a:lnTo>
                    <a:pt x="53700" y="53318"/>
                  </a:lnTo>
                  <a:lnTo>
                    <a:pt x="55552" y="54253"/>
                  </a:lnTo>
                  <a:lnTo>
                    <a:pt x="58529" y="56258"/>
                  </a:lnTo>
                  <a:lnTo>
                    <a:pt x="58239" y="56258"/>
                  </a:lnTo>
                  <a:lnTo>
                    <a:pt x="55043" y="55723"/>
                  </a:lnTo>
                  <a:lnTo>
                    <a:pt x="53010" y="54253"/>
                  </a:lnTo>
                  <a:lnTo>
                    <a:pt x="51957" y="53318"/>
                  </a:lnTo>
                  <a:lnTo>
                    <a:pt x="51558" y="52383"/>
                  </a:lnTo>
                  <a:lnTo>
                    <a:pt x="50323" y="50378"/>
                  </a:lnTo>
                  <a:lnTo>
                    <a:pt x="50069" y="48908"/>
                  </a:lnTo>
                  <a:lnTo>
                    <a:pt x="50468" y="47839"/>
                  </a:lnTo>
                  <a:lnTo>
                    <a:pt x="50868" y="46904"/>
                  </a:lnTo>
                  <a:lnTo>
                    <a:pt x="61470" y="45835"/>
                  </a:lnTo>
                  <a:lnTo>
                    <a:pt x="67243" y="44899"/>
                  </a:lnTo>
                  <a:lnTo>
                    <a:pt x="71818" y="44365"/>
                  </a:lnTo>
                  <a:lnTo>
                    <a:pt x="76357" y="44899"/>
                  </a:lnTo>
                  <a:lnTo>
                    <a:pt x="84417" y="46369"/>
                  </a:lnTo>
                  <a:lnTo>
                    <a:pt x="90045" y="48374"/>
                  </a:lnTo>
                  <a:lnTo>
                    <a:pt x="92478" y="49844"/>
                  </a:lnTo>
                  <a:lnTo>
                    <a:pt x="96217" y="52383"/>
                  </a:lnTo>
                  <a:lnTo>
                    <a:pt x="97561" y="53853"/>
                  </a:lnTo>
                  <a:lnTo>
                    <a:pt x="98650" y="55723"/>
                  </a:lnTo>
                  <a:lnTo>
                    <a:pt x="99449" y="57193"/>
                  </a:lnTo>
                  <a:lnTo>
                    <a:pt x="100139" y="59198"/>
                  </a:lnTo>
                  <a:lnTo>
                    <a:pt x="100393" y="60668"/>
                  </a:lnTo>
                  <a:lnTo>
                    <a:pt x="100647" y="61737"/>
                  </a:lnTo>
                  <a:lnTo>
                    <a:pt x="100647" y="63207"/>
                  </a:lnTo>
                  <a:lnTo>
                    <a:pt x="100647" y="65211"/>
                  </a:lnTo>
                  <a:lnTo>
                    <a:pt x="100248" y="67616"/>
                  </a:lnTo>
                  <a:lnTo>
                    <a:pt x="99739" y="71091"/>
                  </a:lnTo>
                  <a:lnTo>
                    <a:pt x="99304" y="72561"/>
                  </a:lnTo>
                  <a:lnTo>
                    <a:pt x="98650" y="73095"/>
                  </a:lnTo>
                  <a:lnTo>
                    <a:pt x="96907" y="76035"/>
                  </a:lnTo>
                  <a:lnTo>
                    <a:pt x="97851" y="74031"/>
                  </a:lnTo>
                  <a:lnTo>
                    <a:pt x="98650" y="71091"/>
                  </a:lnTo>
                  <a:lnTo>
                    <a:pt x="99195" y="69086"/>
                  </a:lnTo>
                  <a:lnTo>
                    <a:pt x="99304" y="67082"/>
                  </a:lnTo>
                  <a:lnTo>
                    <a:pt x="99739" y="63741"/>
                  </a:lnTo>
                  <a:lnTo>
                    <a:pt x="99739" y="62672"/>
                  </a:lnTo>
                  <a:lnTo>
                    <a:pt x="99304" y="60668"/>
                  </a:lnTo>
                  <a:lnTo>
                    <a:pt x="98904" y="59732"/>
                  </a:lnTo>
                  <a:lnTo>
                    <a:pt x="98105" y="56258"/>
                  </a:lnTo>
                  <a:lnTo>
                    <a:pt x="96653" y="54253"/>
                  </a:lnTo>
                  <a:lnTo>
                    <a:pt x="95164" y="52383"/>
                  </a:lnTo>
                  <a:lnTo>
                    <a:pt x="92478" y="50378"/>
                  </a:lnTo>
                  <a:lnTo>
                    <a:pt x="91134" y="49844"/>
                  </a:lnTo>
                  <a:lnTo>
                    <a:pt x="91134" y="50378"/>
                  </a:lnTo>
                  <a:lnTo>
                    <a:pt x="89137" y="48908"/>
                  </a:lnTo>
                  <a:lnTo>
                    <a:pt x="86559" y="47839"/>
                  </a:lnTo>
                  <a:lnTo>
                    <a:pt x="86559" y="48374"/>
                  </a:lnTo>
                  <a:lnTo>
                    <a:pt x="82420" y="46904"/>
                  </a:lnTo>
                  <a:lnTo>
                    <a:pt x="80387" y="46369"/>
                  </a:lnTo>
                  <a:lnTo>
                    <a:pt x="80387" y="46904"/>
                  </a:lnTo>
                  <a:lnTo>
                    <a:pt x="82529" y="46904"/>
                  </a:lnTo>
                  <a:lnTo>
                    <a:pt x="87503" y="49844"/>
                  </a:lnTo>
                  <a:lnTo>
                    <a:pt x="90045" y="51848"/>
                  </a:lnTo>
                  <a:lnTo>
                    <a:pt x="92623" y="54253"/>
                  </a:lnTo>
                  <a:lnTo>
                    <a:pt x="94765" y="58262"/>
                  </a:lnTo>
                  <a:lnTo>
                    <a:pt x="95709" y="60668"/>
                  </a:lnTo>
                  <a:lnTo>
                    <a:pt x="96217" y="62672"/>
                  </a:lnTo>
                  <a:lnTo>
                    <a:pt x="96363" y="64677"/>
                  </a:lnTo>
                  <a:lnTo>
                    <a:pt x="96363" y="66681"/>
                  </a:lnTo>
                  <a:lnTo>
                    <a:pt x="96108" y="69086"/>
                  </a:lnTo>
                  <a:lnTo>
                    <a:pt x="95564" y="72561"/>
                  </a:lnTo>
                  <a:lnTo>
                    <a:pt x="94620" y="75100"/>
                  </a:lnTo>
                  <a:lnTo>
                    <a:pt x="93276" y="76971"/>
                  </a:lnTo>
                  <a:lnTo>
                    <a:pt x="91679" y="79510"/>
                  </a:lnTo>
                  <a:lnTo>
                    <a:pt x="88593" y="81514"/>
                  </a:lnTo>
                  <a:lnTo>
                    <a:pt x="89791" y="78440"/>
                  </a:lnTo>
                  <a:lnTo>
                    <a:pt x="91534" y="75100"/>
                  </a:lnTo>
                  <a:lnTo>
                    <a:pt x="92223" y="72561"/>
                  </a:lnTo>
                  <a:lnTo>
                    <a:pt x="92732" y="70155"/>
                  </a:lnTo>
                  <a:lnTo>
                    <a:pt x="93131" y="66681"/>
                  </a:lnTo>
                  <a:lnTo>
                    <a:pt x="93131" y="62672"/>
                  </a:lnTo>
                  <a:lnTo>
                    <a:pt x="92732" y="61202"/>
                  </a:lnTo>
                  <a:lnTo>
                    <a:pt x="92478" y="59732"/>
                  </a:lnTo>
                  <a:lnTo>
                    <a:pt x="91679" y="57728"/>
                  </a:lnTo>
                  <a:lnTo>
                    <a:pt x="90735" y="55723"/>
                  </a:lnTo>
                  <a:lnTo>
                    <a:pt x="89537" y="53853"/>
                  </a:lnTo>
                  <a:lnTo>
                    <a:pt x="87503" y="52383"/>
                  </a:lnTo>
                  <a:lnTo>
                    <a:pt x="85107" y="51314"/>
                  </a:lnTo>
                  <a:lnTo>
                    <a:pt x="82529" y="49844"/>
                  </a:lnTo>
                  <a:lnTo>
                    <a:pt x="80387" y="48908"/>
                  </a:lnTo>
                  <a:lnTo>
                    <a:pt x="77990" y="48374"/>
                  </a:lnTo>
                  <a:lnTo>
                    <a:pt x="77990" y="48908"/>
                  </a:lnTo>
                  <a:lnTo>
                    <a:pt x="79987" y="49844"/>
                  </a:lnTo>
                  <a:lnTo>
                    <a:pt x="84417" y="51314"/>
                  </a:lnTo>
                  <a:lnTo>
                    <a:pt x="86704" y="53318"/>
                  </a:lnTo>
                  <a:lnTo>
                    <a:pt x="88992" y="55723"/>
                  </a:lnTo>
                  <a:lnTo>
                    <a:pt x="89791" y="57728"/>
                  </a:lnTo>
                  <a:lnTo>
                    <a:pt x="90590" y="59732"/>
                  </a:lnTo>
                  <a:lnTo>
                    <a:pt x="91134" y="61202"/>
                  </a:lnTo>
                  <a:lnTo>
                    <a:pt x="91679" y="63741"/>
                  </a:lnTo>
                  <a:lnTo>
                    <a:pt x="91679" y="65612"/>
                  </a:lnTo>
                  <a:lnTo>
                    <a:pt x="91279" y="70155"/>
                  </a:lnTo>
                  <a:lnTo>
                    <a:pt x="90989" y="72561"/>
                  </a:lnTo>
                  <a:lnTo>
                    <a:pt x="90190" y="75100"/>
                  </a:lnTo>
                  <a:lnTo>
                    <a:pt x="89537" y="78440"/>
                  </a:lnTo>
                  <a:lnTo>
                    <a:pt x="88048" y="81514"/>
                  </a:lnTo>
                  <a:lnTo>
                    <a:pt x="87249" y="81514"/>
                  </a:lnTo>
                  <a:lnTo>
                    <a:pt x="83618" y="82449"/>
                  </a:lnTo>
                  <a:lnTo>
                    <a:pt x="85361" y="80445"/>
                  </a:lnTo>
                  <a:lnTo>
                    <a:pt x="86559" y="78040"/>
                  </a:lnTo>
                  <a:lnTo>
                    <a:pt x="87503" y="75100"/>
                  </a:lnTo>
                  <a:lnTo>
                    <a:pt x="88193" y="72026"/>
                  </a:lnTo>
                  <a:lnTo>
                    <a:pt x="88447" y="68552"/>
                  </a:lnTo>
                  <a:lnTo>
                    <a:pt x="88593" y="65612"/>
                  </a:lnTo>
                  <a:lnTo>
                    <a:pt x="88447" y="63741"/>
                  </a:lnTo>
                  <a:lnTo>
                    <a:pt x="87903" y="61202"/>
                  </a:lnTo>
                  <a:lnTo>
                    <a:pt x="87104" y="59732"/>
                  </a:lnTo>
                  <a:lnTo>
                    <a:pt x="85107" y="56258"/>
                  </a:lnTo>
                  <a:lnTo>
                    <a:pt x="82674" y="53318"/>
                  </a:lnTo>
                  <a:lnTo>
                    <a:pt x="79987" y="51314"/>
                  </a:lnTo>
                  <a:lnTo>
                    <a:pt x="75013" y="48908"/>
                  </a:lnTo>
                  <a:lnTo>
                    <a:pt x="72762" y="48374"/>
                  </a:lnTo>
                  <a:lnTo>
                    <a:pt x="72762" y="48908"/>
                  </a:lnTo>
                  <a:lnTo>
                    <a:pt x="76901" y="51314"/>
                  </a:lnTo>
                  <a:lnTo>
                    <a:pt x="80133" y="53853"/>
                  </a:lnTo>
                  <a:lnTo>
                    <a:pt x="82674" y="56258"/>
                  </a:lnTo>
                  <a:lnTo>
                    <a:pt x="84417" y="59198"/>
                  </a:lnTo>
                  <a:lnTo>
                    <a:pt x="85506" y="60668"/>
                  </a:lnTo>
                  <a:lnTo>
                    <a:pt x="86160" y="62672"/>
                  </a:lnTo>
                  <a:lnTo>
                    <a:pt x="86559" y="64677"/>
                  </a:lnTo>
                  <a:lnTo>
                    <a:pt x="86704" y="69086"/>
                  </a:lnTo>
                  <a:lnTo>
                    <a:pt x="86559" y="72561"/>
                  </a:lnTo>
                  <a:lnTo>
                    <a:pt x="86051" y="76035"/>
                  </a:lnTo>
                  <a:lnTo>
                    <a:pt x="85361" y="78440"/>
                  </a:lnTo>
                  <a:lnTo>
                    <a:pt x="83872" y="81915"/>
                  </a:lnTo>
                  <a:lnTo>
                    <a:pt x="83364" y="82449"/>
                  </a:lnTo>
                  <a:lnTo>
                    <a:pt x="83364" y="83385"/>
                  </a:lnTo>
                  <a:lnTo>
                    <a:pt x="78390" y="85389"/>
                  </a:lnTo>
                  <a:lnTo>
                    <a:pt x="80133" y="82449"/>
                  </a:lnTo>
                  <a:lnTo>
                    <a:pt x="81476" y="79510"/>
                  </a:lnTo>
                  <a:lnTo>
                    <a:pt x="82420" y="76035"/>
                  </a:lnTo>
                  <a:lnTo>
                    <a:pt x="82928" y="72561"/>
                  </a:lnTo>
                  <a:lnTo>
                    <a:pt x="83074" y="70155"/>
                  </a:lnTo>
                  <a:lnTo>
                    <a:pt x="83364" y="67616"/>
                  </a:lnTo>
                  <a:lnTo>
                    <a:pt x="83074" y="65211"/>
                  </a:lnTo>
                  <a:lnTo>
                    <a:pt x="82928" y="63207"/>
                  </a:lnTo>
                  <a:lnTo>
                    <a:pt x="82529" y="60668"/>
                  </a:lnTo>
                  <a:lnTo>
                    <a:pt x="81875" y="59198"/>
                  </a:lnTo>
                  <a:lnTo>
                    <a:pt x="80931" y="57728"/>
                  </a:lnTo>
                  <a:lnTo>
                    <a:pt x="78934" y="54253"/>
                  </a:lnTo>
                  <a:lnTo>
                    <a:pt x="76357" y="52383"/>
                  </a:lnTo>
                  <a:lnTo>
                    <a:pt x="71818" y="49844"/>
                  </a:lnTo>
                  <a:lnTo>
                    <a:pt x="69676" y="48908"/>
                  </a:lnTo>
                  <a:lnTo>
                    <a:pt x="69385" y="49844"/>
                  </a:lnTo>
                  <a:lnTo>
                    <a:pt x="71673" y="50378"/>
                  </a:lnTo>
                  <a:lnTo>
                    <a:pt x="76248" y="53318"/>
                  </a:lnTo>
                  <a:lnTo>
                    <a:pt x="78535" y="55322"/>
                  </a:lnTo>
                  <a:lnTo>
                    <a:pt x="80786" y="57728"/>
                  </a:lnTo>
                  <a:lnTo>
                    <a:pt x="81621" y="59732"/>
                  </a:lnTo>
                  <a:lnTo>
                    <a:pt x="82420" y="61202"/>
                  </a:lnTo>
                  <a:lnTo>
                    <a:pt x="82928" y="63207"/>
                  </a:lnTo>
                  <a:lnTo>
                    <a:pt x="83074" y="65211"/>
                  </a:lnTo>
                  <a:lnTo>
                    <a:pt x="83074" y="67616"/>
                  </a:lnTo>
                  <a:lnTo>
                    <a:pt x="82928" y="70155"/>
                  </a:lnTo>
                  <a:lnTo>
                    <a:pt x="82674" y="73095"/>
                  </a:lnTo>
                  <a:lnTo>
                    <a:pt x="82130" y="76570"/>
                  </a:lnTo>
                  <a:lnTo>
                    <a:pt x="81077" y="80044"/>
                  </a:lnTo>
                  <a:lnTo>
                    <a:pt x="79842" y="82449"/>
                  </a:lnTo>
                  <a:lnTo>
                    <a:pt x="77845" y="85924"/>
                  </a:lnTo>
                  <a:lnTo>
                    <a:pt x="75848" y="86458"/>
                  </a:lnTo>
                  <a:lnTo>
                    <a:pt x="73815" y="87928"/>
                  </a:lnTo>
                  <a:lnTo>
                    <a:pt x="72217" y="89398"/>
                  </a:lnTo>
                  <a:lnTo>
                    <a:pt x="69785" y="92873"/>
                  </a:lnTo>
                  <a:lnTo>
                    <a:pt x="68732" y="94743"/>
                  </a:lnTo>
                  <a:lnTo>
                    <a:pt x="68586" y="95812"/>
                  </a:lnTo>
                  <a:lnTo>
                    <a:pt x="68332" y="97282"/>
                  </a:lnTo>
                  <a:lnTo>
                    <a:pt x="68586" y="99287"/>
                  </a:lnTo>
                  <a:lnTo>
                    <a:pt x="68732" y="100222"/>
                  </a:lnTo>
                  <a:lnTo>
                    <a:pt x="67642" y="100222"/>
                  </a:lnTo>
                  <a:lnTo>
                    <a:pt x="64556" y="101158"/>
                  </a:lnTo>
                  <a:lnTo>
                    <a:pt x="62269" y="102227"/>
                  </a:lnTo>
                  <a:lnTo>
                    <a:pt x="60671" y="103162"/>
                  </a:lnTo>
                  <a:lnTo>
                    <a:pt x="59582" y="104632"/>
                  </a:lnTo>
                  <a:lnTo>
                    <a:pt x="58928" y="106102"/>
                  </a:lnTo>
                  <a:lnTo>
                    <a:pt x="58239" y="108106"/>
                  </a:lnTo>
                  <a:lnTo>
                    <a:pt x="57984" y="110111"/>
                  </a:lnTo>
                  <a:lnTo>
                    <a:pt x="57984" y="112115"/>
                  </a:lnTo>
                  <a:lnTo>
                    <a:pt x="57984" y="114120"/>
                  </a:lnTo>
                  <a:lnTo>
                    <a:pt x="58130" y="114521"/>
                  </a:lnTo>
                  <a:lnTo>
                    <a:pt x="58928" y="117461"/>
                  </a:lnTo>
                  <a:lnTo>
                    <a:pt x="60272" y="120000"/>
                  </a:lnTo>
                  <a:lnTo>
                    <a:pt x="60671" y="120000"/>
                  </a:lnTo>
                  <a:lnTo>
                    <a:pt x="59074" y="117461"/>
                  </a:lnTo>
                  <a:lnTo>
                    <a:pt x="58239" y="114521"/>
                  </a:lnTo>
                  <a:lnTo>
                    <a:pt x="58130" y="113585"/>
                  </a:lnTo>
                  <a:lnTo>
                    <a:pt x="57984" y="112115"/>
                  </a:lnTo>
                  <a:lnTo>
                    <a:pt x="58130" y="110111"/>
                  </a:lnTo>
                  <a:lnTo>
                    <a:pt x="58529" y="108106"/>
                  </a:lnTo>
                  <a:lnTo>
                    <a:pt x="59074" y="106636"/>
                  </a:lnTo>
                  <a:lnTo>
                    <a:pt x="59727" y="105167"/>
                  </a:lnTo>
                  <a:lnTo>
                    <a:pt x="60671" y="104231"/>
                  </a:lnTo>
                  <a:lnTo>
                    <a:pt x="62269" y="102761"/>
                  </a:lnTo>
                  <a:lnTo>
                    <a:pt x="64556" y="101158"/>
                  </a:lnTo>
                  <a:lnTo>
                    <a:pt x="67642" y="100757"/>
                  </a:lnTo>
                  <a:lnTo>
                    <a:pt x="68841" y="100757"/>
                  </a:lnTo>
                  <a:lnTo>
                    <a:pt x="69676" y="101158"/>
                  </a:lnTo>
                  <a:lnTo>
                    <a:pt x="68187" y="101158"/>
                  </a:lnTo>
                  <a:lnTo>
                    <a:pt x="65754" y="102227"/>
                  </a:lnTo>
                  <a:lnTo>
                    <a:pt x="63068" y="104231"/>
                  </a:lnTo>
                  <a:lnTo>
                    <a:pt x="62015" y="105167"/>
                  </a:lnTo>
                  <a:lnTo>
                    <a:pt x="61071" y="106636"/>
                  </a:lnTo>
                  <a:lnTo>
                    <a:pt x="60671" y="108641"/>
                  </a:lnTo>
                  <a:lnTo>
                    <a:pt x="60272" y="110645"/>
                  </a:lnTo>
                  <a:lnTo>
                    <a:pt x="60127" y="112516"/>
                  </a:lnTo>
                  <a:lnTo>
                    <a:pt x="60526" y="115590"/>
                  </a:lnTo>
                  <a:lnTo>
                    <a:pt x="61216" y="117995"/>
                  </a:lnTo>
                  <a:lnTo>
                    <a:pt x="62160" y="120000"/>
                  </a:lnTo>
                  <a:lnTo>
                    <a:pt x="62559" y="120000"/>
                  </a:lnTo>
                  <a:lnTo>
                    <a:pt x="61216" y="117995"/>
                  </a:lnTo>
                  <a:lnTo>
                    <a:pt x="60526" y="115590"/>
                  </a:lnTo>
                  <a:lnTo>
                    <a:pt x="60272" y="112516"/>
                  </a:lnTo>
                  <a:lnTo>
                    <a:pt x="60526" y="110645"/>
                  </a:lnTo>
                  <a:lnTo>
                    <a:pt x="60671" y="108641"/>
                  </a:lnTo>
                  <a:lnTo>
                    <a:pt x="61216" y="107706"/>
                  </a:lnTo>
                  <a:lnTo>
                    <a:pt x="62160" y="105167"/>
                  </a:lnTo>
                  <a:lnTo>
                    <a:pt x="63358" y="104231"/>
                  </a:lnTo>
                  <a:lnTo>
                    <a:pt x="66154" y="102761"/>
                  </a:lnTo>
                  <a:lnTo>
                    <a:pt x="68732" y="102227"/>
                  </a:lnTo>
                  <a:lnTo>
                    <a:pt x="69785" y="102227"/>
                  </a:lnTo>
                  <a:lnTo>
                    <a:pt x="69785" y="101158"/>
                  </a:lnTo>
                  <a:lnTo>
                    <a:pt x="71273" y="103162"/>
                  </a:lnTo>
                  <a:lnTo>
                    <a:pt x="67897" y="103162"/>
                  </a:lnTo>
                  <a:lnTo>
                    <a:pt x="66698" y="103162"/>
                  </a:lnTo>
                  <a:lnTo>
                    <a:pt x="65246" y="104231"/>
                  </a:lnTo>
                  <a:lnTo>
                    <a:pt x="64157" y="105167"/>
                  </a:lnTo>
                  <a:lnTo>
                    <a:pt x="62813" y="108106"/>
                  </a:lnTo>
                  <a:lnTo>
                    <a:pt x="62269" y="110111"/>
                  </a:lnTo>
                  <a:lnTo>
                    <a:pt x="62160" y="111581"/>
                  </a:lnTo>
                  <a:lnTo>
                    <a:pt x="62160" y="113585"/>
                  </a:lnTo>
                  <a:lnTo>
                    <a:pt x="62269" y="115590"/>
                  </a:lnTo>
                  <a:lnTo>
                    <a:pt x="63068" y="117995"/>
                  </a:lnTo>
                  <a:lnTo>
                    <a:pt x="64302" y="120000"/>
                  </a:lnTo>
                  <a:lnTo>
                    <a:pt x="64701" y="120000"/>
                  </a:lnTo>
                  <a:lnTo>
                    <a:pt x="63213" y="117461"/>
                  </a:lnTo>
                  <a:lnTo>
                    <a:pt x="62813" y="115991"/>
                  </a:lnTo>
                  <a:lnTo>
                    <a:pt x="62269" y="114521"/>
                  </a:lnTo>
                  <a:lnTo>
                    <a:pt x="62160" y="113585"/>
                  </a:lnTo>
                  <a:lnTo>
                    <a:pt x="62269" y="111581"/>
                  </a:lnTo>
                  <a:lnTo>
                    <a:pt x="62269" y="110645"/>
                  </a:lnTo>
                  <a:lnTo>
                    <a:pt x="63068" y="108106"/>
                  </a:lnTo>
                  <a:lnTo>
                    <a:pt x="64302" y="106102"/>
                  </a:lnTo>
                  <a:lnTo>
                    <a:pt x="65246" y="104632"/>
                  </a:lnTo>
                  <a:lnTo>
                    <a:pt x="66698" y="104231"/>
                  </a:lnTo>
                  <a:lnTo>
                    <a:pt x="68187" y="103162"/>
                  </a:lnTo>
                  <a:lnTo>
                    <a:pt x="71818" y="104231"/>
                  </a:lnTo>
                  <a:lnTo>
                    <a:pt x="69785" y="104231"/>
                  </a:lnTo>
                  <a:lnTo>
                    <a:pt x="67243" y="105167"/>
                  </a:lnTo>
                  <a:lnTo>
                    <a:pt x="66154" y="106636"/>
                  </a:lnTo>
                  <a:lnTo>
                    <a:pt x="65101" y="108106"/>
                  </a:lnTo>
                  <a:lnTo>
                    <a:pt x="64302" y="110111"/>
                  </a:lnTo>
                  <a:lnTo>
                    <a:pt x="64012" y="112115"/>
                  </a:lnTo>
                  <a:lnTo>
                    <a:pt x="64012" y="112516"/>
                  </a:lnTo>
                  <a:lnTo>
                    <a:pt x="64157" y="114521"/>
                  </a:lnTo>
                  <a:lnTo>
                    <a:pt x="64556" y="115590"/>
                  </a:lnTo>
                  <a:lnTo>
                    <a:pt x="64810" y="117461"/>
                  </a:lnTo>
                  <a:lnTo>
                    <a:pt x="65754" y="119064"/>
                  </a:lnTo>
                  <a:lnTo>
                    <a:pt x="66698" y="120000"/>
                  </a:lnTo>
                  <a:lnTo>
                    <a:pt x="67243" y="120000"/>
                  </a:lnTo>
                  <a:lnTo>
                    <a:pt x="65355" y="117461"/>
                  </a:lnTo>
                  <a:lnTo>
                    <a:pt x="64556" y="114521"/>
                  </a:lnTo>
                  <a:lnTo>
                    <a:pt x="64157" y="112516"/>
                  </a:lnTo>
                  <a:lnTo>
                    <a:pt x="64157" y="112115"/>
                  </a:lnTo>
                  <a:lnTo>
                    <a:pt x="64302" y="110645"/>
                  </a:lnTo>
                  <a:lnTo>
                    <a:pt x="64701" y="109576"/>
                  </a:lnTo>
                  <a:lnTo>
                    <a:pt x="65645" y="108106"/>
                  </a:lnTo>
                  <a:lnTo>
                    <a:pt x="67098" y="106636"/>
                  </a:lnTo>
                  <a:lnTo>
                    <a:pt x="68586" y="105167"/>
                  </a:lnTo>
                  <a:lnTo>
                    <a:pt x="71273" y="104632"/>
                  </a:lnTo>
                  <a:lnTo>
                    <a:pt x="72472" y="104231"/>
                  </a:lnTo>
                  <a:lnTo>
                    <a:pt x="73270" y="104632"/>
                  </a:lnTo>
                  <a:lnTo>
                    <a:pt x="75304" y="105167"/>
                  </a:lnTo>
                  <a:lnTo>
                    <a:pt x="73960" y="106636"/>
                  </a:lnTo>
                  <a:lnTo>
                    <a:pt x="73270" y="109576"/>
                  </a:lnTo>
                  <a:lnTo>
                    <a:pt x="72871" y="111581"/>
                  </a:lnTo>
                  <a:lnTo>
                    <a:pt x="72871" y="112115"/>
                  </a:lnTo>
                  <a:lnTo>
                    <a:pt x="72871" y="114521"/>
                  </a:lnTo>
                  <a:lnTo>
                    <a:pt x="73270" y="117060"/>
                  </a:lnTo>
                  <a:lnTo>
                    <a:pt x="73670" y="119064"/>
                  </a:lnTo>
                  <a:lnTo>
                    <a:pt x="74214" y="120000"/>
                  </a:lnTo>
                  <a:lnTo>
                    <a:pt x="74505" y="120000"/>
                  </a:lnTo>
                  <a:lnTo>
                    <a:pt x="73960" y="119064"/>
                  </a:lnTo>
                  <a:lnTo>
                    <a:pt x="73416" y="117060"/>
                  </a:lnTo>
                  <a:lnTo>
                    <a:pt x="73016" y="114521"/>
                  </a:lnTo>
                  <a:lnTo>
                    <a:pt x="72871" y="112115"/>
                  </a:lnTo>
                  <a:lnTo>
                    <a:pt x="73016" y="111581"/>
                  </a:lnTo>
                  <a:lnTo>
                    <a:pt x="73670" y="109576"/>
                  </a:lnTo>
                  <a:lnTo>
                    <a:pt x="74505" y="106636"/>
                  </a:lnTo>
                  <a:lnTo>
                    <a:pt x="75304" y="106102"/>
                  </a:lnTo>
                  <a:lnTo>
                    <a:pt x="75957" y="105167"/>
                  </a:lnTo>
                  <a:lnTo>
                    <a:pt x="77591" y="105167"/>
                  </a:lnTo>
                  <a:lnTo>
                    <a:pt x="76357" y="107706"/>
                  </a:lnTo>
                  <a:lnTo>
                    <a:pt x="75703" y="108641"/>
                  </a:lnTo>
                  <a:lnTo>
                    <a:pt x="75304" y="110645"/>
                  </a:lnTo>
                  <a:lnTo>
                    <a:pt x="74904" y="112516"/>
                  </a:lnTo>
                  <a:lnTo>
                    <a:pt x="75013" y="114521"/>
                  </a:lnTo>
                  <a:lnTo>
                    <a:pt x="75304" y="117060"/>
                  </a:lnTo>
                  <a:lnTo>
                    <a:pt x="76357" y="120000"/>
                  </a:lnTo>
                  <a:lnTo>
                    <a:pt x="76502" y="120000"/>
                  </a:lnTo>
                  <a:lnTo>
                    <a:pt x="75848" y="117995"/>
                  </a:lnTo>
                  <a:lnTo>
                    <a:pt x="75413" y="115991"/>
                  </a:lnTo>
                  <a:lnTo>
                    <a:pt x="75013" y="114521"/>
                  </a:lnTo>
                  <a:lnTo>
                    <a:pt x="75013" y="112516"/>
                  </a:lnTo>
                  <a:lnTo>
                    <a:pt x="75304" y="110645"/>
                  </a:lnTo>
                  <a:lnTo>
                    <a:pt x="76248" y="108106"/>
                  </a:lnTo>
                  <a:lnTo>
                    <a:pt x="77046" y="106636"/>
                  </a:lnTo>
                  <a:lnTo>
                    <a:pt x="78390" y="105167"/>
                  </a:lnTo>
                  <a:lnTo>
                    <a:pt x="79443" y="105167"/>
                  </a:lnTo>
                  <a:lnTo>
                    <a:pt x="83364" y="105167"/>
                  </a:lnTo>
                  <a:lnTo>
                    <a:pt x="81875" y="107706"/>
                  </a:lnTo>
                  <a:lnTo>
                    <a:pt x="81331" y="108641"/>
                  </a:lnTo>
                  <a:lnTo>
                    <a:pt x="80786" y="111581"/>
                  </a:lnTo>
                  <a:lnTo>
                    <a:pt x="80786" y="113585"/>
                  </a:lnTo>
                  <a:lnTo>
                    <a:pt x="81077" y="115991"/>
                  </a:lnTo>
                  <a:lnTo>
                    <a:pt x="82420" y="120000"/>
                  </a:lnTo>
                  <a:lnTo>
                    <a:pt x="82674" y="120000"/>
                  </a:lnTo>
                  <a:lnTo>
                    <a:pt x="81621" y="117461"/>
                  </a:lnTo>
                  <a:lnTo>
                    <a:pt x="81331" y="115991"/>
                  </a:lnTo>
                  <a:lnTo>
                    <a:pt x="80931" y="113585"/>
                  </a:lnTo>
                  <a:lnTo>
                    <a:pt x="80931" y="111581"/>
                  </a:lnTo>
                  <a:lnTo>
                    <a:pt x="81077" y="110111"/>
                  </a:lnTo>
                  <a:lnTo>
                    <a:pt x="81476" y="108641"/>
                  </a:lnTo>
                  <a:lnTo>
                    <a:pt x="82420" y="106636"/>
                  </a:lnTo>
                  <a:lnTo>
                    <a:pt x="83618" y="105167"/>
                  </a:lnTo>
                  <a:lnTo>
                    <a:pt x="84417" y="105167"/>
                  </a:lnTo>
                  <a:lnTo>
                    <a:pt x="86450" y="105167"/>
                  </a:lnTo>
                  <a:lnTo>
                    <a:pt x="84562" y="108106"/>
                  </a:lnTo>
                  <a:lnTo>
                    <a:pt x="83618" y="110111"/>
                  </a:lnTo>
                  <a:lnTo>
                    <a:pt x="83364" y="112516"/>
                  </a:lnTo>
                  <a:lnTo>
                    <a:pt x="83364" y="114521"/>
                  </a:lnTo>
                  <a:lnTo>
                    <a:pt x="83364" y="115991"/>
                  </a:lnTo>
                  <a:lnTo>
                    <a:pt x="83618" y="117461"/>
                  </a:lnTo>
                  <a:lnTo>
                    <a:pt x="84417" y="120000"/>
                  </a:lnTo>
                  <a:lnTo>
                    <a:pt x="84562" y="120000"/>
                  </a:lnTo>
                  <a:lnTo>
                    <a:pt x="83618" y="117060"/>
                  </a:lnTo>
                  <a:lnTo>
                    <a:pt x="83473" y="115991"/>
                  </a:lnTo>
                  <a:lnTo>
                    <a:pt x="83364" y="114521"/>
                  </a:lnTo>
                  <a:lnTo>
                    <a:pt x="83364" y="112516"/>
                  </a:lnTo>
                  <a:lnTo>
                    <a:pt x="83872" y="110645"/>
                  </a:lnTo>
                  <a:lnTo>
                    <a:pt x="84562" y="108641"/>
                  </a:lnTo>
                  <a:lnTo>
                    <a:pt x="85506" y="106636"/>
                  </a:lnTo>
                  <a:lnTo>
                    <a:pt x="86959" y="105167"/>
                  </a:lnTo>
                  <a:lnTo>
                    <a:pt x="88992" y="104632"/>
                  </a:lnTo>
                  <a:lnTo>
                    <a:pt x="86959" y="108106"/>
                  </a:lnTo>
                  <a:lnTo>
                    <a:pt x="86051" y="110111"/>
                  </a:lnTo>
                  <a:lnTo>
                    <a:pt x="85615" y="111581"/>
                  </a:lnTo>
                  <a:lnTo>
                    <a:pt x="85361" y="113585"/>
                  </a:lnTo>
                  <a:lnTo>
                    <a:pt x="85361" y="115590"/>
                  </a:lnTo>
                  <a:lnTo>
                    <a:pt x="85615" y="117995"/>
                  </a:lnTo>
                  <a:lnTo>
                    <a:pt x="86450" y="120000"/>
                  </a:lnTo>
                  <a:lnTo>
                    <a:pt x="86704" y="120000"/>
                  </a:lnTo>
                  <a:lnTo>
                    <a:pt x="85906" y="117461"/>
                  </a:lnTo>
                  <a:lnTo>
                    <a:pt x="85506" y="115590"/>
                  </a:lnTo>
                  <a:lnTo>
                    <a:pt x="85506" y="113585"/>
                  </a:lnTo>
                  <a:lnTo>
                    <a:pt x="85906" y="111581"/>
                  </a:lnTo>
                  <a:lnTo>
                    <a:pt x="86450" y="110111"/>
                  </a:lnTo>
                  <a:lnTo>
                    <a:pt x="87649" y="107706"/>
                  </a:lnTo>
                  <a:lnTo>
                    <a:pt x="89537" y="104632"/>
                  </a:lnTo>
                  <a:lnTo>
                    <a:pt x="91279" y="104632"/>
                  </a:lnTo>
                  <a:lnTo>
                    <a:pt x="93676" y="104632"/>
                  </a:lnTo>
                  <a:lnTo>
                    <a:pt x="92078" y="106102"/>
                  </a:lnTo>
                  <a:lnTo>
                    <a:pt x="90989" y="107706"/>
                  </a:lnTo>
                  <a:lnTo>
                    <a:pt x="90045" y="108641"/>
                  </a:lnTo>
                  <a:lnTo>
                    <a:pt x="88701" y="111581"/>
                  </a:lnTo>
                  <a:lnTo>
                    <a:pt x="88447" y="112516"/>
                  </a:lnTo>
                  <a:lnTo>
                    <a:pt x="88193" y="114120"/>
                  </a:lnTo>
                  <a:lnTo>
                    <a:pt x="88048" y="115991"/>
                  </a:lnTo>
                  <a:lnTo>
                    <a:pt x="88193" y="117461"/>
                  </a:lnTo>
                  <a:lnTo>
                    <a:pt x="88447" y="119064"/>
                  </a:lnTo>
                  <a:lnTo>
                    <a:pt x="88701" y="120000"/>
                  </a:lnTo>
                  <a:lnTo>
                    <a:pt x="88992" y="120000"/>
                  </a:lnTo>
                  <a:lnTo>
                    <a:pt x="88593" y="117995"/>
                  </a:lnTo>
                  <a:lnTo>
                    <a:pt x="88447" y="117461"/>
                  </a:lnTo>
                  <a:lnTo>
                    <a:pt x="88193" y="115991"/>
                  </a:lnTo>
                  <a:lnTo>
                    <a:pt x="88193" y="114120"/>
                  </a:lnTo>
                  <a:lnTo>
                    <a:pt x="88447" y="112516"/>
                  </a:lnTo>
                  <a:lnTo>
                    <a:pt x="88701" y="111581"/>
                  </a:lnTo>
                  <a:lnTo>
                    <a:pt x="90045" y="109576"/>
                  </a:lnTo>
                  <a:lnTo>
                    <a:pt x="91134" y="107706"/>
                  </a:lnTo>
                  <a:lnTo>
                    <a:pt x="92623" y="106102"/>
                  </a:lnTo>
                  <a:lnTo>
                    <a:pt x="94620" y="104632"/>
                  </a:lnTo>
                  <a:lnTo>
                    <a:pt x="94620" y="104231"/>
                  </a:lnTo>
                  <a:lnTo>
                    <a:pt x="106311" y="103162"/>
                  </a:lnTo>
                  <a:lnTo>
                    <a:pt x="108599" y="103162"/>
                  </a:lnTo>
                  <a:lnTo>
                    <a:pt x="108453" y="103162"/>
                  </a:lnTo>
                  <a:lnTo>
                    <a:pt x="105912" y="103162"/>
                  </a:lnTo>
                  <a:lnTo>
                    <a:pt x="104278" y="104231"/>
                  </a:lnTo>
                  <a:lnTo>
                    <a:pt x="104278" y="103162"/>
                  </a:lnTo>
                  <a:lnTo>
                    <a:pt x="100393" y="104632"/>
                  </a:lnTo>
                  <a:lnTo>
                    <a:pt x="97561" y="106636"/>
                  </a:lnTo>
                  <a:lnTo>
                    <a:pt x="95709" y="108106"/>
                  </a:lnTo>
                  <a:lnTo>
                    <a:pt x="95019" y="108641"/>
                  </a:lnTo>
                  <a:lnTo>
                    <a:pt x="93567" y="111581"/>
                  </a:lnTo>
                  <a:lnTo>
                    <a:pt x="93022" y="112516"/>
                  </a:lnTo>
                  <a:lnTo>
                    <a:pt x="92623" y="114521"/>
                  </a:lnTo>
                  <a:lnTo>
                    <a:pt x="92478" y="117461"/>
                  </a:lnTo>
                  <a:lnTo>
                    <a:pt x="92478" y="117995"/>
                  </a:lnTo>
                  <a:lnTo>
                    <a:pt x="92732" y="120000"/>
                  </a:lnTo>
                  <a:lnTo>
                    <a:pt x="93022" y="120000"/>
                  </a:lnTo>
                  <a:lnTo>
                    <a:pt x="92623" y="117995"/>
                  </a:lnTo>
                  <a:lnTo>
                    <a:pt x="92623" y="117461"/>
                  </a:lnTo>
                  <a:lnTo>
                    <a:pt x="92732" y="114521"/>
                  </a:lnTo>
                  <a:lnTo>
                    <a:pt x="93022" y="112516"/>
                  </a:lnTo>
                  <a:lnTo>
                    <a:pt x="93567" y="111581"/>
                  </a:lnTo>
                  <a:lnTo>
                    <a:pt x="95019" y="109576"/>
                  </a:lnTo>
                  <a:lnTo>
                    <a:pt x="97161" y="107706"/>
                  </a:lnTo>
                  <a:lnTo>
                    <a:pt x="99739" y="105167"/>
                  </a:lnTo>
                  <a:lnTo>
                    <a:pt x="102934" y="104231"/>
                  </a:lnTo>
                  <a:lnTo>
                    <a:pt x="99449" y="106102"/>
                  </a:lnTo>
                  <a:lnTo>
                    <a:pt x="97307" y="107706"/>
                  </a:lnTo>
                  <a:lnTo>
                    <a:pt x="95818" y="109576"/>
                  </a:lnTo>
                  <a:lnTo>
                    <a:pt x="94366" y="112115"/>
                  </a:lnTo>
                  <a:lnTo>
                    <a:pt x="94075" y="114120"/>
                  </a:lnTo>
                  <a:lnTo>
                    <a:pt x="93821" y="115590"/>
                  </a:lnTo>
                  <a:lnTo>
                    <a:pt x="94075" y="117995"/>
                  </a:lnTo>
                  <a:lnTo>
                    <a:pt x="94220" y="120000"/>
                  </a:lnTo>
                  <a:lnTo>
                    <a:pt x="94366" y="120000"/>
                  </a:lnTo>
                  <a:lnTo>
                    <a:pt x="94220" y="117995"/>
                  </a:lnTo>
                  <a:lnTo>
                    <a:pt x="94075" y="115590"/>
                  </a:lnTo>
                  <a:lnTo>
                    <a:pt x="94220" y="114120"/>
                  </a:lnTo>
                  <a:lnTo>
                    <a:pt x="94620" y="112516"/>
                  </a:lnTo>
                  <a:lnTo>
                    <a:pt x="95818" y="110111"/>
                  </a:lnTo>
                  <a:lnTo>
                    <a:pt x="96363" y="109576"/>
                  </a:lnTo>
                  <a:lnTo>
                    <a:pt x="98105" y="107706"/>
                  </a:lnTo>
                  <a:lnTo>
                    <a:pt x="101192" y="105167"/>
                  </a:lnTo>
                  <a:lnTo>
                    <a:pt x="105912" y="104231"/>
                  </a:lnTo>
                  <a:lnTo>
                    <a:pt x="108453" y="104231"/>
                  </a:lnTo>
                  <a:lnTo>
                    <a:pt x="109506" y="103162"/>
                  </a:lnTo>
                  <a:lnTo>
                    <a:pt x="112484" y="104231"/>
                  </a:lnTo>
                  <a:lnTo>
                    <a:pt x="114626" y="105167"/>
                  </a:lnTo>
                  <a:lnTo>
                    <a:pt x="116223" y="106636"/>
                  </a:lnTo>
                  <a:lnTo>
                    <a:pt x="117022" y="108106"/>
                  </a:lnTo>
                  <a:lnTo>
                    <a:pt x="114481" y="106636"/>
                  </a:lnTo>
                  <a:lnTo>
                    <a:pt x="112593" y="106102"/>
                  </a:lnTo>
                  <a:lnTo>
                    <a:pt x="110850" y="106636"/>
                  </a:lnTo>
                  <a:lnTo>
                    <a:pt x="110850" y="106102"/>
                  </a:lnTo>
                  <a:lnTo>
                    <a:pt x="108998" y="106102"/>
                  </a:lnTo>
                  <a:lnTo>
                    <a:pt x="105222" y="106102"/>
                  </a:lnTo>
                  <a:lnTo>
                    <a:pt x="100937" y="107706"/>
                  </a:lnTo>
                  <a:lnTo>
                    <a:pt x="99195" y="108641"/>
                  </a:lnTo>
                  <a:lnTo>
                    <a:pt x="97851" y="110645"/>
                  </a:lnTo>
                  <a:lnTo>
                    <a:pt x="96762" y="113585"/>
                  </a:lnTo>
                  <a:lnTo>
                    <a:pt x="96108" y="115590"/>
                  </a:lnTo>
                  <a:lnTo>
                    <a:pt x="95818" y="117461"/>
                  </a:lnTo>
                  <a:lnTo>
                    <a:pt x="95818" y="119064"/>
                  </a:lnTo>
                  <a:lnTo>
                    <a:pt x="95818" y="120000"/>
                  </a:lnTo>
                  <a:lnTo>
                    <a:pt x="96108" y="120000"/>
                  </a:lnTo>
                  <a:lnTo>
                    <a:pt x="95818" y="119064"/>
                  </a:lnTo>
                  <a:lnTo>
                    <a:pt x="96108" y="117461"/>
                  </a:lnTo>
                  <a:lnTo>
                    <a:pt x="96217" y="115991"/>
                  </a:lnTo>
                  <a:lnTo>
                    <a:pt x="96907" y="113585"/>
                  </a:lnTo>
                  <a:lnTo>
                    <a:pt x="97851" y="111581"/>
                  </a:lnTo>
                  <a:lnTo>
                    <a:pt x="99195" y="109576"/>
                  </a:lnTo>
                  <a:lnTo>
                    <a:pt x="100792" y="108106"/>
                  </a:lnTo>
                  <a:lnTo>
                    <a:pt x="104423" y="106636"/>
                  </a:lnTo>
                  <a:lnTo>
                    <a:pt x="108054" y="106636"/>
                  </a:lnTo>
                  <a:lnTo>
                    <a:pt x="110450" y="106636"/>
                  </a:lnTo>
                  <a:lnTo>
                    <a:pt x="107909" y="107706"/>
                  </a:lnTo>
                  <a:lnTo>
                    <a:pt x="106021" y="109576"/>
                  </a:lnTo>
                  <a:lnTo>
                    <a:pt x="106021" y="108641"/>
                  </a:lnTo>
                  <a:lnTo>
                    <a:pt x="103479" y="109576"/>
                  </a:lnTo>
                  <a:lnTo>
                    <a:pt x="101736" y="109576"/>
                  </a:lnTo>
                  <a:lnTo>
                    <a:pt x="100248" y="110111"/>
                  </a:lnTo>
                  <a:lnTo>
                    <a:pt x="99195" y="111581"/>
                  </a:lnTo>
                  <a:lnTo>
                    <a:pt x="98251" y="113585"/>
                  </a:lnTo>
                  <a:lnTo>
                    <a:pt x="97307" y="115991"/>
                  </a:lnTo>
                  <a:lnTo>
                    <a:pt x="97161" y="117461"/>
                  </a:lnTo>
                  <a:lnTo>
                    <a:pt x="97161" y="120000"/>
                  </a:lnTo>
                  <a:lnTo>
                    <a:pt x="97307" y="120000"/>
                  </a:lnTo>
                  <a:lnTo>
                    <a:pt x="97307" y="117995"/>
                  </a:lnTo>
                  <a:lnTo>
                    <a:pt x="97561" y="117060"/>
                  </a:lnTo>
                  <a:lnTo>
                    <a:pt x="98396" y="113585"/>
                  </a:lnTo>
                  <a:lnTo>
                    <a:pt x="99195" y="112115"/>
                  </a:lnTo>
                  <a:lnTo>
                    <a:pt x="100248" y="110645"/>
                  </a:lnTo>
                  <a:lnTo>
                    <a:pt x="101736" y="110111"/>
                  </a:lnTo>
                  <a:lnTo>
                    <a:pt x="103479" y="109576"/>
                  </a:lnTo>
                  <a:lnTo>
                    <a:pt x="105767" y="109576"/>
                  </a:lnTo>
                  <a:lnTo>
                    <a:pt x="104024" y="112516"/>
                  </a:lnTo>
                  <a:lnTo>
                    <a:pt x="102934" y="115590"/>
                  </a:lnTo>
                  <a:lnTo>
                    <a:pt x="102680" y="117995"/>
                  </a:lnTo>
                  <a:lnTo>
                    <a:pt x="102390" y="119465"/>
                  </a:lnTo>
                  <a:lnTo>
                    <a:pt x="102390" y="120000"/>
                  </a:lnTo>
                  <a:lnTo>
                    <a:pt x="102680" y="120000"/>
                  </a:lnTo>
                  <a:lnTo>
                    <a:pt x="102680" y="119465"/>
                  </a:lnTo>
                  <a:lnTo>
                    <a:pt x="102826" y="117461"/>
                  </a:lnTo>
                  <a:lnTo>
                    <a:pt x="103225" y="115590"/>
                  </a:lnTo>
                  <a:lnTo>
                    <a:pt x="103878" y="113585"/>
                  </a:lnTo>
                  <a:lnTo>
                    <a:pt x="104822" y="111581"/>
                  </a:lnTo>
                  <a:lnTo>
                    <a:pt x="106311" y="109576"/>
                  </a:lnTo>
                  <a:lnTo>
                    <a:pt x="108054" y="108106"/>
                  </a:lnTo>
                  <a:lnTo>
                    <a:pt x="110596" y="106636"/>
                  </a:lnTo>
                  <a:lnTo>
                    <a:pt x="112338" y="106636"/>
                  </a:lnTo>
                  <a:lnTo>
                    <a:pt x="114335" y="106636"/>
                  </a:lnTo>
                  <a:lnTo>
                    <a:pt x="117167" y="108641"/>
                  </a:lnTo>
                  <a:lnTo>
                    <a:pt x="117167" y="108106"/>
                  </a:lnTo>
                  <a:lnTo>
                    <a:pt x="117966" y="110111"/>
                  </a:lnTo>
                  <a:lnTo>
                    <a:pt x="116514" y="109576"/>
                  </a:lnTo>
                  <a:lnTo>
                    <a:pt x="115969" y="109576"/>
                  </a:lnTo>
                  <a:lnTo>
                    <a:pt x="112484" y="108641"/>
                  </a:lnTo>
                  <a:lnTo>
                    <a:pt x="109797" y="109576"/>
                  </a:lnTo>
                  <a:lnTo>
                    <a:pt x="107909" y="111581"/>
                  </a:lnTo>
                  <a:lnTo>
                    <a:pt x="106420" y="112516"/>
                  </a:lnTo>
                  <a:lnTo>
                    <a:pt x="105476" y="114521"/>
                  </a:lnTo>
                  <a:lnTo>
                    <a:pt x="104968" y="117060"/>
                  </a:lnTo>
                  <a:lnTo>
                    <a:pt x="104677" y="119064"/>
                  </a:lnTo>
                  <a:lnTo>
                    <a:pt x="104677" y="120000"/>
                  </a:lnTo>
                  <a:lnTo>
                    <a:pt x="104822" y="120000"/>
                  </a:lnTo>
                  <a:lnTo>
                    <a:pt x="104822" y="119064"/>
                  </a:lnTo>
                  <a:lnTo>
                    <a:pt x="105222" y="117461"/>
                  </a:lnTo>
                  <a:lnTo>
                    <a:pt x="105767" y="115590"/>
                  </a:lnTo>
                  <a:lnTo>
                    <a:pt x="106565" y="113585"/>
                  </a:lnTo>
                  <a:lnTo>
                    <a:pt x="107909" y="111581"/>
                  </a:lnTo>
                  <a:lnTo>
                    <a:pt x="109906" y="110111"/>
                  </a:lnTo>
                  <a:lnTo>
                    <a:pt x="112484" y="109576"/>
                  </a:lnTo>
                  <a:lnTo>
                    <a:pt x="115969" y="110111"/>
                  </a:lnTo>
                  <a:lnTo>
                    <a:pt x="116623" y="110111"/>
                  </a:lnTo>
                  <a:lnTo>
                    <a:pt x="117567" y="110111"/>
                  </a:lnTo>
                  <a:lnTo>
                    <a:pt x="118257" y="110645"/>
                  </a:lnTo>
                  <a:lnTo>
                    <a:pt x="118511" y="111581"/>
                  </a:lnTo>
                  <a:lnTo>
                    <a:pt x="116223" y="110645"/>
                  </a:lnTo>
                  <a:lnTo>
                    <a:pt x="115170" y="110645"/>
                  </a:lnTo>
                  <a:lnTo>
                    <a:pt x="112484" y="110645"/>
                  </a:lnTo>
                  <a:lnTo>
                    <a:pt x="110450" y="111581"/>
                  </a:lnTo>
                  <a:lnTo>
                    <a:pt x="108853" y="112516"/>
                  </a:lnTo>
                  <a:lnTo>
                    <a:pt x="107909" y="114120"/>
                  </a:lnTo>
                  <a:lnTo>
                    <a:pt x="107255" y="115590"/>
                  </a:lnTo>
                  <a:lnTo>
                    <a:pt x="106819" y="117060"/>
                  </a:lnTo>
                  <a:lnTo>
                    <a:pt x="106565" y="119064"/>
                  </a:lnTo>
                  <a:lnTo>
                    <a:pt x="106565" y="120000"/>
                  </a:lnTo>
                  <a:lnTo>
                    <a:pt x="106819" y="120000"/>
                  </a:lnTo>
                  <a:lnTo>
                    <a:pt x="106819" y="119064"/>
                  </a:lnTo>
                  <a:lnTo>
                    <a:pt x="106965" y="117461"/>
                  </a:lnTo>
                  <a:lnTo>
                    <a:pt x="107364" y="115991"/>
                  </a:lnTo>
                  <a:lnTo>
                    <a:pt x="107909" y="114521"/>
                  </a:lnTo>
                  <a:lnTo>
                    <a:pt x="108998" y="112516"/>
                  </a:lnTo>
                  <a:lnTo>
                    <a:pt x="110450" y="112115"/>
                  </a:lnTo>
                  <a:lnTo>
                    <a:pt x="112593" y="111581"/>
                  </a:lnTo>
                  <a:lnTo>
                    <a:pt x="115425" y="111581"/>
                  </a:lnTo>
                  <a:lnTo>
                    <a:pt x="116223" y="111581"/>
                  </a:lnTo>
                  <a:lnTo>
                    <a:pt x="118656" y="112115"/>
                  </a:lnTo>
                  <a:lnTo>
                    <a:pt x="118765" y="112516"/>
                  </a:lnTo>
                  <a:lnTo>
                    <a:pt x="115969" y="112115"/>
                  </a:lnTo>
                  <a:lnTo>
                    <a:pt x="113537" y="112516"/>
                  </a:lnTo>
                  <a:lnTo>
                    <a:pt x="111939" y="113585"/>
                  </a:lnTo>
                  <a:lnTo>
                    <a:pt x="110596" y="115590"/>
                  </a:lnTo>
                  <a:lnTo>
                    <a:pt x="109906" y="117060"/>
                  </a:lnTo>
                  <a:lnTo>
                    <a:pt x="109506" y="117995"/>
                  </a:lnTo>
                  <a:lnTo>
                    <a:pt x="109107" y="120000"/>
                  </a:lnTo>
                  <a:lnTo>
                    <a:pt x="109397" y="120000"/>
                  </a:lnTo>
                  <a:lnTo>
                    <a:pt x="109797" y="117995"/>
                  </a:lnTo>
                  <a:lnTo>
                    <a:pt x="110341" y="117060"/>
                  </a:lnTo>
                  <a:lnTo>
                    <a:pt x="110995" y="115590"/>
                  </a:lnTo>
                  <a:lnTo>
                    <a:pt x="112338" y="114120"/>
                  </a:lnTo>
                  <a:lnTo>
                    <a:pt x="113936" y="112516"/>
                  </a:lnTo>
                  <a:lnTo>
                    <a:pt x="116114" y="112516"/>
                  </a:lnTo>
                  <a:lnTo>
                    <a:pt x="119055" y="113585"/>
                  </a:lnTo>
                  <a:lnTo>
                    <a:pt x="119055" y="112516"/>
                  </a:lnTo>
                  <a:lnTo>
                    <a:pt x="119455" y="114120"/>
                  </a:lnTo>
                  <a:lnTo>
                    <a:pt x="118511" y="113585"/>
                  </a:lnTo>
                  <a:lnTo>
                    <a:pt x="117966" y="113585"/>
                  </a:lnTo>
                  <a:lnTo>
                    <a:pt x="115969" y="113585"/>
                  </a:lnTo>
                  <a:lnTo>
                    <a:pt x="114481" y="114120"/>
                  </a:lnTo>
                  <a:lnTo>
                    <a:pt x="113428" y="114521"/>
                  </a:lnTo>
                  <a:lnTo>
                    <a:pt x="112593" y="115991"/>
                  </a:lnTo>
                  <a:lnTo>
                    <a:pt x="112084" y="117461"/>
                  </a:lnTo>
                  <a:lnTo>
                    <a:pt x="111939" y="119064"/>
                  </a:lnTo>
                  <a:lnTo>
                    <a:pt x="111794" y="120000"/>
                  </a:lnTo>
                  <a:lnTo>
                    <a:pt x="111939" y="120000"/>
                  </a:lnTo>
                  <a:lnTo>
                    <a:pt x="111939" y="119064"/>
                  </a:lnTo>
                  <a:lnTo>
                    <a:pt x="112338" y="117461"/>
                  </a:lnTo>
                  <a:lnTo>
                    <a:pt x="112593" y="115991"/>
                  </a:lnTo>
                  <a:lnTo>
                    <a:pt x="113428" y="115590"/>
                  </a:lnTo>
                  <a:lnTo>
                    <a:pt x="114481" y="114120"/>
                  </a:lnTo>
                  <a:lnTo>
                    <a:pt x="115969" y="113585"/>
                  </a:lnTo>
                  <a:lnTo>
                    <a:pt x="117966" y="114120"/>
                  </a:lnTo>
                  <a:lnTo>
                    <a:pt x="118511" y="114120"/>
                  </a:lnTo>
                  <a:lnTo>
                    <a:pt x="119455" y="115590"/>
                  </a:lnTo>
                  <a:lnTo>
                    <a:pt x="119455" y="114521"/>
                  </a:lnTo>
                  <a:lnTo>
                    <a:pt x="119709" y="117060"/>
                  </a:lnTo>
                  <a:lnTo>
                    <a:pt x="119709" y="119064"/>
                  </a:lnTo>
                  <a:lnTo>
                    <a:pt x="119455" y="117995"/>
                  </a:lnTo>
                  <a:lnTo>
                    <a:pt x="119055" y="117461"/>
                  </a:lnTo>
                  <a:lnTo>
                    <a:pt x="118656" y="117060"/>
                  </a:lnTo>
                  <a:lnTo>
                    <a:pt x="116623" y="115991"/>
                  </a:lnTo>
                  <a:lnTo>
                    <a:pt x="115170" y="117461"/>
                  </a:lnTo>
                  <a:lnTo>
                    <a:pt x="114481" y="119064"/>
                  </a:lnTo>
                  <a:lnTo>
                    <a:pt x="113936" y="120000"/>
                  </a:lnTo>
                  <a:lnTo>
                    <a:pt x="114081" y="120000"/>
                  </a:lnTo>
                  <a:lnTo>
                    <a:pt x="114626" y="119064"/>
                  </a:lnTo>
                  <a:lnTo>
                    <a:pt x="115570" y="117461"/>
                  </a:lnTo>
                  <a:lnTo>
                    <a:pt x="116913" y="117060"/>
                  </a:lnTo>
                  <a:lnTo>
                    <a:pt x="118511" y="117461"/>
                  </a:lnTo>
                  <a:lnTo>
                    <a:pt x="119201" y="117995"/>
                  </a:lnTo>
                  <a:lnTo>
                    <a:pt x="119600" y="119064"/>
                  </a:lnTo>
                  <a:lnTo>
                    <a:pt x="119709" y="119465"/>
                  </a:lnTo>
                  <a:lnTo>
                    <a:pt x="119709" y="120000"/>
                  </a:lnTo>
                  <a:lnTo>
                    <a:pt x="120000" y="120000"/>
                  </a:lnTo>
                  <a:lnTo>
                    <a:pt x="120000" y="119064"/>
                  </a:lnTo>
                  <a:lnTo>
                    <a:pt x="119709" y="115590"/>
                  </a:lnTo>
                  <a:lnTo>
                    <a:pt x="119055" y="112516"/>
                  </a:lnTo>
                  <a:lnTo>
                    <a:pt x="117966" y="109576"/>
                  </a:lnTo>
                  <a:lnTo>
                    <a:pt x="116514" y="10610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Shape 471"/>
            <p:cNvSpPr/>
            <p:nvPr/>
          </p:nvSpPr>
          <p:spPr>
            <a:xfrm>
              <a:off x="4709180" y="16126322"/>
              <a:ext cx="69968112" cy="1343855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7777" y="119999"/>
                  </a:moveTo>
                  <a:lnTo>
                    <a:pt x="25555" y="102857"/>
                  </a:lnTo>
                  <a:lnTo>
                    <a:pt x="37777" y="94285"/>
                  </a:lnTo>
                  <a:lnTo>
                    <a:pt x="45555" y="64285"/>
                  </a:lnTo>
                  <a:lnTo>
                    <a:pt x="45555" y="40714"/>
                  </a:lnTo>
                  <a:lnTo>
                    <a:pt x="28888" y="14999"/>
                  </a:lnTo>
                  <a:lnTo>
                    <a:pt x="0" y="0"/>
                  </a:lnTo>
                  <a:lnTo>
                    <a:pt x="54444" y="0"/>
                  </a:lnTo>
                  <a:lnTo>
                    <a:pt x="78888" y="14999"/>
                  </a:lnTo>
                  <a:lnTo>
                    <a:pt x="103333" y="32142"/>
                  </a:lnTo>
                  <a:lnTo>
                    <a:pt x="120000" y="55714"/>
                  </a:lnTo>
                  <a:lnTo>
                    <a:pt x="115555" y="87857"/>
                  </a:lnTo>
                  <a:lnTo>
                    <a:pt x="107777" y="94285"/>
                  </a:lnTo>
                  <a:lnTo>
                    <a:pt x="91111" y="102857"/>
                  </a:lnTo>
                  <a:lnTo>
                    <a:pt x="57777" y="119999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Shape 472"/>
            <p:cNvSpPr/>
            <p:nvPr/>
          </p:nvSpPr>
          <p:spPr>
            <a:xfrm>
              <a:off x="47766480" y="16126322"/>
              <a:ext cx="79386895" cy="1424479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114" y="52881"/>
                  </a:moveTo>
                  <a:lnTo>
                    <a:pt x="120000" y="67118"/>
                  </a:lnTo>
                  <a:lnTo>
                    <a:pt x="113114" y="83389"/>
                  </a:lnTo>
                  <a:lnTo>
                    <a:pt x="105245" y="89491"/>
                  </a:lnTo>
                  <a:lnTo>
                    <a:pt x="72786" y="113898"/>
                  </a:lnTo>
                  <a:lnTo>
                    <a:pt x="14754" y="120000"/>
                  </a:lnTo>
                  <a:lnTo>
                    <a:pt x="3934" y="113898"/>
                  </a:lnTo>
                  <a:lnTo>
                    <a:pt x="25573" y="97627"/>
                  </a:lnTo>
                  <a:lnTo>
                    <a:pt x="36393" y="89491"/>
                  </a:lnTo>
                  <a:lnTo>
                    <a:pt x="40327" y="83389"/>
                  </a:lnTo>
                  <a:lnTo>
                    <a:pt x="43278" y="67118"/>
                  </a:lnTo>
                  <a:lnTo>
                    <a:pt x="40327" y="52881"/>
                  </a:lnTo>
                  <a:lnTo>
                    <a:pt x="36393" y="38644"/>
                  </a:lnTo>
                  <a:lnTo>
                    <a:pt x="25573" y="14237"/>
                  </a:lnTo>
                  <a:lnTo>
                    <a:pt x="0" y="0"/>
                  </a:lnTo>
                  <a:lnTo>
                    <a:pt x="43278" y="0"/>
                  </a:lnTo>
                  <a:lnTo>
                    <a:pt x="43278" y="8135"/>
                  </a:lnTo>
                  <a:lnTo>
                    <a:pt x="94426" y="30508"/>
                  </a:lnTo>
                  <a:lnTo>
                    <a:pt x="113114" y="52881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Shape 473"/>
            <p:cNvSpPr/>
            <p:nvPr/>
          </p:nvSpPr>
          <p:spPr>
            <a:xfrm>
              <a:off x="775704397" y="830503462"/>
              <a:ext cx="165501499" cy="2015800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058" y="5647"/>
                  </a:moveTo>
                  <a:lnTo>
                    <a:pt x="38117" y="21176"/>
                  </a:lnTo>
                  <a:lnTo>
                    <a:pt x="34823" y="36705"/>
                  </a:lnTo>
                  <a:lnTo>
                    <a:pt x="32941" y="52235"/>
                  </a:lnTo>
                  <a:lnTo>
                    <a:pt x="34823" y="57882"/>
                  </a:lnTo>
                  <a:lnTo>
                    <a:pt x="38117" y="73411"/>
                  </a:lnTo>
                  <a:lnTo>
                    <a:pt x="54117" y="83294"/>
                  </a:lnTo>
                  <a:lnTo>
                    <a:pt x="72941" y="98823"/>
                  </a:lnTo>
                  <a:lnTo>
                    <a:pt x="94117" y="114352"/>
                  </a:lnTo>
                  <a:lnTo>
                    <a:pt x="120000" y="120000"/>
                  </a:lnTo>
                  <a:lnTo>
                    <a:pt x="85176" y="120000"/>
                  </a:lnTo>
                  <a:lnTo>
                    <a:pt x="47058" y="114352"/>
                  </a:lnTo>
                  <a:lnTo>
                    <a:pt x="31529" y="104470"/>
                  </a:lnTo>
                  <a:lnTo>
                    <a:pt x="17411" y="94588"/>
                  </a:lnTo>
                  <a:lnTo>
                    <a:pt x="5176" y="73411"/>
                  </a:lnTo>
                  <a:lnTo>
                    <a:pt x="0" y="52235"/>
                  </a:lnTo>
                  <a:lnTo>
                    <a:pt x="0" y="42352"/>
                  </a:lnTo>
                  <a:lnTo>
                    <a:pt x="0" y="26823"/>
                  </a:lnTo>
                  <a:lnTo>
                    <a:pt x="5176" y="15529"/>
                  </a:lnTo>
                  <a:lnTo>
                    <a:pt x="14117" y="5647"/>
                  </a:lnTo>
                  <a:lnTo>
                    <a:pt x="14117" y="0"/>
                  </a:lnTo>
                  <a:lnTo>
                    <a:pt x="47058" y="5647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Shape 474"/>
            <p:cNvSpPr/>
            <p:nvPr/>
          </p:nvSpPr>
          <p:spPr>
            <a:xfrm>
              <a:off x="692280872" y="803625974"/>
              <a:ext cx="121771643" cy="2553332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6170" y="7850"/>
                  </a:moveTo>
                  <a:lnTo>
                    <a:pt x="40212" y="16822"/>
                  </a:lnTo>
                  <a:lnTo>
                    <a:pt x="35106" y="29158"/>
                  </a:lnTo>
                  <a:lnTo>
                    <a:pt x="28085" y="41495"/>
                  </a:lnTo>
                  <a:lnTo>
                    <a:pt x="30638" y="62803"/>
                  </a:lnTo>
                  <a:lnTo>
                    <a:pt x="40212" y="78504"/>
                  </a:lnTo>
                  <a:lnTo>
                    <a:pt x="56170" y="95327"/>
                  </a:lnTo>
                  <a:lnTo>
                    <a:pt x="82340" y="107663"/>
                  </a:lnTo>
                  <a:lnTo>
                    <a:pt x="120000" y="120000"/>
                  </a:lnTo>
                  <a:lnTo>
                    <a:pt x="61276" y="120000"/>
                  </a:lnTo>
                  <a:lnTo>
                    <a:pt x="37659" y="107663"/>
                  </a:lnTo>
                  <a:lnTo>
                    <a:pt x="25531" y="103177"/>
                  </a:lnTo>
                  <a:lnTo>
                    <a:pt x="18510" y="90841"/>
                  </a:lnTo>
                  <a:lnTo>
                    <a:pt x="16595" y="87476"/>
                  </a:lnTo>
                  <a:lnTo>
                    <a:pt x="1914" y="62803"/>
                  </a:lnTo>
                  <a:lnTo>
                    <a:pt x="0" y="45981"/>
                  </a:lnTo>
                  <a:lnTo>
                    <a:pt x="1914" y="29158"/>
                  </a:lnTo>
                  <a:lnTo>
                    <a:pt x="11489" y="16822"/>
                  </a:lnTo>
                  <a:lnTo>
                    <a:pt x="28085" y="0"/>
                  </a:lnTo>
                  <a:lnTo>
                    <a:pt x="56170" y="785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Shape 475"/>
            <p:cNvSpPr/>
            <p:nvPr/>
          </p:nvSpPr>
          <p:spPr>
            <a:xfrm>
              <a:off x="485067169" y="626236429"/>
              <a:ext cx="262380411" cy="4327226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3101" y="53701"/>
                  </a:moveTo>
                  <a:lnTo>
                    <a:pt x="15483" y="59005"/>
                  </a:lnTo>
                  <a:lnTo>
                    <a:pt x="16377" y="68950"/>
                  </a:lnTo>
                  <a:lnTo>
                    <a:pt x="20843" y="80883"/>
                  </a:lnTo>
                  <a:lnTo>
                    <a:pt x="29776" y="90828"/>
                  </a:lnTo>
                  <a:lnTo>
                    <a:pt x="38411" y="95469"/>
                  </a:lnTo>
                  <a:lnTo>
                    <a:pt x="57171" y="105414"/>
                  </a:lnTo>
                  <a:lnTo>
                    <a:pt x="66104" y="110055"/>
                  </a:lnTo>
                  <a:lnTo>
                    <a:pt x="66997" y="110055"/>
                  </a:lnTo>
                  <a:lnTo>
                    <a:pt x="85756" y="112707"/>
                  </a:lnTo>
                  <a:lnTo>
                    <a:pt x="113449" y="115359"/>
                  </a:lnTo>
                  <a:lnTo>
                    <a:pt x="120000" y="120000"/>
                  </a:lnTo>
                  <a:lnTo>
                    <a:pt x="116724" y="120000"/>
                  </a:lnTo>
                  <a:lnTo>
                    <a:pt x="90223" y="115359"/>
                  </a:lnTo>
                  <a:lnTo>
                    <a:pt x="64913" y="112707"/>
                  </a:lnTo>
                  <a:lnTo>
                    <a:pt x="37220" y="102762"/>
                  </a:lnTo>
                  <a:lnTo>
                    <a:pt x="20843" y="93480"/>
                  </a:lnTo>
                  <a:lnTo>
                    <a:pt x="8635" y="80883"/>
                  </a:lnTo>
                  <a:lnTo>
                    <a:pt x="3275" y="73591"/>
                  </a:lnTo>
                  <a:lnTo>
                    <a:pt x="0" y="63646"/>
                  </a:lnTo>
                  <a:lnTo>
                    <a:pt x="0" y="49060"/>
                  </a:lnTo>
                  <a:lnTo>
                    <a:pt x="4466" y="37127"/>
                  </a:lnTo>
                  <a:lnTo>
                    <a:pt x="6550" y="29171"/>
                  </a:lnTo>
                  <a:lnTo>
                    <a:pt x="13101" y="19889"/>
                  </a:lnTo>
                  <a:lnTo>
                    <a:pt x="19652" y="12596"/>
                  </a:lnTo>
                  <a:lnTo>
                    <a:pt x="27394" y="7292"/>
                  </a:lnTo>
                  <a:lnTo>
                    <a:pt x="38411" y="2651"/>
                  </a:lnTo>
                  <a:lnTo>
                    <a:pt x="52704" y="0"/>
                  </a:lnTo>
                  <a:lnTo>
                    <a:pt x="52704" y="7292"/>
                  </a:lnTo>
                  <a:lnTo>
                    <a:pt x="41687" y="7292"/>
                  </a:lnTo>
                  <a:lnTo>
                    <a:pt x="31861" y="12596"/>
                  </a:lnTo>
                  <a:lnTo>
                    <a:pt x="24119" y="19889"/>
                  </a:lnTo>
                  <a:lnTo>
                    <a:pt x="19652" y="29171"/>
                  </a:lnTo>
                  <a:lnTo>
                    <a:pt x="16377" y="37127"/>
                  </a:lnTo>
                  <a:lnTo>
                    <a:pt x="15483" y="46408"/>
                  </a:lnTo>
                  <a:lnTo>
                    <a:pt x="13101" y="53701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Shape 476"/>
            <p:cNvSpPr/>
            <p:nvPr/>
          </p:nvSpPr>
          <p:spPr>
            <a:xfrm>
              <a:off x="593383841" y="731057950"/>
              <a:ext cx="124462301" cy="25802012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33333"/>
                  </a:moveTo>
                  <a:lnTo>
                    <a:pt x="99375" y="50000"/>
                  </a:lnTo>
                  <a:lnTo>
                    <a:pt x="95000" y="62222"/>
                  </a:lnTo>
                  <a:lnTo>
                    <a:pt x="90000" y="78888"/>
                  </a:lnTo>
                  <a:lnTo>
                    <a:pt x="95000" y="95555"/>
                  </a:lnTo>
                  <a:lnTo>
                    <a:pt x="103750" y="120000"/>
                  </a:lnTo>
                  <a:lnTo>
                    <a:pt x="41875" y="91111"/>
                  </a:lnTo>
                  <a:lnTo>
                    <a:pt x="25625" y="86666"/>
                  </a:lnTo>
                  <a:lnTo>
                    <a:pt x="6875" y="66666"/>
                  </a:lnTo>
                  <a:lnTo>
                    <a:pt x="0" y="57777"/>
                  </a:lnTo>
                  <a:lnTo>
                    <a:pt x="0" y="45555"/>
                  </a:lnTo>
                  <a:lnTo>
                    <a:pt x="2500" y="41111"/>
                  </a:lnTo>
                  <a:lnTo>
                    <a:pt x="6875" y="28888"/>
                  </a:lnTo>
                  <a:lnTo>
                    <a:pt x="18750" y="16666"/>
                  </a:lnTo>
                  <a:lnTo>
                    <a:pt x="36875" y="8888"/>
                  </a:lnTo>
                  <a:lnTo>
                    <a:pt x="36875" y="0"/>
                  </a:lnTo>
                  <a:lnTo>
                    <a:pt x="76250" y="25555"/>
                  </a:lnTo>
                  <a:lnTo>
                    <a:pt x="120000" y="3333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Shape 477"/>
            <p:cNvSpPr/>
            <p:nvPr/>
          </p:nvSpPr>
          <p:spPr>
            <a:xfrm>
              <a:off x="557726823" y="725682794"/>
              <a:ext cx="162810413" cy="2983354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330" y="0"/>
                  </a:moveTo>
                  <a:lnTo>
                    <a:pt x="54501" y="2880"/>
                  </a:lnTo>
                  <a:lnTo>
                    <a:pt x="38725" y="17280"/>
                  </a:lnTo>
                  <a:lnTo>
                    <a:pt x="28207" y="27840"/>
                  </a:lnTo>
                  <a:lnTo>
                    <a:pt x="24382" y="42240"/>
                  </a:lnTo>
                  <a:lnTo>
                    <a:pt x="26294" y="52800"/>
                  </a:lnTo>
                  <a:lnTo>
                    <a:pt x="28207" y="60480"/>
                  </a:lnTo>
                  <a:lnTo>
                    <a:pt x="45896" y="81600"/>
                  </a:lnTo>
                  <a:lnTo>
                    <a:pt x="58326" y="85440"/>
                  </a:lnTo>
                  <a:lnTo>
                    <a:pt x="107569" y="109440"/>
                  </a:lnTo>
                  <a:lnTo>
                    <a:pt x="111394" y="113280"/>
                  </a:lnTo>
                  <a:lnTo>
                    <a:pt x="120000" y="120000"/>
                  </a:lnTo>
                  <a:lnTo>
                    <a:pt x="93705" y="113280"/>
                  </a:lnTo>
                  <a:lnTo>
                    <a:pt x="59760" y="106560"/>
                  </a:lnTo>
                  <a:lnTo>
                    <a:pt x="26294" y="92160"/>
                  </a:lnTo>
                  <a:lnTo>
                    <a:pt x="12430" y="77760"/>
                  </a:lnTo>
                  <a:lnTo>
                    <a:pt x="5258" y="67200"/>
                  </a:lnTo>
                  <a:lnTo>
                    <a:pt x="0" y="46080"/>
                  </a:lnTo>
                  <a:lnTo>
                    <a:pt x="1434" y="42240"/>
                  </a:lnTo>
                  <a:lnTo>
                    <a:pt x="8605" y="24960"/>
                  </a:lnTo>
                  <a:lnTo>
                    <a:pt x="13864" y="14400"/>
                  </a:lnTo>
                  <a:lnTo>
                    <a:pt x="24382" y="10560"/>
                  </a:lnTo>
                  <a:lnTo>
                    <a:pt x="33466" y="2880"/>
                  </a:lnTo>
                  <a:lnTo>
                    <a:pt x="4733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Shape 478"/>
            <p:cNvSpPr/>
            <p:nvPr/>
          </p:nvSpPr>
          <p:spPr>
            <a:xfrm>
              <a:off x="535525177" y="688055846"/>
              <a:ext cx="195103384" cy="3547789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6000" y="0"/>
                  </a:moveTo>
                  <a:lnTo>
                    <a:pt x="52000" y="5675"/>
                  </a:lnTo>
                  <a:lnTo>
                    <a:pt x="40000" y="12162"/>
                  </a:lnTo>
                  <a:lnTo>
                    <a:pt x="31200" y="14594"/>
                  </a:lnTo>
                  <a:lnTo>
                    <a:pt x="24000" y="24324"/>
                  </a:lnTo>
                  <a:lnTo>
                    <a:pt x="19200" y="33243"/>
                  </a:lnTo>
                  <a:lnTo>
                    <a:pt x="13600" y="47837"/>
                  </a:lnTo>
                  <a:lnTo>
                    <a:pt x="13600" y="51081"/>
                  </a:lnTo>
                  <a:lnTo>
                    <a:pt x="13600" y="60000"/>
                  </a:lnTo>
                  <a:lnTo>
                    <a:pt x="14800" y="68918"/>
                  </a:lnTo>
                  <a:lnTo>
                    <a:pt x="24000" y="81081"/>
                  </a:lnTo>
                  <a:lnTo>
                    <a:pt x="37200" y="93243"/>
                  </a:lnTo>
                  <a:lnTo>
                    <a:pt x="71200" y="107837"/>
                  </a:lnTo>
                  <a:lnTo>
                    <a:pt x="102000" y="116756"/>
                  </a:lnTo>
                  <a:lnTo>
                    <a:pt x="115600" y="116756"/>
                  </a:lnTo>
                  <a:lnTo>
                    <a:pt x="120000" y="120000"/>
                  </a:lnTo>
                  <a:lnTo>
                    <a:pt x="81600" y="113513"/>
                  </a:lnTo>
                  <a:lnTo>
                    <a:pt x="59200" y="107837"/>
                  </a:lnTo>
                  <a:lnTo>
                    <a:pt x="40000" y="102162"/>
                  </a:lnTo>
                  <a:lnTo>
                    <a:pt x="25200" y="93243"/>
                  </a:lnTo>
                  <a:lnTo>
                    <a:pt x="7600" y="72162"/>
                  </a:lnTo>
                  <a:lnTo>
                    <a:pt x="1600" y="60000"/>
                  </a:lnTo>
                  <a:lnTo>
                    <a:pt x="0" y="51081"/>
                  </a:lnTo>
                  <a:lnTo>
                    <a:pt x="1600" y="35675"/>
                  </a:lnTo>
                  <a:lnTo>
                    <a:pt x="6000" y="24324"/>
                  </a:lnTo>
                  <a:lnTo>
                    <a:pt x="14800" y="12162"/>
                  </a:lnTo>
                  <a:lnTo>
                    <a:pt x="28400" y="3243"/>
                  </a:lnTo>
                  <a:lnTo>
                    <a:pt x="460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Shape 479"/>
            <p:cNvSpPr/>
            <p:nvPr/>
          </p:nvSpPr>
          <p:spPr>
            <a:xfrm>
              <a:off x="519378677" y="653113917"/>
              <a:ext cx="95533386" cy="3547789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306" y="0"/>
                  </a:moveTo>
                  <a:lnTo>
                    <a:pt x="108571" y="6486"/>
                  </a:lnTo>
                  <a:lnTo>
                    <a:pt x="108571" y="12162"/>
                  </a:lnTo>
                  <a:lnTo>
                    <a:pt x="71836" y="12162"/>
                  </a:lnTo>
                  <a:lnTo>
                    <a:pt x="48163" y="17837"/>
                  </a:lnTo>
                  <a:lnTo>
                    <a:pt x="26938" y="33243"/>
                  </a:lnTo>
                  <a:lnTo>
                    <a:pt x="20408" y="47837"/>
                  </a:lnTo>
                  <a:lnTo>
                    <a:pt x="14693" y="63243"/>
                  </a:lnTo>
                  <a:lnTo>
                    <a:pt x="20408" y="72162"/>
                  </a:lnTo>
                  <a:lnTo>
                    <a:pt x="32653" y="84324"/>
                  </a:lnTo>
                  <a:lnTo>
                    <a:pt x="62857" y="102162"/>
                  </a:lnTo>
                  <a:lnTo>
                    <a:pt x="120000" y="120000"/>
                  </a:lnTo>
                  <a:lnTo>
                    <a:pt x="89795" y="114324"/>
                  </a:lnTo>
                  <a:lnTo>
                    <a:pt x="44897" y="102162"/>
                  </a:lnTo>
                  <a:lnTo>
                    <a:pt x="26938" y="93243"/>
                  </a:lnTo>
                  <a:lnTo>
                    <a:pt x="14693" y="81081"/>
                  </a:lnTo>
                  <a:lnTo>
                    <a:pt x="2448" y="68918"/>
                  </a:lnTo>
                  <a:lnTo>
                    <a:pt x="0" y="56756"/>
                  </a:lnTo>
                  <a:lnTo>
                    <a:pt x="2448" y="47837"/>
                  </a:lnTo>
                  <a:lnTo>
                    <a:pt x="5714" y="38918"/>
                  </a:lnTo>
                  <a:lnTo>
                    <a:pt x="11428" y="26756"/>
                  </a:lnTo>
                  <a:lnTo>
                    <a:pt x="20408" y="17837"/>
                  </a:lnTo>
                  <a:lnTo>
                    <a:pt x="39183" y="12162"/>
                  </a:lnTo>
                  <a:lnTo>
                    <a:pt x="69387" y="3243"/>
                  </a:lnTo>
                  <a:lnTo>
                    <a:pt x="10530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Shape 480"/>
            <p:cNvSpPr/>
            <p:nvPr/>
          </p:nvSpPr>
          <p:spPr>
            <a:xfrm>
              <a:off x="914968027" y="16126322"/>
              <a:ext cx="86787158" cy="3386524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835" y="34893"/>
                  </a:moveTo>
                  <a:lnTo>
                    <a:pt x="120000" y="50212"/>
                  </a:lnTo>
                  <a:lnTo>
                    <a:pt x="112835" y="62978"/>
                  </a:lnTo>
                  <a:lnTo>
                    <a:pt x="106567" y="75744"/>
                  </a:lnTo>
                  <a:lnTo>
                    <a:pt x="93134" y="94468"/>
                  </a:lnTo>
                  <a:lnTo>
                    <a:pt x="63582" y="100425"/>
                  </a:lnTo>
                  <a:lnTo>
                    <a:pt x="0" y="120000"/>
                  </a:lnTo>
                  <a:lnTo>
                    <a:pt x="46567" y="107234"/>
                  </a:lnTo>
                  <a:lnTo>
                    <a:pt x="63582" y="94468"/>
                  </a:lnTo>
                  <a:lnTo>
                    <a:pt x="79701" y="75744"/>
                  </a:lnTo>
                  <a:lnTo>
                    <a:pt x="86865" y="53617"/>
                  </a:lnTo>
                  <a:lnTo>
                    <a:pt x="83283" y="37446"/>
                  </a:lnTo>
                  <a:lnTo>
                    <a:pt x="69850" y="22127"/>
                  </a:lnTo>
                  <a:lnTo>
                    <a:pt x="50149" y="12765"/>
                  </a:lnTo>
                  <a:lnTo>
                    <a:pt x="23283" y="0"/>
                  </a:lnTo>
                  <a:lnTo>
                    <a:pt x="60000" y="5957"/>
                  </a:lnTo>
                  <a:lnTo>
                    <a:pt x="86865" y="16170"/>
                  </a:lnTo>
                  <a:lnTo>
                    <a:pt x="106567" y="25531"/>
                  </a:lnTo>
                  <a:lnTo>
                    <a:pt x="112835" y="3489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Shape 481"/>
            <p:cNvSpPr/>
            <p:nvPr/>
          </p:nvSpPr>
          <p:spPr>
            <a:xfrm>
              <a:off x="884020589" y="16126322"/>
              <a:ext cx="91496763" cy="3547789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8297" y="0"/>
                  </a:moveTo>
                  <a:lnTo>
                    <a:pt x="72340" y="5675"/>
                  </a:lnTo>
                  <a:lnTo>
                    <a:pt x="97872" y="21081"/>
                  </a:lnTo>
                  <a:lnTo>
                    <a:pt x="110638" y="33243"/>
                  </a:lnTo>
                  <a:lnTo>
                    <a:pt x="116595" y="35675"/>
                  </a:lnTo>
                  <a:lnTo>
                    <a:pt x="120000" y="51081"/>
                  </a:lnTo>
                  <a:lnTo>
                    <a:pt x="116595" y="68918"/>
                  </a:lnTo>
                  <a:lnTo>
                    <a:pt x="101276" y="81081"/>
                  </a:lnTo>
                  <a:lnTo>
                    <a:pt x="88510" y="93243"/>
                  </a:lnTo>
                  <a:lnTo>
                    <a:pt x="57021" y="107837"/>
                  </a:lnTo>
                  <a:lnTo>
                    <a:pt x="12765" y="116756"/>
                  </a:lnTo>
                  <a:lnTo>
                    <a:pt x="0" y="120000"/>
                  </a:lnTo>
                  <a:lnTo>
                    <a:pt x="22127" y="114324"/>
                  </a:lnTo>
                  <a:lnTo>
                    <a:pt x="47659" y="95675"/>
                  </a:lnTo>
                  <a:lnTo>
                    <a:pt x="69787" y="77837"/>
                  </a:lnTo>
                  <a:lnTo>
                    <a:pt x="75744" y="63243"/>
                  </a:lnTo>
                  <a:lnTo>
                    <a:pt x="81702" y="51081"/>
                  </a:lnTo>
                  <a:lnTo>
                    <a:pt x="81702" y="47837"/>
                  </a:lnTo>
                  <a:lnTo>
                    <a:pt x="72340" y="33243"/>
                  </a:lnTo>
                  <a:lnTo>
                    <a:pt x="69787" y="21081"/>
                  </a:lnTo>
                  <a:lnTo>
                    <a:pt x="57021" y="12162"/>
                  </a:lnTo>
                  <a:lnTo>
                    <a:pt x="34893" y="3243"/>
                  </a:lnTo>
                  <a:lnTo>
                    <a:pt x="9361" y="0"/>
                  </a:lnTo>
                  <a:lnTo>
                    <a:pt x="3829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Shape 482"/>
            <p:cNvSpPr/>
            <p:nvPr/>
          </p:nvSpPr>
          <p:spPr>
            <a:xfrm>
              <a:off x="838272215" y="16126322"/>
              <a:ext cx="102933650" cy="37090540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905" y="0"/>
                  </a:moveTo>
                  <a:lnTo>
                    <a:pt x="44528" y="0"/>
                  </a:lnTo>
                  <a:lnTo>
                    <a:pt x="75471" y="3096"/>
                  </a:lnTo>
                  <a:lnTo>
                    <a:pt x="95094" y="11612"/>
                  </a:lnTo>
                  <a:lnTo>
                    <a:pt x="108679" y="23225"/>
                  </a:lnTo>
                  <a:lnTo>
                    <a:pt x="116981" y="31741"/>
                  </a:lnTo>
                  <a:lnTo>
                    <a:pt x="120000" y="45677"/>
                  </a:lnTo>
                  <a:lnTo>
                    <a:pt x="120000" y="48774"/>
                  </a:lnTo>
                  <a:lnTo>
                    <a:pt x="116981" y="65806"/>
                  </a:lnTo>
                  <a:lnTo>
                    <a:pt x="108679" y="77419"/>
                  </a:lnTo>
                  <a:lnTo>
                    <a:pt x="83773" y="99870"/>
                  </a:lnTo>
                  <a:lnTo>
                    <a:pt x="55849" y="111483"/>
                  </a:lnTo>
                  <a:lnTo>
                    <a:pt x="44528" y="114580"/>
                  </a:lnTo>
                  <a:lnTo>
                    <a:pt x="11320" y="120000"/>
                  </a:lnTo>
                  <a:lnTo>
                    <a:pt x="44528" y="102967"/>
                  </a:lnTo>
                  <a:lnTo>
                    <a:pt x="55849" y="91354"/>
                  </a:lnTo>
                  <a:lnTo>
                    <a:pt x="67169" y="77419"/>
                  </a:lnTo>
                  <a:lnTo>
                    <a:pt x="72452" y="60387"/>
                  </a:lnTo>
                  <a:lnTo>
                    <a:pt x="67169" y="48774"/>
                  </a:lnTo>
                  <a:lnTo>
                    <a:pt x="52830" y="25548"/>
                  </a:lnTo>
                  <a:lnTo>
                    <a:pt x="30943" y="11612"/>
                  </a:lnTo>
                  <a:lnTo>
                    <a:pt x="0" y="0"/>
                  </a:lnTo>
                  <a:lnTo>
                    <a:pt x="2490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Shape 483"/>
            <p:cNvSpPr/>
            <p:nvPr/>
          </p:nvSpPr>
          <p:spPr>
            <a:xfrm>
              <a:off x="783105052" y="16126322"/>
              <a:ext cx="113025414" cy="40584355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8275" y="0"/>
                  </a:moveTo>
                  <a:lnTo>
                    <a:pt x="66206" y="2823"/>
                  </a:lnTo>
                  <a:lnTo>
                    <a:pt x="79310" y="10588"/>
                  </a:lnTo>
                  <a:lnTo>
                    <a:pt x="104827" y="23294"/>
                  </a:lnTo>
                  <a:lnTo>
                    <a:pt x="114482" y="39529"/>
                  </a:lnTo>
                  <a:lnTo>
                    <a:pt x="117241" y="44470"/>
                  </a:lnTo>
                  <a:lnTo>
                    <a:pt x="120000" y="55058"/>
                  </a:lnTo>
                  <a:lnTo>
                    <a:pt x="117241" y="70588"/>
                  </a:lnTo>
                  <a:lnTo>
                    <a:pt x="106896" y="83294"/>
                  </a:lnTo>
                  <a:lnTo>
                    <a:pt x="91724" y="99529"/>
                  </a:lnTo>
                  <a:lnTo>
                    <a:pt x="61379" y="112235"/>
                  </a:lnTo>
                  <a:lnTo>
                    <a:pt x="0" y="120000"/>
                  </a:lnTo>
                  <a:lnTo>
                    <a:pt x="40689" y="101647"/>
                  </a:lnTo>
                  <a:lnTo>
                    <a:pt x="68965" y="91058"/>
                  </a:lnTo>
                  <a:lnTo>
                    <a:pt x="79310" y="83294"/>
                  </a:lnTo>
                  <a:lnTo>
                    <a:pt x="89655" y="73411"/>
                  </a:lnTo>
                  <a:lnTo>
                    <a:pt x="91724" y="62823"/>
                  </a:lnTo>
                  <a:lnTo>
                    <a:pt x="89655" y="49411"/>
                  </a:lnTo>
                  <a:lnTo>
                    <a:pt x="86896" y="44470"/>
                  </a:lnTo>
                  <a:lnTo>
                    <a:pt x="71724" y="28941"/>
                  </a:lnTo>
                  <a:lnTo>
                    <a:pt x="48275" y="10588"/>
                  </a:lnTo>
                  <a:lnTo>
                    <a:pt x="33103" y="2823"/>
                  </a:lnTo>
                  <a:lnTo>
                    <a:pt x="13103" y="0"/>
                  </a:lnTo>
                  <a:lnTo>
                    <a:pt x="4827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Shape 484"/>
            <p:cNvSpPr/>
            <p:nvPr/>
          </p:nvSpPr>
          <p:spPr>
            <a:xfrm>
              <a:off x="674788861" y="16126322"/>
              <a:ext cx="192412310" cy="40584355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0540" y="0"/>
                  </a:moveTo>
                  <a:lnTo>
                    <a:pt x="83918" y="2823"/>
                  </a:lnTo>
                  <a:lnTo>
                    <a:pt x="92837" y="10588"/>
                  </a:lnTo>
                  <a:lnTo>
                    <a:pt x="107837" y="28941"/>
                  </a:lnTo>
                  <a:lnTo>
                    <a:pt x="115135" y="44470"/>
                  </a:lnTo>
                  <a:lnTo>
                    <a:pt x="120000" y="52235"/>
                  </a:lnTo>
                  <a:lnTo>
                    <a:pt x="120000" y="62823"/>
                  </a:lnTo>
                  <a:lnTo>
                    <a:pt x="118378" y="70588"/>
                  </a:lnTo>
                  <a:lnTo>
                    <a:pt x="112297" y="81176"/>
                  </a:lnTo>
                  <a:lnTo>
                    <a:pt x="106216" y="91058"/>
                  </a:lnTo>
                  <a:lnTo>
                    <a:pt x="86756" y="101647"/>
                  </a:lnTo>
                  <a:lnTo>
                    <a:pt x="64459" y="117176"/>
                  </a:lnTo>
                  <a:lnTo>
                    <a:pt x="64459" y="120000"/>
                  </a:lnTo>
                  <a:lnTo>
                    <a:pt x="40540" y="120000"/>
                  </a:lnTo>
                  <a:lnTo>
                    <a:pt x="55540" y="109411"/>
                  </a:lnTo>
                  <a:lnTo>
                    <a:pt x="61216" y="101647"/>
                  </a:lnTo>
                  <a:lnTo>
                    <a:pt x="62837" y="93882"/>
                  </a:lnTo>
                  <a:lnTo>
                    <a:pt x="67297" y="81176"/>
                  </a:lnTo>
                  <a:lnTo>
                    <a:pt x="64459" y="70588"/>
                  </a:lnTo>
                  <a:lnTo>
                    <a:pt x="62837" y="55058"/>
                  </a:lnTo>
                  <a:lnTo>
                    <a:pt x="58378" y="41647"/>
                  </a:lnTo>
                  <a:lnTo>
                    <a:pt x="50675" y="31058"/>
                  </a:lnTo>
                  <a:lnTo>
                    <a:pt x="34459" y="18352"/>
                  </a:lnTo>
                  <a:lnTo>
                    <a:pt x="16216" y="4941"/>
                  </a:lnTo>
                  <a:lnTo>
                    <a:pt x="0" y="0"/>
                  </a:lnTo>
                  <a:lnTo>
                    <a:pt x="7054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Shape 485"/>
            <p:cNvSpPr/>
            <p:nvPr/>
          </p:nvSpPr>
          <p:spPr>
            <a:xfrm>
              <a:off x="600111555" y="16126322"/>
              <a:ext cx="178283922" cy="43272099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4160" y="0"/>
                  </a:moveTo>
                  <a:lnTo>
                    <a:pt x="51678" y="2651"/>
                  </a:lnTo>
                  <a:lnTo>
                    <a:pt x="76204" y="9944"/>
                  </a:lnTo>
                  <a:lnTo>
                    <a:pt x="89343" y="17237"/>
                  </a:lnTo>
                  <a:lnTo>
                    <a:pt x="100291" y="27182"/>
                  </a:lnTo>
                  <a:lnTo>
                    <a:pt x="110364" y="39116"/>
                  </a:lnTo>
                  <a:lnTo>
                    <a:pt x="118248" y="51712"/>
                  </a:lnTo>
                  <a:lnTo>
                    <a:pt x="120000" y="66298"/>
                  </a:lnTo>
                  <a:lnTo>
                    <a:pt x="120000" y="76243"/>
                  </a:lnTo>
                  <a:lnTo>
                    <a:pt x="118248" y="88176"/>
                  </a:lnTo>
                  <a:lnTo>
                    <a:pt x="113430" y="95469"/>
                  </a:lnTo>
                  <a:lnTo>
                    <a:pt x="105109" y="102762"/>
                  </a:lnTo>
                  <a:lnTo>
                    <a:pt x="95474" y="110055"/>
                  </a:lnTo>
                  <a:lnTo>
                    <a:pt x="85839" y="115359"/>
                  </a:lnTo>
                  <a:lnTo>
                    <a:pt x="82773" y="115359"/>
                  </a:lnTo>
                  <a:lnTo>
                    <a:pt x="56934" y="120000"/>
                  </a:lnTo>
                  <a:lnTo>
                    <a:pt x="64817" y="110055"/>
                  </a:lnTo>
                  <a:lnTo>
                    <a:pt x="74452" y="98121"/>
                  </a:lnTo>
                  <a:lnTo>
                    <a:pt x="82773" y="85524"/>
                  </a:lnTo>
                  <a:lnTo>
                    <a:pt x="85839" y="68950"/>
                  </a:lnTo>
                  <a:lnTo>
                    <a:pt x="82773" y="56353"/>
                  </a:lnTo>
                  <a:lnTo>
                    <a:pt x="79270" y="46408"/>
                  </a:lnTo>
                  <a:lnTo>
                    <a:pt x="67883" y="31823"/>
                  </a:lnTo>
                  <a:lnTo>
                    <a:pt x="55182" y="21878"/>
                  </a:lnTo>
                  <a:lnTo>
                    <a:pt x="38978" y="12596"/>
                  </a:lnTo>
                  <a:lnTo>
                    <a:pt x="21021" y="4640"/>
                  </a:lnTo>
                  <a:lnTo>
                    <a:pt x="0" y="0"/>
                  </a:lnTo>
                  <a:lnTo>
                    <a:pt x="341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Shape 486"/>
            <p:cNvSpPr/>
            <p:nvPr/>
          </p:nvSpPr>
          <p:spPr>
            <a:xfrm>
              <a:off x="569164117" y="16126322"/>
              <a:ext cx="154064185" cy="4434719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708" y="0"/>
                  </a:moveTo>
                  <a:lnTo>
                    <a:pt x="13164" y="0"/>
                  </a:lnTo>
                  <a:lnTo>
                    <a:pt x="41012" y="4540"/>
                  </a:lnTo>
                  <a:lnTo>
                    <a:pt x="63797" y="16864"/>
                  </a:lnTo>
                  <a:lnTo>
                    <a:pt x="88101" y="26594"/>
                  </a:lnTo>
                  <a:lnTo>
                    <a:pt x="102784" y="36324"/>
                  </a:lnTo>
                  <a:lnTo>
                    <a:pt x="112405" y="45405"/>
                  </a:lnTo>
                  <a:lnTo>
                    <a:pt x="120000" y="57729"/>
                  </a:lnTo>
                  <a:lnTo>
                    <a:pt x="120000" y="67459"/>
                  </a:lnTo>
                  <a:lnTo>
                    <a:pt x="120000" y="76540"/>
                  </a:lnTo>
                  <a:lnTo>
                    <a:pt x="117974" y="83675"/>
                  </a:lnTo>
                  <a:lnTo>
                    <a:pt x="104810" y="96000"/>
                  </a:lnTo>
                  <a:lnTo>
                    <a:pt x="91645" y="110270"/>
                  </a:lnTo>
                  <a:lnTo>
                    <a:pt x="84050" y="117405"/>
                  </a:lnTo>
                  <a:lnTo>
                    <a:pt x="69367" y="120000"/>
                  </a:lnTo>
                  <a:lnTo>
                    <a:pt x="88101" y="103135"/>
                  </a:lnTo>
                  <a:lnTo>
                    <a:pt x="95696" y="93405"/>
                  </a:lnTo>
                  <a:lnTo>
                    <a:pt x="99240" y="81729"/>
                  </a:lnTo>
                  <a:lnTo>
                    <a:pt x="97215" y="64864"/>
                  </a:lnTo>
                  <a:lnTo>
                    <a:pt x="90126" y="45405"/>
                  </a:lnTo>
                  <a:lnTo>
                    <a:pt x="61772" y="26594"/>
                  </a:lnTo>
                  <a:lnTo>
                    <a:pt x="33924" y="12324"/>
                  </a:lnTo>
                  <a:lnTo>
                    <a:pt x="0" y="0"/>
                  </a:lnTo>
                  <a:lnTo>
                    <a:pt x="1670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Shape 487"/>
            <p:cNvSpPr/>
            <p:nvPr/>
          </p:nvSpPr>
          <p:spPr>
            <a:xfrm>
              <a:off x="410389890" y="16126322"/>
              <a:ext cx="283236080" cy="11422788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1100" y="0"/>
                  </a:moveTo>
                  <a:lnTo>
                    <a:pt x="70183" y="1006"/>
                  </a:lnTo>
                  <a:lnTo>
                    <a:pt x="80366" y="3773"/>
                  </a:lnTo>
                  <a:lnTo>
                    <a:pt x="97706" y="10314"/>
                  </a:lnTo>
                  <a:lnTo>
                    <a:pt x="116146" y="18616"/>
                  </a:lnTo>
                  <a:lnTo>
                    <a:pt x="119174" y="25157"/>
                  </a:lnTo>
                  <a:lnTo>
                    <a:pt x="120000" y="31698"/>
                  </a:lnTo>
                  <a:lnTo>
                    <a:pt x="119174" y="35471"/>
                  </a:lnTo>
                  <a:lnTo>
                    <a:pt x="116146" y="36226"/>
                  </a:lnTo>
                  <a:lnTo>
                    <a:pt x="110917" y="42767"/>
                  </a:lnTo>
                  <a:lnTo>
                    <a:pt x="101834" y="47547"/>
                  </a:lnTo>
                  <a:lnTo>
                    <a:pt x="92752" y="50314"/>
                  </a:lnTo>
                  <a:lnTo>
                    <a:pt x="86422" y="53081"/>
                  </a:lnTo>
                  <a:lnTo>
                    <a:pt x="73211" y="57610"/>
                  </a:lnTo>
                  <a:lnTo>
                    <a:pt x="56972" y="60377"/>
                  </a:lnTo>
                  <a:lnTo>
                    <a:pt x="39633" y="63144"/>
                  </a:lnTo>
                  <a:lnTo>
                    <a:pt x="26422" y="66918"/>
                  </a:lnTo>
                  <a:lnTo>
                    <a:pt x="16238" y="70691"/>
                  </a:lnTo>
                  <a:lnTo>
                    <a:pt x="12385" y="74465"/>
                  </a:lnTo>
                  <a:lnTo>
                    <a:pt x="9082" y="77232"/>
                  </a:lnTo>
                  <a:lnTo>
                    <a:pt x="8256" y="82767"/>
                  </a:lnTo>
                  <a:lnTo>
                    <a:pt x="8256" y="84528"/>
                  </a:lnTo>
                  <a:lnTo>
                    <a:pt x="11284" y="92075"/>
                  </a:lnTo>
                  <a:lnTo>
                    <a:pt x="13211" y="98616"/>
                  </a:lnTo>
                  <a:lnTo>
                    <a:pt x="20366" y="103144"/>
                  </a:lnTo>
                  <a:lnTo>
                    <a:pt x="28623" y="105911"/>
                  </a:lnTo>
                  <a:lnTo>
                    <a:pt x="43761" y="109685"/>
                  </a:lnTo>
                  <a:lnTo>
                    <a:pt x="50917" y="110691"/>
                  </a:lnTo>
                  <a:lnTo>
                    <a:pt x="85596" y="116226"/>
                  </a:lnTo>
                  <a:lnTo>
                    <a:pt x="116972" y="120000"/>
                  </a:lnTo>
                  <a:lnTo>
                    <a:pt x="104862" y="120000"/>
                  </a:lnTo>
                  <a:lnTo>
                    <a:pt x="88623" y="117232"/>
                  </a:lnTo>
                  <a:lnTo>
                    <a:pt x="70183" y="116226"/>
                  </a:lnTo>
                  <a:lnTo>
                    <a:pt x="50917" y="112452"/>
                  </a:lnTo>
                  <a:lnTo>
                    <a:pt x="31651" y="109685"/>
                  </a:lnTo>
                  <a:lnTo>
                    <a:pt x="13211" y="103144"/>
                  </a:lnTo>
                  <a:lnTo>
                    <a:pt x="9082" y="99622"/>
                  </a:lnTo>
                  <a:lnTo>
                    <a:pt x="4128" y="94842"/>
                  </a:lnTo>
                  <a:lnTo>
                    <a:pt x="1100" y="89308"/>
                  </a:lnTo>
                  <a:lnTo>
                    <a:pt x="0" y="84528"/>
                  </a:lnTo>
                  <a:lnTo>
                    <a:pt x="0" y="81006"/>
                  </a:lnTo>
                  <a:lnTo>
                    <a:pt x="1100" y="78238"/>
                  </a:lnTo>
                  <a:lnTo>
                    <a:pt x="5229" y="74465"/>
                  </a:lnTo>
                  <a:lnTo>
                    <a:pt x="9082" y="68930"/>
                  </a:lnTo>
                  <a:lnTo>
                    <a:pt x="15412" y="65157"/>
                  </a:lnTo>
                  <a:lnTo>
                    <a:pt x="24495" y="63144"/>
                  </a:lnTo>
                  <a:lnTo>
                    <a:pt x="38807" y="60377"/>
                  </a:lnTo>
                  <a:lnTo>
                    <a:pt x="46788" y="59622"/>
                  </a:lnTo>
                  <a:lnTo>
                    <a:pt x="63027" y="56855"/>
                  </a:lnTo>
                  <a:lnTo>
                    <a:pt x="73211" y="53836"/>
                  </a:lnTo>
                  <a:lnTo>
                    <a:pt x="84495" y="50314"/>
                  </a:lnTo>
                  <a:lnTo>
                    <a:pt x="92752" y="46540"/>
                  </a:lnTo>
                  <a:lnTo>
                    <a:pt x="100733" y="40000"/>
                  </a:lnTo>
                  <a:lnTo>
                    <a:pt x="101834" y="35471"/>
                  </a:lnTo>
                  <a:lnTo>
                    <a:pt x="103761" y="28930"/>
                  </a:lnTo>
                  <a:lnTo>
                    <a:pt x="101834" y="21383"/>
                  </a:lnTo>
                  <a:lnTo>
                    <a:pt x="96605" y="14842"/>
                  </a:lnTo>
                  <a:lnTo>
                    <a:pt x="91651" y="10314"/>
                  </a:lnTo>
                  <a:lnTo>
                    <a:pt x="81467" y="6540"/>
                  </a:lnTo>
                  <a:lnTo>
                    <a:pt x="70183" y="3773"/>
                  </a:lnTo>
                  <a:lnTo>
                    <a:pt x="67155" y="1761"/>
                  </a:lnTo>
                  <a:lnTo>
                    <a:pt x="56972" y="0"/>
                  </a:lnTo>
                  <a:lnTo>
                    <a:pt x="611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Shape 488"/>
            <p:cNvSpPr/>
            <p:nvPr/>
          </p:nvSpPr>
          <p:spPr>
            <a:xfrm>
              <a:off x="273817308" y="556355131"/>
              <a:ext cx="374733272" cy="6101121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1764"/>
                  </a:moveTo>
                  <a:lnTo>
                    <a:pt x="0" y="46588"/>
                  </a:lnTo>
                  <a:lnTo>
                    <a:pt x="831" y="41411"/>
                  </a:lnTo>
                  <a:lnTo>
                    <a:pt x="3951" y="34352"/>
                  </a:lnTo>
                  <a:lnTo>
                    <a:pt x="10190" y="25882"/>
                  </a:lnTo>
                  <a:lnTo>
                    <a:pt x="23084" y="15529"/>
                  </a:lnTo>
                  <a:lnTo>
                    <a:pt x="40762" y="6588"/>
                  </a:lnTo>
                  <a:lnTo>
                    <a:pt x="60935" y="0"/>
                  </a:lnTo>
                  <a:lnTo>
                    <a:pt x="47001" y="6588"/>
                  </a:lnTo>
                  <a:lnTo>
                    <a:pt x="32443" y="18823"/>
                  </a:lnTo>
                  <a:lnTo>
                    <a:pt x="24748" y="25882"/>
                  </a:lnTo>
                  <a:lnTo>
                    <a:pt x="20173" y="32941"/>
                  </a:lnTo>
                  <a:lnTo>
                    <a:pt x="15389" y="45176"/>
                  </a:lnTo>
                  <a:lnTo>
                    <a:pt x="13102" y="55529"/>
                  </a:lnTo>
                  <a:lnTo>
                    <a:pt x="13102" y="58823"/>
                  </a:lnTo>
                  <a:lnTo>
                    <a:pt x="14766" y="62588"/>
                  </a:lnTo>
                  <a:lnTo>
                    <a:pt x="17885" y="71058"/>
                  </a:lnTo>
                  <a:lnTo>
                    <a:pt x="26204" y="80000"/>
                  </a:lnTo>
                  <a:lnTo>
                    <a:pt x="39306" y="91764"/>
                  </a:lnTo>
                  <a:lnTo>
                    <a:pt x="59272" y="104000"/>
                  </a:lnTo>
                  <a:lnTo>
                    <a:pt x="93171" y="111058"/>
                  </a:lnTo>
                  <a:lnTo>
                    <a:pt x="108561" y="114823"/>
                  </a:lnTo>
                  <a:lnTo>
                    <a:pt x="120000" y="118117"/>
                  </a:lnTo>
                  <a:lnTo>
                    <a:pt x="109185" y="120000"/>
                  </a:lnTo>
                  <a:lnTo>
                    <a:pt x="106273" y="118117"/>
                  </a:lnTo>
                  <a:lnTo>
                    <a:pt x="105441" y="118117"/>
                  </a:lnTo>
                  <a:lnTo>
                    <a:pt x="93171" y="118117"/>
                  </a:lnTo>
                  <a:lnTo>
                    <a:pt x="78613" y="112941"/>
                  </a:lnTo>
                  <a:lnTo>
                    <a:pt x="47001" y="100705"/>
                  </a:lnTo>
                  <a:lnTo>
                    <a:pt x="29324" y="91764"/>
                  </a:lnTo>
                  <a:lnTo>
                    <a:pt x="14766" y="80000"/>
                  </a:lnTo>
                  <a:lnTo>
                    <a:pt x="8526" y="72941"/>
                  </a:lnTo>
                  <a:lnTo>
                    <a:pt x="3951" y="65882"/>
                  </a:lnTo>
                  <a:lnTo>
                    <a:pt x="831" y="58823"/>
                  </a:lnTo>
                  <a:lnTo>
                    <a:pt x="0" y="51764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Shape 489"/>
            <p:cNvSpPr/>
            <p:nvPr/>
          </p:nvSpPr>
          <p:spPr>
            <a:xfrm>
              <a:off x="237487721" y="537542084"/>
              <a:ext cx="317547582" cy="6208614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786" y="95907"/>
                  </a:moveTo>
                  <a:lnTo>
                    <a:pt x="23606" y="87567"/>
                  </a:lnTo>
                  <a:lnTo>
                    <a:pt x="10081" y="77374"/>
                  </a:lnTo>
                  <a:lnTo>
                    <a:pt x="2704" y="65328"/>
                  </a:lnTo>
                  <a:lnTo>
                    <a:pt x="0" y="56525"/>
                  </a:lnTo>
                  <a:lnTo>
                    <a:pt x="0" y="51428"/>
                  </a:lnTo>
                  <a:lnTo>
                    <a:pt x="0" y="44478"/>
                  </a:lnTo>
                  <a:lnTo>
                    <a:pt x="983" y="43088"/>
                  </a:lnTo>
                  <a:lnTo>
                    <a:pt x="4672" y="36138"/>
                  </a:lnTo>
                  <a:lnTo>
                    <a:pt x="8114" y="29189"/>
                  </a:lnTo>
                  <a:lnTo>
                    <a:pt x="20901" y="18996"/>
                  </a:lnTo>
                  <a:lnTo>
                    <a:pt x="34672" y="12046"/>
                  </a:lnTo>
                  <a:lnTo>
                    <a:pt x="49180" y="8803"/>
                  </a:lnTo>
                  <a:lnTo>
                    <a:pt x="75491" y="3706"/>
                  </a:lnTo>
                  <a:lnTo>
                    <a:pt x="85573" y="3706"/>
                  </a:lnTo>
                  <a:lnTo>
                    <a:pt x="92704" y="0"/>
                  </a:lnTo>
                  <a:lnTo>
                    <a:pt x="89016" y="0"/>
                  </a:lnTo>
                  <a:lnTo>
                    <a:pt x="61721" y="8803"/>
                  </a:lnTo>
                  <a:lnTo>
                    <a:pt x="40819" y="17142"/>
                  </a:lnTo>
                  <a:lnTo>
                    <a:pt x="27295" y="25945"/>
                  </a:lnTo>
                  <a:lnTo>
                    <a:pt x="18196" y="36138"/>
                  </a:lnTo>
                  <a:lnTo>
                    <a:pt x="13524" y="44478"/>
                  </a:lnTo>
                  <a:lnTo>
                    <a:pt x="11803" y="49575"/>
                  </a:lnTo>
                  <a:lnTo>
                    <a:pt x="11803" y="54671"/>
                  </a:lnTo>
                  <a:lnTo>
                    <a:pt x="13524" y="61621"/>
                  </a:lnTo>
                  <a:lnTo>
                    <a:pt x="16475" y="68571"/>
                  </a:lnTo>
                  <a:lnTo>
                    <a:pt x="20901" y="75521"/>
                  </a:lnTo>
                  <a:lnTo>
                    <a:pt x="25573" y="80617"/>
                  </a:lnTo>
                  <a:lnTo>
                    <a:pt x="41803" y="90810"/>
                  </a:lnTo>
                  <a:lnTo>
                    <a:pt x="59016" y="101003"/>
                  </a:lnTo>
                  <a:lnTo>
                    <a:pt x="93688" y="113050"/>
                  </a:lnTo>
                  <a:lnTo>
                    <a:pt x="120000" y="120000"/>
                  </a:lnTo>
                  <a:lnTo>
                    <a:pt x="109918" y="120000"/>
                  </a:lnTo>
                  <a:lnTo>
                    <a:pt x="109918" y="116756"/>
                  </a:lnTo>
                  <a:lnTo>
                    <a:pt x="85573" y="113050"/>
                  </a:lnTo>
                  <a:lnTo>
                    <a:pt x="65409" y="106100"/>
                  </a:lnTo>
                  <a:lnTo>
                    <a:pt x="42786" y="95907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Shape 490"/>
            <p:cNvSpPr/>
            <p:nvPr/>
          </p:nvSpPr>
          <p:spPr>
            <a:xfrm>
              <a:off x="319565682" y="16126322"/>
              <a:ext cx="331675970" cy="10804615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529" y="0"/>
                  </a:moveTo>
                  <a:lnTo>
                    <a:pt x="88705" y="1862"/>
                  </a:lnTo>
                  <a:lnTo>
                    <a:pt x="92941" y="3991"/>
                  </a:lnTo>
                  <a:lnTo>
                    <a:pt x="102588" y="7982"/>
                  </a:lnTo>
                  <a:lnTo>
                    <a:pt x="109411" y="11707"/>
                  </a:lnTo>
                  <a:lnTo>
                    <a:pt x="115529" y="15698"/>
                  </a:lnTo>
                  <a:lnTo>
                    <a:pt x="119058" y="22616"/>
                  </a:lnTo>
                  <a:lnTo>
                    <a:pt x="120000" y="30598"/>
                  </a:lnTo>
                  <a:lnTo>
                    <a:pt x="120000" y="37516"/>
                  </a:lnTo>
                  <a:lnTo>
                    <a:pt x="118117" y="42305"/>
                  </a:lnTo>
                  <a:lnTo>
                    <a:pt x="112235" y="48159"/>
                  </a:lnTo>
                  <a:lnTo>
                    <a:pt x="103529" y="53215"/>
                  </a:lnTo>
                  <a:lnTo>
                    <a:pt x="95529" y="56141"/>
                  </a:lnTo>
                  <a:lnTo>
                    <a:pt x="86117" y="58004"/>
                  </a:lnTo>
                  <a:lnTo>
                    <a:pt x="72235" y="63059"/>
                  </a:lnTo>
                  <a:lnTo>
                    <a:pt x="66117" y="63059"/>
                  </a:lnTo>
                  <a:lnTo>
                    <a:pt x="53882" y="64922"/>
                  </a:lnTo>
                  <a:lnTo>
                    <a:pt x="44235" y="68913"/>
                  </a:lnTo>
                  <a:lnTo>
                    <a:pt x="40705" y="72904"/>
                  </a:lnTo>
                  <a:lnTo>
                    <a:pt x="36470" y="76629"/>
                  </a:lnTo>
                  <a:lnTo>
                    <a:pt x="33882" y="81685"/>
                  </a:lnTo>
                  <a:lnTo>
                    <a:pt x="32000" y="85676"/>
                  </a:lnTo>
                  <a:lnTo>
                    <a:pt x="32000" y="89401"/>
                  </a:lnTo>
                  <a:lnTo>
                    <a:pt x="32941" y="94456"/>
                  </a:lnTo>
                  <a:lnTo>
                    <a:pt x="35529" y="100310"/>
                  </a:lnTo>
                  <a:lnTo>
                    <a:pt x="40000" y="105365"/>
                  </a:lnTo>
                  <a:lnTo>
                    <a:pt x="43529" y="109090"/>
                  </a:lnTo>
                  <a:lnTo>
                    <a:pt x="57411" y="116008"/>
                  </a:lnTo>
                  <a:lnTo>
                    <a:pt x="72941" y="120000"/>
                  </a:lnTo>
                  <a:lnTo>
                    <a:pt x="50352" y="117073"/>
                  </a:lnTo>
                  <a:lnTo>
                    <a:pt x="35529" y="113082"/>
                  </a:lnTo>
                  <a:lnTo>
                    <a:pt x="20705" y="108292"/>
                  </a:lnTo>
                  <a:lnTo>
                    <a:pt x="11294" y="104301"/>
                  </a:lnTo>
                  <a:lnTo>
                    <a:pt x="6117" y="100310"/>
                  </a:lnTo>
                  <a:lnTo>
                    <a:pt x="2588" y="97383"/>
                  </a:lnTo>
                  <a:lnTo>
                    <a:pt x="0" y="94456"/>
                  </a:lnTo>
                  <a:lnTo>
                    <a:pt x="0" y="91529"/>
                  </a:lnTo>
                  <a:lnTo>
                    <a:pt x="705" y="86474"/>
                  </a:lnTo>
                  <a:lnTo>
                    <a:pt x="3529" y="82749"/>
                  </a:lnTo>
                  <a:lnTo>
                    <a:pt x="6823" y="78758"/>
                  </a:lnTo>
                  <a:lnTo>
                    <a:pt x="11294" y="75831"/>
                  </a:lnTo>
                  <a:lnTo>
                    <a:pt x="22588" y="70776"/>
                  </a:lnTo>
                  <a:lnTo>
                    <a:pt x="33882" y="66784"/>
                  </a:lnTo>
                  <a:lnTo>
                    <a:pt x="55529" y="60931"/>
                  </a:lnTo>
                  <a:lnTo>
                    <a:pt x="66117" y="60133"/>
                  </a:lnTo>
                  <a:lnTo>
                    <a:pt x="79058" y="56940"/>
                  </a:lnTo>
                  <a:lnTo>
                    <a:pt x="89411" y="53215"/>
                  </a:lnTo>
                  <a:lnTo>
                    <a:pt x="98117" y="48159"/>
                  </a:lnTo>
                  <a:lnTo>
                    <a:pt x="102588" y="41241"/>
                  </a:lnTo>
                  <a:lnTo>
                    <a:pt x="106117" y="37516"/>
                  </a:lnTo>
                  <a:lnTo>
                    <a:pt x="106823" y="31396"/>
                  </a:lnTo>
                  <a:lnTo>
                    <a:pt x="108705" y="27671"/>
                  </a:lnTo>
                  <a:lnTo>
                    <a:pt x="106823" y="20753"/>
                  </a:lnTo>
                  <a:lnTo>
                    <a:pt x="103529" y="16762"/>
                  </a:lnTo>
                  <a:lnTo>
                    <a:pt x="99058" y="11707"/>
                  </a:lnTo>
                  <a:lnTo>
                    <a:pt x="94823" y="8780"/>
                  </a:lnTo>
                  <a:lnTo>
                    <a:pt x="82588" y="1862"/>
                  </a:lnTo>
                  <a:lnTo>
                    <a:pt x="755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Shape 491"/>
            <p:cNvSpPr/>
            <p:nvPr/>
          </p:nvSpPr>
          <p:spPr>
            <a:xfrm>
              <a:off x="475648381" y="16126322"/>
              <a:ext cx="139263671" cy="5402290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084" y="0"/>
                  </a:moveTo>
                  <a:lnTo>
                    <a:pt x="47663" y="2123"/>
                  </a:lnTo>
                  <a:lnTo>
                    <a:pt x="76822" y="13805"/>
                  </a:lnTo>
                  <a:lnTo>
                    <a:pt x="93084" y="21769"/>
                  </a:lnTo>
                  <a:lnTo>
                    <a:pt x="107663" y="31327"/>
                  </a:lnTo>
                  <a:lnTo>
                    <a:pt x="116074" y="41415"/>
                  </a:lnTo>
                  <a:lnTo>
                    <a:pt x="120000" y="55221"/>
                  </a:lnTo>
                  <a:lnTo>
                    <a:pt x="120000" y="62654"/>
                  </a:lnTo>
                  <a:lnTo>
                    <a:pt x="116074" y="74867"/>
                  </a:lnTo>
                  <a:lnTo>
                    <a:pt x="109906" y="82300"/>
                  </a:lnTo>
                  <a:lnTo>
                    <a:pt x="95327" y="92389"/>
                  </a:lnTo>
                  <a:lnTo>
                    <a:pt x="78504" y="104070"/>
                  </a:lnTo>
                  <a:lnTo>
                    <a:pt x="53831" y="112035"/>
                  </a:lnTo>
                  <a:lnTo>
                    <a:pt x="22990" y="115752"/>
                  </a:lnTo>
                  <a:lnTo>
                    <a:pt x="0" y="120000"/>
                  </a:lnTo>
                  <a:lnTo>
                    <a:pt x="30841" y="112035"/>
                  </a:lnTo>
                  <a:lnTo>
                    <a:pt x="47663" y="106194"/>
                  </a:lnTo>
                  <a:lnTo>
                    <a:pt x="62242" y="96106"/>
                  </a:lnTo>
                  <a:lnTo>
                    <a:pt x="72336" y="88141"/>
                  </a:lnTo>
                  <a:lnTo>
                    <a:pt x="78504" y="76460"/>
                  </a:lnTo>
                  <a:lnTo>
                    <a:pt x="80747" y="70619"/>
                  </a:lnTo>
                  <a:lnTo>
                    <a:pt x="80747" y="61061"/>
                  </a:lnTo>
                  <a:lnTo>
                    <a:pt x="78504" y="50973"/>
                  </a:lnTo>
                  <a:lnTo>
                    <a:pt x="72336" y="39292"/>
                  </a:lnTo>
                  <a:lnTo>
                    <a:pt x="51588" y="23362"/>
                  </a:lnTo>
                  <a:lnTo>
                    <a:pt x="29158" y="10088"/>
                  </a:lnTo>
                  <a:lnTo>
                    <a:pt x="0" y="0"/>
                  </a:lnTo>
                  <a:lnTo>
                    <a:pt x="3308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Shape 492"/>
            <p:cNvSpPr/>
            <p:nvPr/>
          </p:nvSpPr>
          <p:spPr>
            <a:xfrm>
              <a:off x="192412315" y="120946137"/>
              <a:ext cx="102933650" cy="4434736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4528" y="118054"/>
                  </a:moveTo>
                  <a:lnTo>
                    <a:pt x="21886" y="120000"/>
                  </a:lnTo>
                  <a:lnTo>
                    <a:pt x="52830" y="103135"/>
                  </a:lnTo>
                  <a:lnTo>
                    <a:pt x="72452" y="94054"/>
                  </a:lnTo>
                  <a:lnTo>
                    <a:pt x="83773" y="79135"/>
                  </a:lnTo>
                  <a:lnTo>
                    <a:pt x="86037" y="62918"/>
                  </a:lnTo>
                  <a:lnTo>
                    <a:pt x="86037" y="48000"/>
                  </a:lnTo>
                  <a:lnTo>
                    <a:pt x="77735" y="43459"/>
                  </a:lnTo>
                  <a:lnTo>
                    <a:pt x="64150" y="29189"/>
                  </a:lnTo>
                  <a:lnTo>
                    <a:pt x="36226" y="12324"/>
                  </a:lnTo>
                  <a:lnTo>
                    <a:pt x="21886" y="7783"/>
                  </a:lnTo>
                  <a:lnTo>
                    <a:pt x="0" y="0"/>
                  </a:lnTo>
                  <a:lnTo>
                    <a:pt x="24905" y="0"/>
                  </a:lnTo>
                  <a:lnTo>
                    <a:pt x="41509" y="2594"/>
                  </a:lnTo>
                  <a:lnTo>
                    <a:pt x="75471" y="12324"/>
                  </a:lnTo>
                  <a:lnTo>
                    <a:pt x="94339" y="22054"/>
                  </a:lnTo>
                  <a:lnTo>
                    <a:pt x="108679" y="33729"/>
                  </a:lnTo>
                  <a:lnTo>
                    <a:pt x="116981" y="48000"/>
                  </a:lnTo>
                  <a:lnTo>
                    <a:pt x="120000" y="64864"/>
                  </a:lnTo>
                  <a:lnTo>
                    <a:pt x="116981" y="72000"/>
                  </a:lnTo>
                  <a:lnTo>
                    <a:pt x="105660" y="88864"/>
                  </a:lnTo>
                  <a:lnTo>
                    <a:pt x="94339" y="98594"/>
                  </a:lnTo>
                  <a:lnTo>
                    <a:pt x="83773" y="108324"/>
                  </a:lnTo>
                  <a:lnTo>
                    <a:pt x="67169" y="112864"/>
                  </a:lnTo>
                  <a:lnTo>
                    <a:pt x="44528" y="118054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Shape 493"/>
            <p:cNvSpPr/>
            <p:nvPr/>
          </p:nvSpPr>
          <p:spPr>
            <a:xfrm>
              <a:off x="254979732" y="158573937"/>
              <a:ext cx="117062038" cy="37896947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8232" y="108679"/>
                  </a:moveTo>
                  <a:lnTo>
                    <a:pt x="51712" y="114716"/>
                  </a:lnTo>
                  <a:lnTo>
                    <a:pt x="0" y="120000"/>
                  </a:lnTo>
                  <a:lnTo>
                    <a:pt x="21878" y="106415"/>
                  </a:lnTo>
                  <a:lnTo>
                    <a:pt x="36464" y="86792"/>
                  </a:lnTo>
                  <a:lnTo>
                    <a:pt x="46408" y="64150"/>
                  </a:lnTo>
                  <a:lnTo>
                    <a:pt x="41767" y="44528"/>
                  </a:lnTo>
                  <a:lnTo>
                    <a:pt x="36464" y="27924"/>
                  </a:lnTo>
                  <a:lnTo>
                    <a:pt x="21878" y="11320"/>
                  </a:lnTo>
                  <a:lnTo>
                    <a:pt x="4640" y="0"/>
                  </a:lnTo>
                  <a:lnTo>
                    <a:pt x="49060" y="11320"/>
                  </a:lnTo>
                  <a:lnTo>
                    <a:pt x="76243" y="19622"/>
                  </a:lnTo>
                  <a:lnTo>
                    <a:pt x="92817" y="30943"/>
                  </a:lnTo>
                  <a:lnTo>
                    <a:pt x="95469" y="33962"/>
                  </a:lnTo>
                  <a:lnTo>
                    <a:pt x="112707" y="50566"/>
                  </a:lnTo>
                  <a:lnTo>
                    <a:pt x="115359" y="61886"/>
                  </a:lnTo>
                  <a:lnTo>
                    <a:pt x="120000" y="64150"/>
                  </a:lnTo>
                  <a:lnTo>
                    <a:pt x="112707" y="80754"/>
                  </a:lnTo>
                  <a:lnTo>
                    <a:pt x="98121" y="95094"/>
                  </a:lnTo>
                  <a:lnTo>
                    <a:pt x="78232" y="108679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Shape 494"/>
            <p:cNvSpPr/>
            <p:nvPr/>
          </p:nvSpPr>
          <p:spPr>
            <a:xfrm>
              <a:off x="220668652" y="115570127"/>
              <a:ext cx="187702705" cy="37896947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416" y="44528"/>
                  </a:moveTo>
                  <a:lnTo>
                    <a:pt x="117083" y="52830"/>
                  </a:lnTo>
                  <a:lnTo>
                    <a:pt x="120000" y="64150"/>
                  </a:lnTo>
                  <a:lnTo>
                    <a:pt x="120000" y="69433"/>
                  </a:lnTo>
                  <a:lnTo>
                    <a:pt x="117083" y="77735"/>
                  </a:lnTo>
                  <a:lnTo>
                    <a:pt x="115416" y="86037"/>
                  </a:lnTo>
                  <a:lnTo>
                    <a:pt x="105000" y="105660"/>
                  </a:lnTo>
                  <a:lnTo>
                    <a:pt x="90833" y="116981"/>
                  </a:lnTo>
                  <a:lnTo>
                    <a:pt x="75416" y="120000"/>
                  </a:lnTo>
                  <a:lnTo>
                    <a:pt x="87916" y="105660"/>
                  </a:lnTo>
                  <a:lnTo>
                    <a:pt x="94166" y="94339"/>
                  </a:lnTo>
                  <a:lnTo>
                    <a:pt x="97083" y="77735"/>
                  </a:lnTo>
                  <a:lnTo>
                    <a:pt x="97083" y="69433"/>
                  </a:lnTo>
                  <a:lnTo>
                    <a:pt x="94166" y="64150"/>
                  </a:lnTo>
                  <a:lnTo>
                    <a:pt x="83333" y="44528"/>
                  </a:lnTo>
                  <a:lnTo>
                    <a:pt x="80000" y="41509"/>
                  </a:lnTo>
                  <a:lnTo>
                    <a:pt x="69583" y="33207"/>
                  </a:lnTo>
                  <a:lnTo>
                    <a:pt x="50833" y="21886"/>
                  </a:lnTo>
                  <a:lnTo>
                    <a:pt x="21666" y="13584"/>
                  </a:lnTo>
                  <a:lnTo>
                    <a:pt x="0" y="2264"/>
                  </a:lnTo>
                  <a:lnTo>
                    <a:pt x="15416" y="0"/>
                  </a:lnTo>
                  <a:lnTo>
                    <a:pt x="27916" y="0"/>
                  </a:lnTo>
                  <a:lnTo>
                    <a:pt x="64583" y="5283"/>
                  </a:lnTo>
                  <a:lnTo>
                    <a:pt x="90833" y="13584"/>
                  </a:lnTo>
                  <a:lnTo>
                    <a:pt x="106250" y="27924"/>
                  </a:lnTo>
                  <a:lnTo>
                    <a:pt x="115416" y="44528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Shape 495"/>
            <p:cNvSpPr/>
            <p:nvPr/>
          </p:nvSpPr>
          <p:spPr>
            <a:xfrm>
              <a:off x="281217990" y="115570127"/>
              <a:ext cx="4709180" cy="26885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1999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Shape 496"/>
            <p:cNvSpPr/>
            <p:nvPr/>
          </p:nvSpPr>
          <p:spPr>
            <a:xfrm>
              <a:off x="259016371" y="16126322"/>
              <a:ext cx="43730281" cy="8063064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3134" y="120000"/>
                  </a:moveTo>
                  <a:lnTo>
                    <a:pt x="14328" y="120000"/>
                  </a:lnTo>
                  <a:lnTo>
                    <a:pt x="39402" y="109090"/>
                  </a:lnTo>
                  <a:lnTo>
                    <a:pt x="46567" y="69090"/>
                  </a:lnTo>
                  <a:lnTo>
                    <a:pt x="39402" y="25454"/>
                  </a:lnTo>
                  <a:lnTo>
                    <a:pt x="0" y="0"/>
                  </a:lnTo>
                  <a:lnTo>
                    <a:pt x="73432" y="0"/>
                  </a:lnTo>
                  <a:lnTo>
                    <a:pt x="73432" y="14545"/>
                  </a:lnTo>
                  <a:lnTo>
                    <a:pt x="112835" y="25454"/>
                  </a:lnTo>
                  <a:lnTo>
                    <a:pt x="120000" y="54545"/>
                  </a:lnTo>
                  <a:lnTo>
                    <a:pt x="112835" y="94545"/>
                  </a:lnTo>
                  <a:lnTo>
                    <a:pt x="93134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Shape 497"/>
            <p:cNvSpPr/>
            <p:nvPr/>
          </p:nvSpPr>
          <p:spPr>
            <a:xfrm>
              <a:off x="293327852" y="16126322"/>
              <a:ext cx="38347697" cy="8063064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7118" y="109090"/>
                  </a:moveTo>
                  <a:lnTo>
                    <a:pt x="8135" y="120000"/>
                  </a:lnTo>
                  <a:lnTo>
                    <a:pt x="30508" y="94545"/>
                  </a:lnTo>
                  <a:lnTo>
                    <a:pt x="38644" y="54545"/>
                  </a:lnTo>
                  <a:lnTo>
                    <a:pt x="30508" y="25454"/>
                  </a:lnTo>
                  <a:lnTo>
                    <a:pt x="0" y="0"/>
                  </a:lnTo>
                  <a:lnTo>
                    <a:pt x="61016" y="0"/>
                  </a:lnTo>
                  <a:lnTo>
                    <a:pt x="105762" y="25454"/>
                  </a:lnTo>
                  <a:lnTo>
                    <a:pt x="120000" y="54545"/>
                  </a:lnTo>
                  <a:lnTo>
                    <a:pt x="113898" y="94545"/>
                  </a:lnTo>
                  <a:lnTo>
                    <a:pt x="67118" y="10909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Shape 498"/>
            <p:cNvSpPr/>
            <p:nvPr/>
          </p:nvSpPr>
          <p:spPr>
            <a:xfrm>
              <a:off x="57858246" y="626236429"/>
              <a:ext cx="261707441" cy="4703511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84" y="61224"/>
                  </a:moveTo>
                  <a:lnTo>
                    <a:pt x="0" y="54489"/>
                  </a:lnTo>
                  <a:lnTo>
                    <a:pt x="2084" y="45306"/>
                  </a:lnTo>
                  <a:lnTo>
                    <a:pt x="3275" y="41020"/>
                  </a:lnTo>
                  <a:lnTo>
                    <a:pt x="7741" y="26938"/>
                  </a:lnTo>
                  <a:lnTo>
                    <a:pt x="16377" y="18367"/>
                  </a:lnTo>
                  <a:lnTo>
                    <a:pt x="29776" y="6734"/>
                  </a:lnTo>
                  <a:lnTo>
                    <a:pt x="49429" y="0"/>
                  </a:lnTo>
                  <a:lnTo>
                    <a:pt x="58362" y="0"/>
                  </a:lnTo>
                  <a:lnTo>
                    <a:pt x="36327" y="11632"/>
                  </a:lnTo>
                  <a:lnTo>
                    <a:pt x="28585" y="18367"/>
                  </a:lnTo>
                  <a:lnTo>
                    <a:pt x="17568" y="26938"/>
                  </a:lnTo>
                  <a:lnTo>
                    <a:pt x="15483" y="36122"/>
                  </a:lnTo>
                  <a:lnTo>
                    <a:pt x="13101" y="42857"/>
                  </a:lnTo>
                  <a:lnTo>
                    <a:pt x="15483" y="54489"/>
                  </a:lnTo>
                  <a:lnTo>
                    <a:pt x="17568" y="63673"/>
                  </a:lnTo>
                  <a:lnTo>
                    <a:pt x="22928" y="74693"/>
                  </a:lnTo>
                  <a:lnTo>
                    <a:pt x="28585" y="83877"/>
                  </a:lnTo>
                  <a:lnTo>
                    <a:pt x="38411" y="93061"/>
                  </a:lnTo>
                  <a:lnTo>
                    <a:pt x="66104" y="106530"/>
                  </a:lnTo>
                  <a:lnTo>
                    <a:pt x="95583" y="117551"/>
                  </a:lnTo>
                  <a:lnTo>
                    <a:pt x="120000" y="119999"/>
                  </a:lnTo>
                  <a:lnTo>
                    <a:pt x="94689" y="117551"/>
                  </a:lnTo>
                  <a:lnTo>
                    <a:pt x="55086" y="110816"/>
                  </a:lnTo>
                  <a:lnTo>
                    <a:pt x="36327" y="101632"/>
                  </a:lnTo>
                  <a:lnTo>
                    <a:pt x="19652" y="93061"/>
                  </a:lnTo>
                  <a:lnTo>
                    <a:pt x="7741" y="77142"/>
                  </a:lnTo>
                  <a:lnTo>
                    <a:pt x="3275" y="70408"/>
                  </a:lnTo>
                  <a:lnTo>
                    <a:pt x="2084" y="61224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Shape 499"/>
            <p:cNvSpPr/>
            <p:nvPr/>
          </p:nvSpPr>
          <p:spPr>
            <a:xfrm>
              <a:off x="91496759" y="16126322"/>
              <a:ext cx="477666898" cy="11422788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8285" y="118238"/>
                  </a:moveTo>
                  <a:lnTo>
                    <a:pt x="91591" y="117232"/>
                  </a:lnTo>
                  <a:lnTo>
                    <a:pt x="62040" y="113459"/>
                  </a:lnTo>
                  <a:lnTo>
                    <a:pt x="53714" y="112452"/>
                  </a:lnTo>
                  <a:lnTo>
                    <a:pt x="36081" y="109685"/>
                  </a:lnTo>
                  <a:lnTo>
                    <a:pt x="25959" y="105911"/>
                  </a:lnTo>
                  <a:lnTo>
                    <a:pt x="16163" y="103144"/>
                  </a:lnTo>
                  <a:lnTo>
                    <a:pt x="8979" y="98616"/>
                  </a:lnTo>
                  <a:lnTo>
                    <a:pt x="4734" y="93081"/>
                  </a:lnTo>
                  <a:lnTo>
                    <a:pt x="2285" y="89308"/>
                  </a:lnTo>
                  <a:lnTo>
                    <a:pt x="489" y="85534"/>
                  </a:lnTo>
                  <a:lnTo>
                    <a:pt x="0" y="81761"/>
                  </a:lnTo>
                  <a:lnTo>
                    <a:pt x="489" y="78993"/>
                  </a:lnTo>
                  <a:lnTo>
                    <a:pt x="1142" y="77232"/>
                  </a:lnTo>
                  <a:lnTo>
                    <a:pt x="7183" y="72452"/>
                  </a:lnTo>
                  <a:lnTo>
                    <a:pt x="12571" y="68930"/>
                  </a:lnTo>
                  <a:lnTo>
                    <a:pt x="27755" y="63144"/>
                  </a:lnTo>
                  <a:lnTo>
                    <a:pt x="28244" y="63144"/>
                  </a:lnTo>
                  <a:lnTo>
                    <a:pt x="39836" y="60377"/>
                  </a:lnTo>
                  <a:lnTo>
                    <a:pt x="51265" y="59622"/>
                  </a:lnTo>
                  <a:lnTo>
                    <a:pt x="57306" y="57610"/>
                  </a:lnTo>
                  <a:lnTo>
                    <a:pt x="68734" y="56855"/>
                  </a:lnTo>
                  <a:lnTo>
                    <a:pt x="75428" y="53836"/>
                  </a:lnTo>
                  <a:lnTo>
                    <a:pt x="81959" y="50314"/>
                  </a:lnTo>
                  <a:lnTo>
                    <a:pt x="86857" y="46540"/>
                  </a:lnTo>
                  <a:lnTo>
                    <a:pt x="89795" y="40000"/>
                  </a:lnTo>
                  <a:lnTo>
                    <a:pt x="92244" y="35471"/>
                  </a:lnTo>
                  <a:lnTo>
                    <a:pt x="92244" y="26163"/>
                  </a:lnTo>
                  <a:lnTo>
                    <a:pt x="91591" y="24150"/>
                  </a:lnTo>
                  <a:lnTo>
                    <a:pt x="89795" y="19622"/>
                  </a:lnTo>
                  <a:lnTo>
                    <a:pt x="87510" y="17610"/>
                  </a:lnTo>
                  <a:lnTo>
                    <a:pt x="85061" y="14088"/>
                  </a:lnTo>
                  <a:lnTo>
                    <a:pt x="79510" y="10314"/>
                  </a:lnTo>
                  <a:lnTo>
                    <a:pt x="71673" y="8301"/>
                  </a:lnTo>
                  <a:lnTo>
                    <a:pt x="62693" y="7547"/>
                  </a:lnTo>
                  <a:lnTo>
                    <a:pt x="59102" y="7547"/>
                  </a:lnTo>
                  <a:lnTo>
                    <a:pt x="60244" y="6540"/>
                  </a:lnTo>
                  <a:lnTo>
                    <a:pt x="60244" y="3773"/>
                  </a:lnTo>
                  <a:lnTo>
                    <a:pt x="59755" y="1006"/>
                  </a:lnTo>
                  <a:lnTo>
                    <a:pt x="57795" y="0"/>
                  </a:lnTo>
                  <a:lnTo>
                    <a:pt x="92244" y="0"/>
                  </a:lnTo>
                  <a:lnTo>
                    <a:pt x="97142" y="1006"/>
                  </a:lnTo>
                  <a:lnTo>
                    <a:pt x="102530" y="3773"/>
                  </a:lnTo>
                  <a:lnTo>
                    <a:pt x="110367" y="10314"/>
                  </a:lnTo>
                  <a:lnTo>
                    <a:pt x="115265" y="15849"/>
                  </a:lnTo>
                  <a:lnTo>
                    <a:pt x="117061" y="18616"/>
                  </a:lnTo>
                  <a:lnTo>
                    <a:pt x="119346" y="24150"/>
                  </a:lnTo>
                  <a:lnTo>
                    <a:pt x="120000" y="28930"/>
                  </a:lnTo>
                  <a:lnTo>
                    <a:pt x="120000" y="33459"/>
                  </a:lnTo>
                  <a:lnTo>
                    <a:pt x="119346" y="36226"/>
                  </a:lnTo>
                  <a:lnTo>
                    <a:pt x="117061" y="41761"/>
                  </a:lnTo>
                  <a:lnTo>
                    <a:pt x="112816" y="45534"/>
                  </a:lnTo>
                  <a:lnTo>
                    <a:pt x="109714" y="49308"/>
                  </a:lnTo>
                  <a:lnTo>
                    <a:pt x="104979" y="51069"/>
                  </a:lnTo>
                  <a:lnTo>
                    <a:pt x="96489" y="53836"/>
                  </a:lnTo>
                  <a:lnTo>
                    <a:pt x="93551" y="54842"/>
                  </a:lnTo>
                  <a:lnTo>
                    <a:pt x="86857" y="54842"/>
                  </a:lnTo>
                  <a:lnTo>
                    <a:pt x="68734" y="57610"/>
                  </a:lnTo>
                  <a:lnTo>
                    <a:pt x="59102" y="60377"/>
                  </a:lnTo>
                  <a:lnTo>
                    <a:pt x="49959" y="64150"/>
                  </a:lnTo>
                  <a:lnTo>
                    <a:pt x="42122" y="70691"/>
                  </a:lnTo>
                  <a:lnTo>
                    <a:pt x="39183" y="72452"/>
                  </a:lnTo>
                  <a:lnTo>
                    <a:pt x="37387" y="77232"/>
                  </a:lnTo>
                  <a:lnTo>
                    <a:pt x="36081" y="78993"/>
                  </a:lnTo>
                  <a:lnTo>
                    <a:pt x="36081" y="81761"/>
                  </a:lnTo>
                  <a:lnTo>
                    <a:pt x="36081" y="85534"/>
                  </a:lnTo>
                  <a:lnTo>
                    <a:pt x="38530" y="92075"/>
                  </a:lnTo>
                  <a:lnTo>
                    <a:pt x="43428" y="96855"/>
                  </a:lnTo>
                  <a:lnTo>
                    <a:pt x="51265" y="103144"/>
                  </a:lnTo>
                  <a:lnTo>
                    <a:pt x="65142" y="107924"/>
                  </a:lnTo>
                  <a:lnTo>
                    <a:pt x="79510" y="112452"/>
                  </a:lnTo>
                  <a:lnTo>
                    <a:pt x="92244" y="116226"/>
                  </a:lnTo>
                  <a:lnTo>
                    <a:pt x="107918" y="120000"/>
                  </a:lnTo>
                  <a:lnTo>
                    <a:pt x="101387" y="120000"/>
                  </a:lnTo>
                  <a:lnTo>
                    <a:pt x="98285" y="118238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Shape 500"/>
            <p:cNvSpPr/>
            <p:nvPr/>
          </p:nvSpPr>
          <p:spPr>
            <a:xfrm>
              <a:off x="158773790" y="1510495721"/>
              <a:ext cx="305437713" cy="5321683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7567"/>
                  </a:moveTo>
                  <a:lnTo>
                    <a:pt x="0" y="65945"/>
                  </a:lnTo>
                  <a:lnTo>
                    <a:pt x="1787" y="57837"/>
                  </a:lnTo>
                  <a:lnTo>
                    <a:pt x="3829" y="49729"/>
                  </a:lnTo>
                  <a:lnTo>
                    <a:pt x="10468" y="41621"/>
                  </a:lnTo>
                  <a:lnTo>
                    <a:pt x="20680" y="29729"/>
                  </a:lnTo>
                  <a:lnTo>
                    <a:pt x="36000" y="21621"/>
                  </a:lnTo>
                  <a:lnTo>
                    <a:pt x="56680" y="17837"/>
                  </a:lnTo>
                  <a:lnTo>
                    <a:pt x="98042" y="5945"/>
                  </a:lnTo>
                  <a:lnTo>
                    <a:pt x="103914" y="3783"/>
                  </a:lnTo>
                  <a:lnTo>
                    <a:pt x="120000" y="0"/>
                  </a:lnTo>
                  <a:lnTo>
                    <a:pt x="111319" y="5945"/>
                  </a:lnTo>
                  <a:lnTo>
                    <a:pt x="107489" y="11891"/>
                  </a:lnTo>
                  <a:lnTo>
                    <a:pt x="103914" y="11891"/>
                  </a:lnTo>
                  <a:lnTo>
                    <a:pt x="59489" y="20000"/>
                  </a:lnTo>
                  <a:lnTo>
                    <a:pt x="46212" y="25945"/>
                  </a:lnTo>
                  <a:lnTo>
                    <a:pt x="31148" y="29729"/>
                  </a:lnTo>
                  <a:lnTo>
                    <a:pt x="20680" y="37837"/>
                  </a:lnTo>
                  <a:lnTo>
                    <a:pt x="14297" y="45945"/>
                  </a:lnTo>
                  <a:lnTo>
                    <a:pt x="12255" y="55675"/>
                  </a:lnTo>
                  <a:lnTo>
                    <a:pt x="10468" y="65945"/>
                  </a:lnTo>
                  <a:lnTo>
                    <a:pt x="12255" y="67567"/>
                  </a:lnTo>
                  <a:lnTo>
                    <a:pt x="16085" y="75675"/>
                  </a:lnTo>
                  <a:lnTo>
                    <a:pt x="20680" y="83783"/>
                  </a:lnTo>
                  <a:lnTo>
                    <a:pt x="33957" y="101621"/>
                  </a:lnTo>
                  <a:lnTo>
                    <a:pt x="50042" y="111891"/>
                  </a:lnTo>
                  <a:lnTo>
                    <a:pt x="67148" y="120000"/>
                  </a:lnTo>
                  <a:lnTo>
                    <a:pt x="51829" y="117837"/>
                  </a:lnTo>
                  <a:lnTo>
                    <a:pt x="30127" y="105945"/>
                  </a:lnTo>
                  <a:lnTo>
                    <a:pt x="19914" y="101621"/>
                  </a:lnTo>
                  <a:lnTo>
                    <a:pt x="10468" y="89729"/>
                  </a:lnTo>
                  <a:lnTo>
                    <a:pt x="3829" y="80000"/>
                  </a:lnTo>
                  <a:lnTo>
                    <a:pt x="1787" y="71891"/>
                  </a:lnTo>
                  <a:lnTo>
                    <a:pt x="0" y="67567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Shape 501"/>
            <p:cNvSpPr/>
            <p:nvPr/>
          </p:nvSpPr>
          <p:spPr>
            <a:xfrm>
              <a:off x="403662176" y="1131527575"/>
              <a:ext cx="131862980" cy="37090540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4975" y="11612"/>
                  </a:moveTo>
                  <a:lnTo>
                    <a:pt x="83349" y="20129"/>
                  </a:lnTo>
                  <a:lnTo>
                    <a:pt x="105221" y="30967"/>
                  </a:lnTo>
                  <a:lnTo>
                    <a:pt x="115862" y="42580"/>
                  </a:lnTo>
                  <a:lnTo>
                    <a:pt x="120000" y="51096"/>
                  </a:lnTo>
                  <a:lnTo>
                    <a:pt x="120000" y="62709"/>
                  </a:lnTo>
                  <a:lnTo>
                    <a:pt x="120000" y="68903"/>
                  </a:lnTo>
                  <a:lnTo>
                    <a:pt x="115862" y="74322"/>
                  </a:lnTo>
                  <a:lnTo>
                    <a:pt x="113497" y="85935"/>
                  </a:lnTo>
                  <a:lnTo>
                    <a:pt x="98128" y="94451"/>
                  </a:lnTo>
                  <a:lnTo>
                    <a:pt x="65615" y="106064"/>
                  </a:lnTo>
                  <a:lnTo>
                    <a:pt x="33103" y="111483"/>
                  </a:lnTo>
                  <a:lnTo>
                    <a:pt x="0" y="120000"/>
                  </a:lnTo>
                  <a:lnTo>
                    <a:pt x="21871" y="111483"/>
                  </a:lnTo>
                  <a:lnTo>
                    <a:pt x="34876" y="97548"/>
                  </a:lnTo>
                  <a:lnTo>
                    <a:pt x="50246" y="79741"/>
                  </a:lnTo>
                  <a:lnTo>
                    <a:pt x="56748" y="74322"/>
                  </a:lnTo>
                  <a:lnTo>
                    <a:pt x="56748" y="62709"/>
                  </a:lnTo>
                  <a:lnTo>
                    <a:pt x="56748" y="51096"/>
                  </a:lnTo>
                  <a:lnTo>
                    <a:pt x="50246" y="40258"/>
                  </a:lnTo>
                  <a:lnTo>
                    <a:pt x="39605" y="25548"/>
                  </a:lnTo>
                  <a:lnTo>
                    <a:pt x="30738" y="13935"/>
                  </a:lnTo>
                  <a:lnTo>
                    <a:pt x="24236" y="11612"/>
                  </a:lnTo>
                  <a:lnTo>
                    <a:pt x="0" y="0"/>
                  </a:lnTo>
                  <a:lnTo>
                    <a:pt x="34876" y="8516"/>
                  </a:lnTo>
                  <a:lnTo>
                    <a:pt x="54975" y="1161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Shape 502"/>
            <p:cNvSpPr/>
            <p:nvPr/>
          </p:nvSpPr>
          <p:spPr>
            <a:xfrm>
              <a:off x="82077978" y="1131527575"/>
              <a:ext cx="383479072" cy="8815701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8527" y="0"/>
                  </a:moveTo>
                  <a:lnTo>
                    <a:pt x="97461" y="1300"/>
                  </a:lnTo>
                  <a:lnTo>
                    <a:pt x="104974" y="3577"/>
                  </a:lnTo>
                  <a:lnTo>
                    <a:pt x="111065" y="5853"/>
                  </a:lnTo>
                  <a:lnTo>
                    <a:pt x="114111" y="10731"/>
                  </a:lnTo>
                  <a:lnTo>
                    <a:pt x="116954" y="16910"/>
                  </a:lnTo>
                  <a:lnTo>
                    <a:pt x="119390" y="21463"/>
                  </a:lnTo>
                  <a:lnTo>
                    <a:pt x="120000" y="26341"/>
                  </a:lnTo>
                  <a:lnTo>
                    <a:pt x="119390" y="31219"/>
                  </a:lnTo>
                  <a:lnTo>
                    <a:pt x="116954" y="33495"/>
                  </a:lnTo>
                  <a:lnTo>
                    <a:pt x="112487" y="40975"/>
                  </a:lnTo>
                  <a:lnTo>
                    <a:pt x="108020" y="45528"/>
                  </a:lnTo>
                  <a:lnTo>
                    <a:pt x="91573" y="51707"/>
                  </a:lnTo>
                  <a:lnTo>
                    <a:pt x="69847" y="56585"/>
                  </a:lnTo>
                  <a:lnTo>
                    <a:pt x="41218" y="63739"/>
                  </a:lnTo>
                  <a:lnTo>
                    <a:pt x="31472" y="64715"/>
                  </a:lnTo>
                  <a:lnTo>
                    <a:pt x="23147" y="69593"/>
                  </a:lnTo>
                  <a:lnTo>
                    <a:pt x="17868" y="73170"/>
                  </a:lnTo>
                  <a:lnTo>
                    <a:pt x="14213" y="78048"/>
                  </a:lnTo>
                  <a:lnTo>
                    <a:pt x="11979" y="82926"/>
                  </a:lnTo>
                  <a:lnTo>
                    <a:pt x="11167" y="86504"/>
                  </a:lnTo>
                  <a:lnTo>
                    <a:pt x="11167" y="91382"/>
                  </a:lnTo>
                  <a:lnTo>
                    <a:pt x="11979" y="94959"/>
                  </a:lnTo>
                  <a:lnTo>
                    <a:pt x="14213" y="100813"/>
                  </a:lnTo>
                  <a:lnTo>
                    <a:pt x="17868" y="105691"/>
                  </a:lnTo>
                  <a:lnTo>
                    <a:pt x="22538" y="109268"/>
                  </a:lnTo>
                  <a:lnTo>
                    <a:pt x="32284" y="115447"/>
                  </a:lnTo>
                  <a:lnTo>
                    <a:pt x="44263" y="120000"/>
                  </a:lnTo>
                  <a:lnTo>
                    <a:pt x="33705" y="117723"/>
                  </a:lnTo>
                  <a:lnTo>
                    <a:pt x="23959" y="112845"/>
                  </a:lnTo>
                  <a:lnTo>
                    <a:pt x="11167" y="104390"/>
                  </a:lnTo>
                  <a:lnTo>
                    <a:pt x="3654" y="96260"/>
                  </a:lnTo>
                  <a:lnTo>
                    <a:pt x="1421" y="94959"/>
                  </a:lnTo>
                  <a:lnTo>
                    <a:pt x="0" y="90081"/>
                  </a:lnTo>
                  <a:lnTo>
                    <a:pt x="609" y="82926"/>
                  </a:lnTo>
                  <a:lnTo>
                    <a:pt x="3654" y="76747"/>
                  </a:lnTo>
                  <a:lnTo>
                    <a:pt x="9746" y="72195"/>
                  </a:lnTo>
                  <a:lnTo>
                    <a:pt x="17258" y="67317"/>
                  </a:lnTo>
                  <a:lnTo>
                    <a:pt x="23959" y="63739"/>
                  </a:lnTo>
                  <a:lnTo>
                    <a:pt x="35329" y="60162"/>
                  </a:lnTo>
                  <a:lnTo>
                    <a:pt x="92182" y="44552"/>
                  </a:lnTo>
                  <a:lnTo>
                    <a:pt x="98274" y="40975"/>
                  </a:lnTo>
                  <a:lnTo>
                    <a:pt x="103553" y="37073"/>
                  </a:lnTo>
                  <a:lnTo>
                    <a:pt x="106598" y="32520"/>
                  </a:lnTo>
                  <a:lnTo>
                    <a:pt x="108020" y="28943"/>
                  </a:lnTo>
                  <a:lnTo>
                    <a:pt x="108020" y="22764"/>
                  </a:lnTo>
                  <a:lnTo>
                    <a:pt x="105786" y="19186"/>
                  </a:lnTo>
                  <a:lnTo>
                    <a:pt x="101928" y="14308"/>
                  </a:lnTo>
                  <a:lnTo>
                    <a:pt x="95228" y="8455"/>
                  </a:lnTo>
                  <a:lnTo>
                    <a:pt x="87715" y="4878"/>
                  </a:lnTo>
                  <a:lnTo>
                    <a:pt x="77969" y="1300"/>
                  </a:lnTo>
                  <a:lnTo>
                    <a:pt x="68223" y="0"/>
                  </a:lnTo>
                  <a:lnTo>
                    <a:pt x="885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Shape 503"/>
            <p:cNvSpPr/>
            <p:nvPr/>
          </p:nvSpPr>
          <p:spPr>
            <a:xfrm>
              <a:off x="0" y="1607254508"/>
              <a:ext cx="9418783" cy="26868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Shape 504"/>
            <p:cNvSpPr/>
            <p:nvPr/>
          </p:nvSpPr>
          <p:spPr>
            <a:xfrm>
              <a:off x="19510127" y="1131527575"/>
              <a:ext cx="189721224" cy="4676625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054" y="94897"/>
                  </a:moveTo>
                  <a:lnTo>
                    <a:pt x="75616" y="83877"/>
                  </a:lnTo>
                  <a:lnTo>
                    <a:pt x="80547" y="74693"/>
                  </a:lnTo>
                  <a:lnTo>
                    <a:pt x="81780" y="67959"/>
                  </a:lnTo>
                  <a:lnTo>
                    <a:pt x="86301" y="54489"/>
                  </a:lnTo>
                  <a:lnTo>
                    <a:pt x="85068" y="42857"/>
                  </a:lnTo>
                  <a:lnTo>
                    <a:pt x="85068" y="33673"/>
                  </a:lnTo>
                  <a:lnTo>
                    <a:pt x="77260" y="20204"/>
                  </a:lnTo>
                  <a:lnTo>
                    <a:pt x="69863" y="11020"/>
                  </a:lnTo>
                  <a:lnTo>
                    <a:pt x="51369" y="0"/>
                  </a:lnTo>
                  <a:lnTo>
                    <a:pt x="71095" y="0"/>
                  </a:lnTo>
                  <a:lnTo>
                    <a:pt x="86301" y="6734"/>
                  </a:lnTo>
                  <a:lnTo>
                    <a:pt x="100273" y="15918"/>
                  </a:lnTo>
                  <a:lnTo>
                    <a:pt x="113835" y="26938"/>
                  </a:lnTo>
                  <a:lnTo>
                    <a:pt x="116712" y="36122"/>
                  </a:lnTo>
                  <a:lnTo>
                    <a:pt x="119999" y="42857"/>
                  </a:lnTo>
                  <a:lnTo>
                    <a:pt x="116712" y="58775"/>
                  </a:lnTo>
                  <a:lnTo>
                    <a:pt x="110958" y="67959"/>
                  </a:lnTo>
                  <a:lnTo>
                    <a:pt x="103150" y="78979"/>
                  </a:lnTo>
                  <a:lnTo>
                    <a:pt x="90821" y="88163"/>
                  </a:lnTo>
                  <a:lnTo>
                    <a:pt x="77260" y="94897"/>
                  </a:lnTo>
                  <a:lnTo>
                    <a:pt x="48493" y="106530"/>
                  </a:lnTo>
                  <a:lnTo>
                    <a:pt x="19726" y="117551"/>
                  </a:lnTo>
                  <a:lnTo>
                    <a:pt x="0" y="119999"/>
                  </a:lnTo>
                  <a:lnTo>
                    <a:pt x="24246" y="113265"/>
                  </a:lnTo>
                  <a:lnTo>
                    <a:pt x="42328" y="104081"/>
                  </a:lnTo>
                  <a:lnTo>
                    <a:pt x="62054" y="94897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Shape 505"/>
            <p:cNvSpPr/>
            <p:nvPr/>
          </p:nvSpPr>
          <p:spPr>
            <a:xfrm>
              <a:off x="148682020" y="1193345286"/>
              <a:ext cx="96206369" cy="31715048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5405" y="0"/>
                  </a:moveTo>
                  <a:lnTo>
                    <a:pt x="86756" y="6315"/>
                  </a:lnTo>
                  <a:lnTo>
                    <a:pt x="102162" y="12631"/>
                  </a:lnTo>
                  <a:lnTo>
                    <a:pt x="111081" y="26165"/>
                  </a:lnTo>
                  <a:lnTo>
                    <a:pt x="114324" y="36090"/>
                  </a:lnTo>
                  <a:lnTo>
                    <a:pt x="120000" y="43308"/>
                  </a:lnTo>
                  <a:lnTo>
                    <a:pt x="120000" y="53233"/>
                  </a:lnTo>
                  <a:lnTo>
                    <a:pt x="111081" y="69473"/>
                  </a:lnTo>
                  <a:lnTo>
                    <a:pt x="98918" y="86616"/>
                  </a:lnTo>
                  <a:lnTo>
                    <a:pt x="77837" y="100150"/>
                  </a:lnTo>
                  <a:lnTo>
                    <a:pt x="63243" y="106466"/>
                  </a:lnTo>
                  <a:lnTo>
                    <a:pt x="21081" y="116390"/>
                  </a:lnTo>
                  <a:lnTo>
                    <a:pt x="0" y="120000"/>
                  </a:lnTo>
                  <a:lnTo>
                    <a:pt x="45405" y="92932"/>
                  </a:lnTo>
                  <a:lnTo>
                    <a:pt x="63243" y="79398"/>
                  </a:lnTo>
                  <a:lnTo>
                    <a:pt x="68918" y="63157"/>
                  </a:lnTo>
                  <a:lnTo>
                    <a:pt x="75405" y="39699"/>
                  </a:lnTo>
                  <a:lnTo>
                    <a:pt x="75405" y="29774"/>
                  </a:lnTo>
                  <a:lnTo>
                    <a:pt x="66486" y="23458"/>
                  </a:lnTo>
                  <a:lnTo>
                    <a:pt x="4540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Shape 506"/>
            <p:cNvSpPr/>
            <p:nvPr/>
          </p:nvSpPr>
          <p:spPr>
            <a:xfrm>
              <a:off x="28256353" y="1085837040"/>
              <a:ext cx="399625563" cy="5214174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6026" y="112293"/>
                  </a:lnTo>
                  <a:lnTo>
                    <a:pt x="25407" y="106238"/>
                  </a:lnTo>
                  <a:lnTo>
                    <a:pt x="35570" y="97981"/>
                  </a:lnTo>
                  <a:lnTo>
                    <a:pt x="40456" y="97981"/>
                  </a:lnTo>
                  <a:lnTo>
                    <a:pt x="50032" y="93577"/>
                  </a:lnTo>
                  <a:lnTo>
                    <a:pt x="54918" y="87522"/>
                  </a:lnTo>
                  <a:lnTo>
                    <a:pt x="59999" y="79816"/>
                  </a:lnTo>
                  <a:lnTo>
                    <a:pt x="63713" y="71559"/>
                  </a:lnTo>
                  <a:lnTo>
                    <a:pt x="65863" y="57247"/>
                  </a:lnTo>
                  <a:lnTo>
                    <a:pt x="65863" y="51192"/>
                  </a:lnTo>
                  <a:lnTo>
                    <a:pt x="65081" y="46788"/>
                  </a:lnTo>
                  <a:lnTo>
                    <a:pt x="63713" y="39082"/>
                  </a:lnTo>
                  <a:lnTo>
                    <a:pt x="60781" y="32477"/>
                  </a:lnTo>
                  <a:lnTo>
                    <a:pt x="57068" y="26422"/>
                  </a:lnTo>
                  <a:lnTo>
                    <a:pt x="52768" y="24770"/>
                  </a:lnTo>
                  <a:lnTo>
                    <a:pt x="47100" y="20366"/>
                  </a:lnTo>
                  <a:lnTo>
                    <a:pt x="47100" y="24770"/>
                  </a:lnTo>
                  <a:lnTo>
                    <a:pt x="46319" y="20366"/>
                  </a:lnTo>
                  <a:lnTo>
                    <a:pt x="39087" y="12660"/>
                  </a:lnTo>
                  <a:lnTo>
                    <a:pt x="31074" y="10458"/>
                  </a:lnTo>
                  <a:lnTo>
                    <a:pt x="21693" y="8256"/>
                  </a:lnTo>
                  <a:lnTo>
                    <a:pt x="21693" y="10458"/>
                  </a:lnTo>
                  <a:lnTo>
                    <a:pt x="13876" y="2201"/>
                  </a:lnTo>
                  <a:lnTo>
                    <a:pt x="5863" y="0"/>
                  </a:lnTo>
                  <a:lnTo>
                    <a:pt x="10162" y="0"/>
                  </a:lnTo>
                  <a:lnTo>
                    <a:pt x="57068" y="8256"/>
                  </a:lnTo>
                  <a:lnTo>
                    <a:pt x="65081" y="10458"/>
                  </a:lnTo>
                  <a:lnTo>
                    <a:pt x="80325" y="10458"/>
                  </a:lnTo>
                  <a:lnTo>
                    <a:pt x="90488" y="16513"/>
                  </a:lnTo>
                  <a:lnTo>
                    <a:pt x="99087" y="18715"/>
                  </a:lnTo>
                  <a:lnTo>
                    <a:pt x="107687" y="26422"/>
                  </a:lnTo>
                  <a:lnTo>
                    <a:pt x="114136" y="34678"/>
                  </a:lnTo>
                  <a:lnTo>
                    <a:pt x="117068" y="42935"/>
                  </a:lnTo>
                  <a:lnTo>
                    <a:pt x="118631" y="48990"/>
                  </a:lnTo>
                  <a:lnTo>
                    <a:pt x="119999" y="59449"/>
                  </a:lnTo>
                  <a:lnTo>
                    <a:pt x="117850" y="65504"/>
                  </a:lnTo>
                  <a:lnTo>
                    <a:pt x="115700" y="71559"/>
                  </a:lnTo>
                  <a:lnTo>
                    <a:pt x="110618" y="79816"/>
                  </a:lnTo>
                  <a:lnTo>
                    <a:pt x="104755" y="81467"/>
                  </a:lnTo>
                  <a:lnTo>
                    <a:pt x="50032" y="110091"/>
                  </a:lnTo>
                  <a:lnTo>
                    <a:pt x="39087" y="116146"/>
                  </a:lnTo>
                  <a:lnTo>
                    <a:pt x="38306" y="116146"/>
                  </a:lnTo>
                  <a:lnTo>
                    <a:pt x="29706" y="118348"/>
                  </a:lnTo>
                  <a:lnTo>
                    <a:pt x="22475" y="120000"/>
                  </a:lnTo>
                  <a:lnTo>
                    <a:pt x="13094" y="118348"/>
                  </a:lnTo>
                  <a:lnTo>
                    <a:pt x="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Shape 507"/>
            <p:cNvSpPr/>
            <p:nvPr/>
          </p:nvSpPr>
          <p:spPr>
            <a:xfrm>
              <a:off x="30947434" y="1572312579"/>
              <a:ext cx="409044358" cy="54023078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710" y="116266"/>
                  </a:moveTo>
                  <a:lnTo>
                    <a:pt x="117710" y="117866"/>
                  </a:lnTo>
                  <a:lnTo>
                    <a:pt x="117710" y="120000"/>
                  </a:lnTo>
                  <a:lnTo>
                    <a:pt x="108553" y="120000"/>
                  </a:lnTo>
                  <a:lnTo>
                    <a:pt x="107217" y="117866"/>
                  </a:lnTo>
                  <a:lnTo>
                    <a:pt x="106454" y="117866"/>
                  </a:lnTo>
                  <a:lnTo>
                    <a:pt x="107217" y="120000"/>
                  </a:lnTo>
                  <a:lnTo>
                    <a:pt x="91001" y="120000"/>
                  </a:lnTo>
                  <a:lnTo>
                    <a:pt x="73449" y="117866"/>
                  </a:lnTo>
                  <a:lnTo>
                    <a:pt x="53608" y="112000"/>
                  </a:lnTo>
                  <a:lnTo>
                    <a:pt x="45214" y="106133"/>
                  </a:lnTo>
                  <a:lnTo>
                    <a:pt x="37392" y="102400"/>
                  </a:lnTo>
                  <a:lnTo>
                    <a:pt x="31669" y="96533"/>
                  </a:lnTo>
                  <a:lnTo>
                    <a:pt x="18314" y="82666"/>
                  </a:lnTo>
                  <a:lnTo>
                    <a:pt x="12019" y="74666"/>
                  </a:lnTo>
                  <a:lnTo>
                    <a:pt x="5723" y="66666"/>
                  </a:lnTo>
                  <a:lnTo>
                    <a:pt x="1526" y="57066"/>
                  </a:lnTo>
                  <a:lnTo>
                    <a:pt x="0" y="52800"/>
                  </a:lnTo>
                  <a:lnTo>
                    <a:pt x="0" y="51200"/>
                  </a:lnTo>
                  <a:lnTo>
                    <a:pt x="0" y="49066"/>
                  </a:lnTo>
                  <a:lnTo>
                    <a:pt x="1526" y="45333"/>
                  </a:lnTo>
                  <a:lnTo>
                    <a:pt x="4197" y="35200"/>
                  </a:lnTo>
                  <a:lnTo>
                    <a:pt x="9920" y="23466"/>
                  </a:lnTo>
                  <a:lnTo>
                    <a:pt x="19077" y="11733"/>
                  </a:lnTo>
                  <a:lnTo>
                    <a:pt x="20413" y="11733"/>
                  </a:lnTo>
                  <a:lnTo>
                    <a:pt x="26899" y="7466"/>
                  </a:lnTo>
                  <a:lnTo>
                    <a:pt x="36057" y="5866"/>
                  </a:lnTo>
                  <a:lnTo>
                    <a:pt x="28998" y="11733"/>
                  </a:lnTo>
                  <a:lnTo>
                    <a:pt x="22511" y="19733"/>
                  </a:lnTo>
                  <a:lnTo>
                    <a:pt x="17742" y="27200"/>
                  </a:lnTo>
                  <a:lnTo>
                    <a:pt x="14880" y="37333"/>
                  </a:lnTo>
                  <a:lnTo>
                    <a:pt x="14880" y="49066"/>
                  </a:lnTo>
                  <a:lnTo>
                    <a:pt x="16216" y="57066"/>
                  </a:lnTo>
                  <a:lnTo>
                    <a:pt x="18314" y="60800"/>
                  </a:lnTo>
                  <a:lnTo>
                    <a:pt x="25373" y="74666"/>
                  </a:lnTo>
                  <a:lnTo>
                    <a:pt x="37392" y="88533"/>
                  </a:lnTo>
                  <a:lnTo>
                    <a:pt x="47313" y="96533"/>
                  </a:lnTo>
                  <a:lnTo>
                    <a:pt x="57806" y="102400"/>
                  </a:lnTo>
                  <a:lnTo>
                    <a:pt x="69825" y="104533"/>
                  </a:lnTo>
                  <a:lnTo>
                    <a:pt x="80508" y="104533"/>
                  </a:lnTo>
                  <a:lnTo>
                    <a:pt x="89666" y="106133"/>
                  </a:lnTo>
                  <a:lnTo>
                    <a:pt x="89666" y="104533"/>
                  </a:lnTo>
                  <a:lnTo>
                    <a:pt x="108553" y="112000"/>
                  </a:lnTo>
                  <a:lnTo>
                    <a:pt x="108553" y="110400"/>
                  </a:lnTo>
                  <a:lnTo>
                    <a:pt x="100158" y="106133"/>
                  </a:lnTo>
                  <a:lnTo>
                    <a:pt x="80508" y="98133"/>
                  </a:lnTo>
                  <a:lnTo>
                    <a:pt x="69825" y="90666"/>
                  </a:lnTo>
                  <a:lnTo>
                    <a:pt x="60667" y="80533"/>
                  </a:lnTo>
                  <a:lnTo>
                    <a:pt x="52273" y="66666"/>
                  </a:lnTo>
                  <a:lnTo>
                    <a:pt x="49411" y="59200"/>
                  </a:lnTo>
                  <a:lnTo>
                    <a:pt x="46550" y="52800"/>
                  </a:lnTo>
                  <a:lnTo>
                    <a:pt x="46550" y="51200"/>
                  </a:lnTo>
                  <a:lnTo>
                    <a:pt x="46550" y="43200"/>
                  </a:lnTo>
                  <a:lnTo>
                    <a:pt x="49411" y="35200"/>
                  </a:lnTo>
                  <a:lnTo>
                    <a:pt x="52845" y="27200"/>
                  </a:lnTo>
                  <a:lnTo>
                    <a:pt x="60667" y="19733"/>
                  </a:lnTo>
                  <a:lnTo>
                    <a:pt x="71923" y="13866"/>
                  </a:lnTo>
                  <a:lnTo>
                    <a:pt x="81844" y="7466"/>
                  </a:lnTo>
                  <a:lnTo>
                    <a:pt x="112178" y="0"/>
                  </a:lnTo>
                  <a:lnTo>
                    <a:pt x="111414" y="0"/>
                  </a:lnTo>
                  <a:lnTo>
                    <a:pt x="107217" y="0"/>
                  </a:lnTo>
                  <a:lnTo>
                    <a:pt x="103020" y="3733"/>
                  </a:lnTo>
                  <a:lnTo>
                    <a:pt x="101494" y="3733"/>
                  </a:lnTo>
                  <a:lnTo>
                    <a:pt x="89666" y="7466"/>
                  </a:lnTo>
                  <a:lnTo>
                    <a:pt x="82607" y="13866"/>
                  </a:lnTo>
                  <a:lnTo>
                    <a:pt x="73449" y="19733"/>
                  </a:lnTo>
                  <a:lnTo>
                    <a:pt x="66391" y="27200"/>
                  </a:lnTo>
                  <a:lnTo>
                    <a:pt x="61430" y="35200"/>
                  </a:lnTo>
                  <a:lnTo>
                    <a:pt x="58569" y="45333"/>
                  </a:lnTo>
                  <a:lnTo>
                    <a:pt x="58569" y="51200"/>
                  </a:lnTo>
                  <a:lnTo>
                    <a:pt x="58569" y="52800"/>
                  </a:lnTo>
                  <a:lnTo>
                    <a:pt x="60667" y="59200"/>
                  </a:lnTo>
                  <a:lnTo>
                    <a:pt x="61430" y="65066"/>
                  </a:lnTo>
                  <a:lnTo>
                    <a:pt x="63529" y="68800"/>
                  </a:lnTo>
                  <a:lnTo>
                    <a:pt x="71160" y="78933"/>
                  </a:lnTo>
                  <a:lnTo>
                    <a:pt x="79745" y="86400"/>
                  </a:lnTo>
                  <a:lnTo>
                    <a:pt x="90238" y="90666"/>
                  </a:lnTo>
                  <a:lnTo>
                    <a:pt x="109316" y="98133"/>
                  </a:lnTo>
                  <a:lnTo>
                    <a:pt x="120000" y="102400"/>
                  </a:lnTo>
                  <a:lnTo>
                    <a:pt x="117710" y="106133"/>
                  </a:lnTo>
                  <a:lnTo>
                    <a:pt x="117710" y="116266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Shape 508"/>
            <p:cNvSpPr/>
            <p:nvPr/>
          </p:nvSpPr>
          <p:spPr>
            <a:xfrm>
              <a:off x="348495014" y="1591128186"/>
              <a:ext cx="100242564" cy="3359638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1741" y="62978"/>
                  </a:moveTo>
                  <a:lnTo>
                    <a:pt x="34064" y="72340"/>
                  </a:lnTo>
                  <a:lnTo>
                    <a:pt x="43354" y="78297"/>
                  </a:lnTo>
                  <a:lnTo>
                    <a:pt x="71225" y="97872"/>
                  </a:lnTo>
                  <a:lnTo>
                    <a:pt x="99870" y="109787"/>
                  </a:lnTo>
                  <a:lnTo>
                    <a:pt x="120000" y="120000"/>
                  </a:lnTo>
                  <a:lnTo>
                    <a:pt x="94451" y="109787"/>
                  </a:lnTo>
                  <a:lnTo>
                    <a:pt x="51870" y="97872"/>
                  </a:lnTo>
                  <a:lnTo>
                    <a:pt x="20129" y="78297"/>
                  </a:lnTo>
                  <a:lnTo>
                    <a:pt x="8516" y="72340"/>
                  </a:lnTo>
                  <a:lnTo>
                    <a:pt x="0" y="59574"/>
                  </a:lnTo>
                  <a:lnTo>
                    <a:pt x="0" y="50212"/>
                  </a:lnTo>
                  <a:lnTo>
                    <a:pt x="0" y="40851"/>
                  </a:lnTo>
                  <a:lnTo>
                    <a:pt x="8516" y="28085"/>
                  </a:lnTo>
                  <a:lnTo>
                    <a:pt x="17032" y="16170"/>
                  </a:lnTo>
                  <a:lnTo>
                    <a:pt x="28645" y="5957"/>
                  </a:lnTo>
                  <a:lnTo>
                    <a:pt x="57290" y="0"/>
                  </a:lnTo>
                  <a:lnTo>
                    <a:pt x="71225" y="0"/>
                  </a:lnTo>
                  <a:lnTo>
                    <a:pt x="62709" y="3404"/>
                  </a:lnTo>
                  <a:lnTo>
                    <a:pt x="43354" y="12765"/>
                  </a:lnTo>
                  <a:lnTo>
                    <a:pt x="34064" y="28085"/>
                  </a:lnTo>
                  <a:lnTo>
                    <a:pt x="31741" y="40851"/>
                  </a:lnTo>
                  <a:lnTo>
                    <a:pt x="28645" y="50212"/>
                  </a:lnTo>
                  <a:lnTo>
                    <a:pt x="31741" y="62978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Shape 509"/>
            <p:cNvSpPr/>
            <p:nvPr/>
          </p:nvSpPr>
          <p:spPr>
            <a:xfrm>
              <a:off x="290636777" y="1626065849"/>
              <a:ext cx="149355008" cy="3440279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9217" y="61666"/>
                  </a:moveTo>
                  <a:lnTo>
                    <a:pt x="32869" y="70833"/>
                  </a:lnTo>
                  <a:lnTo>
                    <a:pt x="44347" y="83333"/>
                  </a:lnTo>
                  <a:lnTo>
                    <a:pt x="67826" y="98333"/>
                  </a:lnTo>
                  <a:lnTo>
                    <a:pt x="96521" y="116666"/>
                  </a:lnTo>
                  <a:lnTo>
                    <a:pt x="120000" y="120000"/>
                  </a:lnTo>
                  <a:lnTo>
                    <a:pt x="88695" y="116666"/>
                  </a:lnTo>
                  <a:lnTo>
                    <a:pt x="52173" y="105000"/>
                  </a:lnTo>
                  <a:lnTo>
                    <a:pt x="32869" y="95000"/>
                  </a:lnTo>
                  <a:lnTo>
                    <a:pt x="17739" y="83333"/>
                  </a:lnTo>
                  <a:lnTo>
                    <a:pt x="4173" y="70833"/>
                  </a:lnTo>
                  <a:lnTo>
                    <a:pt x="0" y="52500"/>
                  </a:lnTo>
                  <a:lnTo>
                    <a:pt x="0" y="45833"/>
                  </a:lnTo>
                  <a:lnTo>
                    <a:pt x="4173" y="30833"/>
                  </a:lnTo>
                  <a:lnTo>
                    <a:pt x="9913" y="18333"/>
                  </a:lnTo>
                  <a:lnTo>
                    <a:pt x="19304" y="12500"/>
                  </a:lnTo>
                  <a:lnTo>
                    <a:pt x="37043" y="3333"/>
                  </a:lnTo>
                  <a:lnTo>
                    <a:pt x="60000" y="0"/>
                  </a:lnTo>
                  <a:lnTo>
                    <a:pt x="48521" y="12500"/>
                  </a:lnTo>
                  <a:lnTo>
                    <a:pt x="46434" y="15000"/>
                  </a:lnTo>
                  <a:lnTo>
                    <a:pt x="38608" y="18333"/>
                  </a:lnTo>
                  <a:lnTo>
                    <a:pt x="32869" y="24166"/>
                  </a:lnTo>
                  <a:lnTo>
                    <a:pt x="31304" y="36666"/>
                  </a:lnTo>
                  <a:lnTo>
                    <a:pt x="29217" y="49166"/>
                  </a:lnTo>
                  <a:lnTo>
                    <a:pt x="29217" y="61666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Shape 510"/>
            <p:cNvSpPr/>
            <p:nvPr/>
          </p:nvSpPr>
          <p:spPr>
            <a:xfrm>
              <a:off x="230760008" y="1599190067"/>
              <a:ext cx="217977584" cy="4327226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000" y="120000"/>
                  </a:moveTo>
                  <a:lnTo>
                    <a:pt x="115000" y="114696"/>
                  </a:lnTo>
                  <a:lnTo>
                    <a:pt x="98928" y="112707"/>
                  </a:lnTo>
                  <a:lnTo>
                    <a:pt x="63214" y="102762"/>
                  </a:lnTo>
                  <a:lnTo>
                    <a:pt x="43571" y="95469"/>
                  </a:lnTo>
                  <a:lnTo>
                    <a:pt x="25000" y="90828"/>
                  </a:lnTo>
                  <a:lnTo>
                    <a:pt x="10714" y="75580"/>
                  </a:lnTo>
                  <a:lnTo>
                    <a:pt x="7857" y="73591"/>
                  </a:lnTo>
                  <a:lnTo>
                    <a:pt x="3928" y="66298"/>
                  </a:lnTo>
                  <a:lnTo>
                    <a:pt x="2500" y="58342"/>
                  </a:lnTo>
                  <a:lnTo>
                    <a:pt x="0" y="56353"/>
                  </a:lnTo>
                  <a:lnTo>
                    <a:pt x="2500" y="49060"/>
                  </a:lnTo>
                  <a:lnTo>
                    <a:pt x="3928" y="39116"/>
                  </a:lnTo>
                  <a:lnTo>
                    <a:pt x="13214" y="29171"/>
                  </a:lnTo>
                  <a:lnTo>
                    <a:pt x="25000" y="19226"/>
                  </a:lnTo>
                  <a:lnTo>
                    <a:pt x="45000" y="9944"/>
                  </a:lnTo>
                  <a:lnTo>
                    <a:pt x="58214" y="7292"/>
                  </a:lnTo>
                  <a:lnTo>
                    <a:pt x="80357" y="0"/>
                  </a:lnTo>
                  <a:lnTo>
                    <a:pt x="75357" y="1988"/>
                  </a:lnTo>
                  <a:lnTo>
                    <a:pt x="58214" y="7292"/>
                  </a:lnTo>
                  <a:lnTo>
                    <a:pt x="46071" y="11933"/>
                  </a:lnTo>
                  <a:lnTo>
                    <a:pt x="38214" y="21878"/>
                  </a:lnTo>
                  <a:lnTo>
                    <a:pt x="34285" y="29171"/>
                  </a:lnTo>
                  <a:lnTo>
                    <a:pt x="30357" y="43756"/>
                  </a:lnTo>
                  <a:lnTo>
                    <a:pt x="30357" y="49060"/>
                  </a:lnTo>
                  <a:lnTo>
                    <a:pt x="34285" y="58342"/>
                  </a:lnTo>
                  <a:lnTo>
                    <a:pt x="38214" y="66298"/>
                  </a:lnTo>
                  <a:lnTo>
                    <a:pt x="48928" y="78232"/>
                  </a:lnTo>
                  <a:lnTo>
                    <a:pt x="63214" y="90828"/>
                  </a:lnTo>
                  <a:lnTo>
                    <a:pt x="79285" y="100110"/>
                  </a:lnTo>
                  <a:lnTo>
                    <a:pt x="108214" y="105414"/>
                  </a:lnTo>
                  <a:lnTo>
                    <a:pt x="120000" y="105414"/>
                  </a:lnTo>
                  <a:lnTo>
                    <a:pt x="11500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Shape 511"/>
            <p:cNvSpPr/>
            <p:nvPr/>
          </p:nvSpPr>
          <p:spPr>
            <a:xfrm>
              <a:off x="329657466" y="1679820825"/>
              <a:ext cx="143299866" cy="3010240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253" y="120000"/>
                  </a:moveTo>
                  <a:lnTo>
                    <a:pt x="104253" y="116190"/>
                  </a:lnTo>
                  <a:lnTo>
                    <a:pt x="92307" y="116190"/>
                  </a:lnTo>
                  <a:lnTo>
                    <a:pt x="59728" y="101904"/>
                  </a:lnTo>
                  <a:lnTo>
                    <a:pt x="39638" y="91428"/>
                  </a:lnTo>
                  <a:lnTo>
                    <a:pt x="21719" y="77142"/>
                  </a:lnTo>
                  <a:lnTo>
                    <a:pt x="7601" y="63809"/>
                  </a:lnTo>
                  <a:lnTo>
                    <a:pt x="0" y="45714"/>
                  </a:lnTo>
                  <a:lnTo>
                    <a:pt x="0" y="35238"/>
                  </a:lnTo>
                  <a:lnTo>
                    <a:pt x="0" y="20952"/>
                  </a:lnTo>
                  <a:lnTo>
                    <a:pt x="5972" y="10476"/>
                  </a:lnTo>
                  <a:lnTo>
                    <a:pt x="9773" y="0"/>
                  </a:lnTo>
                  <a:lnTo>
                    <a:pt x="15746" y="0"/>
                  </a:lnTo>
                  <a:lnTo>
                    <a:pt x="13574" y="20952"/>
                  </a:lnTo>
                  <a:lnTo>
                    <a:pt x="13574" y="31428"/>
                  </a:lnTo>
                  <a:lnTo>
                    <a:pt x="21719" y="52380"/>
                  </a:lnTo>
                  <a:lnTo>
                    <a:pt x="35837" y="63809"/>
                  </a:lnTo>
                  <a:lnTo>
                    <a:pt x="52126" y="77142"/>
                  </a:lnTo>
                  <a:lnTo>
                    <a:pt x="70045" y="87619"/>
                  </a:lnTo>
                  <a:lnTo>
                    <a:pt x="99909" y="101904"/>
                  </a:lnTo>
                  <a:lnTo>
                    <a:pt x="116199" y="105714"/>
                  </a:lnTo>
                  <a:lnTo>
                    <a:pt x="120000" y="105714"/>
                  </a:lnTo>
                  <a:lnTo>
                    <a:pt x="104253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Shape 512"/>
            <p:cNvSpPr/>
            <p:nvPr/>
          </p:nvSpPr>
          <p:spPr>
            <a:xfrm>
              <a:off x="374732844" y="1607254508"/>
              <a:ext cx="112352848" cy="3359638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919" y="116595"/>
                  </a:moveTo>
                  <a:lnTo>
                    <a:pt x="110289" y="120000"/>
                  </a:lnTo>
                  <a:lnTo>
                    <a:pt x="110289" y="116595"/>
                  </a:lnTo>
                  <a:lnTo>
                    <a:pt x="95028" y="114042"/>
                  </a:lnTo>
                  <a:lnTo>
                    <a:pt x="61040" y="97872"/>
                  </a:lnTo>
                  <a:lnTo>
                    <a:pt x="40924" y="91914"/>
                  </a:lnTo>
                  <a:lnTo>
                    <a:pt x="22890" y="79148"/>
                  </a:lnTo>
                  <a:lnTo>
                    <a:pt x="10404" y="69787"/>
                  </a:lnTo>
                  <a:lnTo>
                    <a:pt x="2080" y="53617"/>
                  </a:lnTo>
                  <a:lnTo>
                    <a:pt x="0" y="44255"/>
                  </a:lnTo>
                  <a:lnTo>
                    <a:pt x="0" y="34893"/>
                  </a:lnTo>
                  <a:lnTo>
                    <a:pt x="2080" y="22127"/>
                  </a:lnTo>
                  <a:lnTo>
                    <a:pt x="12485" y="10212"/>
                  </a:lnTo>
                  <a:lnTo>
                    <a:pt x="22890" y="0"/>
                  </a:lnTo>
                  <a:lnTo>
                    <a:pt x="20115" y="12765"/>
                  </a:lnTo>
                  <a:lnTo>
                    <a:pt x="18034" y="25531"/>
                  </a:lnTo>
                  <a:lnTo>
                    <a:pt x="18034" y="38297"/>
                  </a:lnTo>
                  <a:lnTo>
                    <a:pt x="22890" y="57021"/>
                  </a:lnTo>
                  <a:lnTo>
                    <a:pt x="35375" y="72340"/>
                  </a:lnTo>
                  <a:lnTo>
                    <a:pt x="51329" y="82553"/>
                  </a:lnTo>
                  <a:lnTo>
                    <a:pt x="69364" y="91914"/>
                  </a:lnTo>
                  <a:lnTo>
                    <a:pt x="97109" y="107234"/>
                  </a:lnTo>
                  <a:lnTo>
                    <a:pt x="120000" y="114042"/>
                  </a:lnTo>
                  <a:lnTo>
                    <a:pt x="117919" y="11659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Shape 513"/>
            <p:cNvSpPr/>
            <p:nvPr/>
          </p:nvSpPr>
          <p:spPr>
            <a:xfrm>
              <a:off x="391552314" y="1572312579"/>
              <a:ext cx="129844460" cy="3547789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3467" y="120000"/>
                  </a:moveTo>
                  <a:lnTo>
                    <a:pt x="77788" y="113513"/>
                  </a:lnTo>
                  <a:lnTo>
                    <a:pt x="46432" y="98918"/>
                  </a:lnTo>
                  <a:lnTo>
                    <a:pt x="35577" y="90000"/>
                  </a:lnTo>
                  <a:lnTo>
                    <a:pt x="19899" y="80270"/>
                  </a:lnTo>
                  <a:lnTo>
                    <a:pt x="8442" y="65675"/>
                  </a:lnTo>
                  <a:lnTo>
                    <a:pt x="0" y="47837"/>
                  </a:lnTo>
                  <a:lnTo>
                    <a:pt x="1809" y="35675"/>
                  </a:lnTo>
                  <a:lnTo>
                    <a:pt x="4221" y="23513"/>
                  </a:lnTo>
                  <a:lnTo>
                    <a:pt x="10854" y="11351"/>
                  </a:lnTo>
                  <a:lnTo>
                    <a:pt x="19899" y="5675"/>
                  </a:lnTo>
                  <a:lnTo>
                    <a:pt x="35577" y="0"/>
                  </a:lnTo>
                  <a:lnTo>
                    <a:pt x="24120" y="11351"/>
                  </a:lnTo>
                  <a:lnTo>
                    <a:pt x="17487" y="30000"/>
                  </a:lnTo>
                  <a:lnTo>
                    <a:pt x="15075" y="41351"/>
                  </a:lnTo>
                  <a:lnTo>
                    <a:pt x="17487" y="56756"/>
                  </a:lnTo>
                  <a:lnTo>
                    <a:pt x="28944" y="68918"/>
                  </a:lnTo>
                  <a:lnTo>
                    <a:pt x="44623" y="80270"/>
                  </a:lnTo>
                  <a:lnTo>
                    <a:pt x="57889" y="86756"/>
                  </a:lnTo>
                  <a:lnTo>
                    <a:pt x="93467" y="101351"/>
                  </a:lnTo>
                  <a:lnTo>
                    <a:pt x="120000" y="104594"/>
                  </a:lnTo>
                  <a:lnTo>
                    <a:pt x="93467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Shape 514"/>
            <p:cNvSpPr/>
            <p:nvPr/>
          </p:nvSpPr>
          <p:spPr>
            <a:xfrm>
              <a:off x="410389890" y="1193345286"/>
              <a:ext cx="219323109" cy="68805592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1958" y="120000"/>
                  </a:moveTo>
                  <a:lnTo>
                    <a:pt x="51275" y="118333"/>
                  </a:lnTo>
                  <a:lnTo>
                    <a:pt x="29198" y="110833"/>
                  </a:lnTo>
                  <a:lnTo>
                    <a:pt x="16023" y="107500"/>
                  </a:lnTo>
                  <a:lnTo>
                    <a:pt x="10682" y="101666"/>
                  </a:lnTo>
                  <a:lnTo>
                    <a:pt x="1424" y="95416"/>
                  </a:lnTo>
                  <a:lnTo>
                    <a:pt x="0" y="90833"/>
                  </a:lnTo>
                  <a:lnTo>
                    <a:pt x="0" y="87500"/>
                  </a:lnTo>
                  <a:lnTo>
                    <a:pt x="1424" y="82916"/>
                  </a:lnTo>
                  <a:lnTo>
                    <a:pt x="5341" y="75416"/>
                  </a:lnTo>
                  <a:lnTo>
                    <a:pt x="9258" y="69166"/>
                  </a:lnTo>
                  <a:lnTo>
                    <a:pt x="16023" y="64583"/>
                  </a:lnTo>
                  <a:lnTo>
                    <a:pt x="19940" y="60000"/>
                  </a:lnTo>
                  <a:lnTo>
                    <a:pt x="30267" y="55416"/>
                  </a:lnTo>
                  <a:lnTo>
                    <a:pt x="54124" y="52083"/>
                  </a:lnTo>
                  <a:lnTo>
                    <a:pt x="89732" y="41666"/>
                  </a:lnTo>
                  <a:lnTo>
                    <a:pt x="96142" y="35416"/>
                  </a:lnTo>
                  <a:lnTo>
                    <a:pt x="101483" y="30833"/>
                  </a:lnTo>
                  <a:lnTo>
                    <a:pt x="105400" y="24583"/>
                  </a:lnTo>
                  <a:lnTo>
                    <a:pt x="103976" y="18333"/>
                  </a:lnTo>
                  <a:lnTo>
                    <a:pt x="98635" y="13750"/>
                  </a:lnTo>
                  <a:lnTo>
                    <a:pt x="89732" y="10833"/>
                  </a:lnTo>
                  <a:lnTo>
                    <a:pt x="79050" y="2916"/>
                  </a:lnTo>
                  <a:lnTo>
                    <a:pt x="65875" y="0"/>
                  </a:lnTo>
                  <a:lnTo>
                    <a:pt x="86884" y="0"/>
                  </a:lnTo>
                  <a:lnTo>
                    <a:pt x="86884" y="1250"/>
                  </a:lnTo>
                  <a:lnTo>
                    <a:pt x="100059" y="2916"/>
                  </a:lnTo>
                  <a:lnTo>
                    <a:pt x="110741" y="10833"/>
                  </a:lnTo>
                  <a:lnTo>
                    <a:pt x="115727" y="12083"/>
                  </a:lnTo>
                  <a:lnTo>
                    <a:pt x="118575" y="16666"/>
                  </a:lnTo>
                  <a:lnTo>
                    <a:pt x="120000" y="22916"/>
                  </a:lnTo>
                  <a:lnTo>
                    <a:pt x="120000" y="26250"/>
                  </a:lnTo>
                  <a:lnTo>
                    <a:pt x="118575" y="30833"/>
                  </a:lnTo>
                  <a:lnTo>
                    <a:pt x="110741" y="36666"/>
                  </a:lnTo>
                  <a:lnTo>
                    <a:pt x="96142" y="46250"/>
                  </a:lnTo>
                  <a:lnTo>
                    <a:pt x="85459" y="49166"/>
                  </a:lnTo>
                  <a:lnTo>
                    <a:pt x="71216" y="52083"/>
                  </a:lnTo>
                  <a:lnTo>
                    <a:pt x="56617" y="53750"/>
                  </a:lnTo>
                  <a:lnTo>
                    <a:pt x="54124" y="53750"/>
                  </a:lnTo>
                  <a:lnTo>
                    <a:pt x="40949" y="55416"/>
                  </a:lnTo>
                  <a:lnTo>
                    <a:pt x="30267" y="58333"/>
                  </a:lnTo>
                  <a:lnTo>
                    <a:pt x="23857" y="64583"/>
                  </a:lnTo>
                  <a:lnTo>
                    <a:pt x="16023" y="69166"/>
                  </a:lnTo>
                  <a:lnTo>
                    <a:pt x="14599" y="77083"/>
                  </a:lnTo>
                  <a:lnTo>
                    <a:pt x="11750" y="81666"/>
                  </a:lnTo>
                  <a:lnTo>
                    <a:pt x="11750" y="89166"/>
                  </a:lnTo>
                  <a:lnTo>
                    <a:pt x="16023" y="98333"/>
                  </a:lnTo>
                  <a:lnTo>
                    <a:pt x="23857" y="104583"/>
                  </a:lnTo>
                  <a:lnTo>
                    <a:pt x="31691" y="107500"/>
                  </a:lnTo>
                  <a:lnTo>
                    <a:pt x="54124" y="113750"/>
                  </a:lnTo>
                  <a:lnTo>
                    <a:pt x="68367" y="118333"/>
                  </a:lnTo>
                  <a:lnTo>
                    <a:pt x="61958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Shape 515"/>
            <p:cNvSpPr/>
            <p:nvPr/>
          </p:nvSpPr>
          <p:spPr>
            <a:xfrm>
              <a:off x="431918540" y="1510495721"/>
              <a:ext cx="132535534" cy="3628413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705" y="117615"/>
                  </a:moveTo>
                  <a:lnTo>
                    <a:pt x="98235" y="120000"/>
                  </a:lnTo>
                  <a:lnTo>
                    <a:pt x="80588" y="111258"/>
                  </a:lnTo>
                  <a:lnTo>
                    <a:pt x="45882" y="99337"/>
                  </a:lnTo>
                  <a:lnTo>
                    <a:pt x="28823" y="93774"/>
                  </a:lnTo>
                  <a:lnTo>
                    <a:pt x="8823" y="81854"/>
                  </a:lnTo>
                  <a:lnTo>
                    <a:pt x="7058" y="67549"/>
                  </a:lnTo>
                  <a:lnTo>
                    <a:pt x="0" y="52450"/>
                  </a:lnTo>
                  <a:lnTo>
                    <a:pt x="0" y="50066"/>
                  </a:lnTo>
                  <a:lnTo>
                    <a:pt x="4705" y="43708"/>
                  </a:lnTo>
                  <a:lnTo>
                    <a:pt x="8823" y="26225"/>
                  </a:lnTo>
                  <a:lnTo>
                    <a:pt x="20000" y="17483"/>
                  </a:lnTo>
                  <a:lnTo>
                    <a:pt x="30588" y="8741"/>
                  </a:lnTo>
                  <a:lnTo>
                    <a:pt x="48235" y="5562"/>
                  </a:lnTo>
                  <a:lnTo>
                    <a:pt x="70000" y="0"/>
                  </a:lnTo>
                  <a:lnTo>
                    <a:pt x="41764" y="11920"/>
                  </a:lnTo>
                  <a:lnTo>
                    <a:pt x="32941" y="20662"/>
                  </a:lnTo>
                  <a:lnTo>
                    <a:pt x="24117" y="31788"/>
                  </a:lnTo>
                  <a:lnTo>
                    <a:pt x="21764" y="50066"/>
                  </a:lnTo>
                  <a:lnTo>
                    <a:pt x="24117" y="64370"/>
                  </a:lnTo>
                  <a:lnTo>
                    <a:pt x="28823" y="67549"/>
                  </a:lnTo>
                  <a:lnTo>
                    <a:pt x="41764" y="85033"/>
                  </a:lnTo>
                  <a:lnTo>
                    <a:pt x="71764" y="99337"/>
                  </a:lnTo>
                  <a:lnTo>
                    <a:pt x="120000" y="117615"/>
                  </a:lnTo>
                  <a:lnTo>
                    <a:pt x="104705" y="11761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Shape 516"/>
            <p:cNvSpPr/>
            <p:nvPr/>
          </p:nvSpPr>
          <p:spPr>
            <a:xfrm>
              <a:off x="458829365" y="1201407167"/>
              <a:ext cx="192412310" cy="6450519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8918" y="120000"/>
                  </a:moveTo>
                  <a:lnTo>
                    <a:pt x="34459" y="113333"/>
                  </a:lnTo>
                  <a:lnTo>
                    <a:pt x="15000" y="103555"/>
                  </a:lnTo>
                  <a:lnTo>
                    <a:pt x="4459" y="95555"/>
                  </a:lnTo>
                  <a:lnTo>
                    <a:pt x="0" y="92000"/>
                  </a:lnTo>
                  <a:lnTo>
                    <a:pt x="0" y="85777"/>
                  </a:lnTo>
                  <a:lnTo>
                    <a:pt x="3243" y="79111"/>
                  </a:lnTo>
                  <a:lnTo>
                    <a:pt x="6081" y="72444"/>
                  </a:lnTo>
                  <a:lnTo>
                    <a:pt x="15000" y="67555"/>
                  </a:lnTo>
                  <a:lnTo>
                    <a:pt x="31621" y="60888"/>
                  </a:lnTo>
                  <a:lnTo>
                    <a:pt x="51081" y="54222"/>
                  </a:lnTo>
                  <a:lnTo>
                    <a:pt x="67297" y="51111"/>
                  </a:lnTo>
                  <a:lnTo>
                    <a:pt x="79459" y="49333"/>
                  </a:lnTo>
                  <a:lnTo>
                    <a:pt x="96081" y="41333"/>
                  </a:lnTo>
                  <a:lnTo>
                    <a:pt x="105000" y="31555"/>
                  </a:lnTo>
                  <a:lnTo>
                    <a:pt x="107837" y="26666"/>
                  </a:lnTo>
                  <a:lnTo>
                    <a:pt x="107837" y="20000"/>
                  </a:lnTo>
                  <a:lnTo>
                    <a:pt x="106621" y="16444"/>
                  </a:lnTo>
                  <a:lnTo>
                    <a:pt x="101756" y="10222"/>
                  </a:lnTo>
                  <a:lnTo>
                    <a:pt x="94459" y="4888"/>
                  </a:lnTo>
                  <a:lnTo>
                    <a:pt x="79459" y="0"/>
                  </a:lnTo>
                  <a:lnTo>
                    <a:pt x="94459" y="1777"/>
                  </a:lnTo>
                  <a:lnTo>
                    <a:pt x="106621" y="6666"/>
                  </a:lnTo>
                  <a:lnTo>
                    <a:pt x="113918" y="11555"/>
                  </a:lnTo>
                  <a:lnTo>
                    <a:pt x="118378" y="16444"/>
                  </a:lnTo>
                  <a:lnTo>
                    <a:pt x="120000" y="24888"/>
                  </a:lnTo>
                  <a:lnTo>
                    <a:pt x="120000" y="29777"/>
                  </a:lnTo>
                  <a:lnTo>
                    <a:pt x="118378" y="36444"/>
                  </a:lnTo>
                  <a:lnTo>
                    <a:pt x="111081" y="43111"/>
                  </a:lnTo>
                  <a:lnTo>
                    <a:pt x="100540" y="48000"/>
                  </a:lnTo>
                  <a:lnTo>
                    <a:pt x="90000" y="49333"/>
                  </a:lnTo>
                  <a:lnTo>
                    <a:pt x="67297" y="54222"/>
                  </a:lnTo>
                  <a:lnTo>
                    <a:pt x="60000" y="56000"/>
                  </a:lnTo>
                  <a:lnTo>
                    <a:pt x="45000" y="57777"/>
                  </a:lnTo>
                  <a:lnTo>
                    <a:pt x="34459" y="62666"/>
                  </a:lnTo>
                  <a:lnTo>
                    <a:pt x="27162" y="67555"/>
                  </a:lnTo>
                  <a:lnTo>
                    <a:pt x="22702" y="72444"/>
                  </a:lnTo>
                  <a:lnTo>
                    <a:pt x="16621" y="80888"/>
                  </a:lnTo>
                  <a:lnTo>
                    <a:pt x="16621" y="82222"/>
                  </a:lnTo>
                  <a:lnTo>
                    <a:pt x="17837" y="92000"/>
                  </a:lnTo>
                  <a:lnTo>
                    <a:pt x="25540" y="98666"/>
                  </a:lnTo>
                  <a:lnTo>
                    <a:pt x="32837" y="105333"/>
                  </a:lnTo>
                  <a:lnTo>
                    <a:pt x="45000" y="112000"/>
                  </a:lnTo>
                  <a:lnTo>
                    <a:pt x="66081" y="116888"/>
                  </a:lnTo>
                  <a:lnTo>
                    <a:pt x="79459" y="120000"/>
                  </a:lnTo>
                  <a:lnTo>
                    <a:pt x="68918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Shape 517"/>
            <p:cNvSpPr/>
            <p:nvPr/>
          </p:nvSpPr>
          <p:spPr>
            <a:xfrm>
              <a:off x="487085728" y="1166467798"/>
              <a:ext cx="206540270" cy="67999180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lnTo>
                    <a:pt x="60000" y="118732"/>
                  </a:lnTo>
                  <a:lnTo>
                    <a:pt x="50566" y="117042"/>
                  </a:lnTo>
                  <a:lnTo>
                    <a:pt x="27924" y="112394"/>
                  </a:lnTo>
                  <a:lnTo>
                    <a:pt x="18490" y="106056"/>
                  </a:lnTo>
                  <a:lnTo>
                    <a:pt x="8679" y="99718"/>
                  </a:lnTo>
                  <a:lnTo>
                    <a:pt x="3018" y="93380"/>
                  </a:lnTo>
                  <a:lnTo>
                    <a:pt x="0" y="84084"/>
                  </a:lnTo>
                  <a:lnTo>
                    <a:pt x="0" y="82816"/>
                  </a:lnTo>
                  <a:lnTo>
                    <a:pt x="4528" y="76478"/>
                  </a:lnTo>
                  <a:lnTo>
                    <a:pt x="9811" y="71830"/>
                  </a:lnTo>
                  <a:lnTo>
                    <a:pt x="18490" y="67183"/>
                  </a:lnTo>
                  <a:lnTo>
                    <a:pt x="25283" y="63802"/>
                  </a:lnTo>
                  <a:lnTo>
                    <a:pt x="39245" y="60845"/>
                  </a:lnTo>
                  <a:lnTo>
                    <a:pt x="47547" y="59154"/>
                  </a:lnTo>
                  <a:lnTo>
                    <a:pt x="68679" y="54507"/>
                  </a:lnTo>
                  <a:lnTo>
                    <a:pt x="78113" y="51549"/>
                  </a:lnTo>
                  <a:lnTo>
                    <a:pt x="87924" y="46901"/>
                  </a:lnTo>
                  <a:lnTo>
                    <a:pt x="95094" y="40563"/>
                  </a:lnTo>
                  <a:lnTo>
                    <a:pt x="97735" y="34225"/>
                  </a:lnTo>
                  <a:lnTo>
                    <a:pt x="97735" y="29577"/>
                  </a:lnTo>
                  <a:lnTo>
                    <a:pt x="93584" y="21549"/>
                  </a:lnTo>
                  <a:lnTo>
                    <a:pt x="89433" y="16901"/>
                  </a:lnTo>
                  <a:lnTo>
                    <a:pt x="82641" y="10563"/>
                  </a:lnTo>
                  <a:lnTo>
                    <a:pt x="68679" y="5915"/>
                  </a:lnTo>
                  <a:lnTo>
                    <a:pt x="51698" y="4647"/>
                  </a:lnTo>
                  <a:lnTo>
                    <a:pt x="21132" y="1267"/>
                  </a:lnTo>
                  <a:lnTo>
                    <a:pt x="21132" y="4647"/>
                  </a:lnTo>
                  <a:lnTo>
                    <a:pt x="9811" y="0"/>
                  </a:lnTo>
                  <a:lnTo>
                    <a:pt x="46037" y="0"/>
                  </a:lnTo>
                  <a:lnTo>
                    <a:pt x="68679" y="0"/>
                  </a:lnTo>
                  <a:lnTo>
                    <a:pt x="72830" y="0"/>
                  </a:lnTo>
                  <a:lnTo>
                    <a:pt x="97735" y="5915"/>
                  </a:lnTo>
                  <a:lnTo>
                    <a:pt x="110188" y="12253"/>
                  </a:lnTo>
                  <a:lnTo>
                    <a:pt x="115849" y="16901"/>
                  </a:lnTo>
                  <a:lnTo>
                    <a:pt x="118867" y="21549"/>
                  </a:lnTo>
                  <a:lnTo>
                    <a:pt x="120000" y="27887"/>
                  </a:lnTo>
                  <a:lnTo>
                    <a:pt x="118867" y="34225"/>
                  </a:lnTo>
                  <a:lnTo>
                    <a:pt x="115849" y="35915"/>
                  </a:lnTo>
                  <a:lnTo>
                    <a:pt x="110188" y="41830"/>
                  </a:lnTo>
                  <a:lnTo>
                    <a:pt x="93584" y="51549"/>
                  </a:lnTo>
                  <a:lnTo>
                    <a:pt x="60000" y="59154"/>
                  </a:lnTo>
                  <a:lnTo>
                    <a:pt x="40754" y="63802"/>
                  </a:lnTo>
                  <a:lnTo>
                    <a:pt x="27924" y="71830"/>
                  </a:lnTo>
                  <a:lnTo>
                    <a:pt x="23773" y="76478"/>
                  </a:lnTo>
                  <a:lnTo>
                    <a:pt x="19622" y="81126"/>
                  </a:lnTo>
                  <a:lnTo>
                    <a:pt x="18490" y="88732"/>
                  </a:lnTo>
                  <a:lnTo>
                    <a:pt x="19622" y="95070"/>
                  </a:lnTo>
                  <a:lnTo>
                    <a:pt x="21132" y="99718"/>
                  </a:lnTo>
                  <a:lnTo>
                    <a:pt x="27924" y="106056"/>
                  </a:lnTo>
                  <a:lnTo>
                    <a:pt x="44905" y="113661"/>
                  </a:lnTo>
                  <a:lnTo>
                    <a:pt x="68679" y="120000"/>
                  </a:lnTo>
                  <a:lnTo>
                    <a:pt x="6000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Shape 518"/>
            <p:cNvSpPr/>
            <p:nvPr/>
          </p:nvSpPr>
          <p:spPr>
            <a:xfrm>
              <a:off x="521396756" y="1174529679"/>
              <a:ext cx="226050830" cy="6719294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8620" y="120000"/>
                  </a:moveTo>
                  <a:lnTo>
                    <a:pt x="48620" y="118718"/>
                  </a:lnTo>
                  <a:lnTo>
                    <a:pt x="36896" y="117010"/>
                  </a:lnTo>
                  <a:lnTo>
                    <a:pt x="24137" y="113594"/>
                  </a:lnTo>
                  <a:lnTo>
                    <a:pt x="8965" y="105907"/>
                  </a:lnTo>
                  <a:lnTo>
                    <a:pt x="3793" y="96512"/>
                  </a:lnTo>
                  <a:lnTo>
                    <a:pt x="1379" y="94804"/>
                  </a:lnTo>
                  <a:lnTo>
                    <a:pt x="0" y="88398"/>
                  </a:lnTo>
                  <a:lnTo>
                    <a:pt x="0" y="82419"/>
                  </a:lnTo>
                  <a:lnTo>
                    <a:pt x="3793" y="76014"/>
                  </a:lnTo>
                  <a:lnTo>
                    <a:pt x="7586" y="71316"/>
                  </a:lnTo>
                  <a:lnTo>
                    <a:pt x="20344" y="64911"/>
                  </a:lnTo>
                  <a:lnTo>
                    <a:pt x="36896" y="60213"/>
                  </a:lnTo>
                  <a:lnTo>
                    <a:pt x="67586" y="52099"/>
                  </a:lnTo>
                  <a:lnTo>
                    <a:pt x="85517" y="44412"/>
                  </a:lnTo>
                  <a:lnTo>
                    <a:pt x="90689" y="35017"/>
                  </a:lnTo>
                  <a:lnTo>
                    <a:pt x="91724" y="33309"/>
                  </a:lnTo>
                  <a:lnTo>
                    <a:pt x="93103" y="26903"/>
                  </a:lnTo>
                  <a:lnTo>
                    <a:pt x="91724" y="20498"/>
                  </a:lnTo>
                  <a:lnTo>
                    <a:pt x="86896" y="14519"/>
                  </a:lnTo>
                  <a:lnTo>
                    <a:pt x="77931" y="6405"/>
                  </a:lnTo>
                  <a:lnTo>
                    <a:pt x="58620" y="0"/>
                  </a:lnTo>
                  <a:lnTo>
                    <a:pt x="86896" y="4697"/>
                  </a:lnTo>
                  <a:lnTo>
                    <a:pt x="105862" y="9395"/>
                  </a:lnTo>
                  <a:lnTo>
                    <a:pt x="116206" y="15800"/>
                  </a:lnTo>
                  <a:lnTo>
                    <a:pt x="120000" y="20498"/>
                  </a:lnTo>
                  <a:lnTo>
                    <a:pt x="120000" y="23914"/>
                  </a:lnTo>
                  <a:lnTo>
                    <a:pt x="120000" y="26903"/>
                  </a:lnTo>
                  <a:lnTo>
                    <a:pt x="114827" y="35017"/>
                  </a:lnTo>
                  <a:lnTo>
                    <a:pt x="107241" y="40996"/>
                  </a:lnTo>
                  <a:lnTo>
                    <a:pt x="96896" y="46120"/>
                  </a:lnTo>
                  <a:lnTo>
                    <a:pt x="86896" y="50818"/>
                  </a:lnTo>
                  <a:lnTo>
                    <a:pt x="67586" y="56797"/>
                  </a:lnTo>
                  <a:lnTo>
                    <a:pt x="58620" y="56797"/>
                  </a:lnTo>
                  <a:lnTo>
                    <a:pt x="33103" y="64911"/>
                  </a:lnTo>
                  <a:lnTo>
                    <a:pt x="19310" y="74306"/>
                  </a:lnTo>
                  <a:lnTo>
                    <a:pt x="14137" y="80711"/>
                  </a:lnTo>
                  <a:lnTo>
                    <a:pt x="12758" y="82419"/>
                  </a:lnTo>
                  <a:lnTo>
                    <a:pt x="12758" y="90106"/>
                  </a:lnTo>
                  <a:lnTo>
                    <a:pt x="17931" y="96512"/>
                  </a:lnTo>
                  <a:lnTo>
                    <a:pt x="23103" y="104199"/>
                  </a:lnTo>
                  <a:lnTo>
                    <a:pt x="29310" y="110604"/>
                  </a:lnTo>
                  <a:lnTo>
                    <a:pt x="47241" y="117010"/>
                  </a:lnTo>
                  <a:lnTo>
                    <a:pt x="62413" y="120000"/>
                  </a:lnTo>
                  <a:lnTo>
                    <a:pt x="4862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Shape 519"/>
            <p:cNvSpPr/>
            <p:nvPr/>
          </p:nvSpPr>
          <p:spPr>
            <a:xfrm>
              <a:off x="648551004" y="1865273957"/>
              <a:ext cx="2691080" cy="26868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Shape 520"/>
            <p:cNvSpPr/>
            <p:nvPr/>
          </p:nvSpPr>
          <p:spPr>
            <a:xfrm>
              <a:off x="547635467" y="1158403357"/>
              <a:ext cx="271799206" cy="7068692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1435" y="120000"/>
                  </a:moveTo>
                  <a:lnTo>
                    <a:pt x="48803" y="116756"/>
                  </a:lnTo>
                  <a:lnTo>
                    <a:pt x="40191" y="115540"/>
                  </a:lnTo>
                  <a:lnTo>
                    <a:pt x="23253" y="110675"/>
                  </a:lnTo>
                  <a:lnTo>
                    <a:pt x="14928" y="105000"/>
                  </a:lnTo>
                  <a:lnTo>
                    <a:pt x="5167" y="98918"/>
                  </a:lnTo>
                  <a:lnTo>
                    <a:pt x="1148" y="91216"/>
                  </a:lnTo>
                  <a:lnTo>
                    <a:pt x="0" y="86756"/>
                  </a:lnTo>
                  <a:lnTo>
                    <a:pt x="0" y="81081"/>
                  </a:lnTo>
                  <a:lnTo>
                    <a:pt x="0" y="79459"/>
                  </a:lnTo>
                  <a:lnTo>
                    <a:pt x="5167" y="73378"/>
                  </a:lnTo>
                  <a:lnTo>
                    <a:pt x="16937" y="66081"/>
                  </a:lnTo>
                  <a:lnTo>
                    <a:pt x="37033" y="58378"/>
                  </a:lnTo>
                  <a:lnTo>
                    <a:pt x="45645" y="56756"/>
                  </a:lnTo>
                  <a:lnTo>
                    <a:pt x="61435" y="52297"/>
                  </a:lnTo>
                  <a:lnTo>
                    <a:pt x="71196" y="47837"/>
                  </a:lnTo>
                  <a:lnTo>
                    <a:pt x="79521" y="41756"/>
                  </a:lnTo>
                  <a:lnTo>
                    <a:pt x="84976" y="36081"/>
                  </a:lnTo>
                  <a:lnTo>
                    <a:pt x="88995" y="28378"/>
                  </a:lnTo>
                  <a:lnTo>
                    <a:pt x="88995" y="25540"/>
                  </a:lnTo>
                  <a:lnTo>
                    <a:pt x="88133" y="22297"/>
                  </a:lnTo>
                  <a:lnTo>
                    <a:pt x="84976" y="16621"/>
                  </a:lnTo>
                  <a:lnTo>
                    <a:pt x="76363" y="8918"/>
                  </a:lnTo>
                  <a:lnTo>
                    <a:pt x="61435" y="6081"/>
                  </a:lnTo>
                  <a:lnTo>
                    <a:pt x="39330" y="1621"/>
                  </a:lnTo>
                  <a:lnTo>
                    <a:pt x="76363" y="1621"/>
                  </a:lnTo>
                  <a:lnTo>
                    <a:pt x="76363" y="0"/>
                  </a:lnTo>
                  <a:lnTo>
                    <a:pt x="88133" y="1621"/>
                  </a:lnTo>
                  <a:lnTo>
                    <a:pt x="101913" y="6081"/>
                  </a:lnTo>
                  <a:lnTo>
                    <a:pt x="112535" y="11756"/>
                  </a:lnTo>
                  <a:lnTo>
                    <a:pt x="116555" y="17837"/>
                  </a:lnTo>
                  <a:lnTo>
                    <a:pt x="119999" y="22297"/>
                  </a:lnTo>
                  <a:lnTo>
                    <a:pt x="119999" y="28378"/>
                  </a:lnTo>
                  <a:lnTo>
                    <a:pt x="116555" y="34459"/>
                  </a:lnTo>
                  <a:lnTo>
                    <a:pt x="113397" y="40540"/>
                  </a:lnTo>
                  <a:lnTo>
                    <a:pt x="108229" y="45000"/>
                  </a:lnTo>
                  <a:lnTo>
                    <a:pt x="99617" y="46621"/>
                  </a:lnTo>
                  <a:lnTo>
                    <a:pt x="76363" y="53918"/>
                  </a:lnTo>
                  <a:lnTo>
                    <a:pt x="44497" y="60000"/>
                  </a:lnTo>
                  <a:lnTo>
                    <a:pt x="32727" y="64459"/>
                  </a:lnTo>
                  <a:lnTo>
                    <a:pt x="23253" y="68918"/>
                  </a:lnTo>
                  <a:lnTo>
                    <a:pt x="16937" y="75000"/>
                  </a:lnTo>
                  <a:lnTo>
                    <a:pt x="14928" y="79459"/>
                  </a:lnTo>
                  <a:lnTo>
                    <a:pt x="12631" y="82297"/>
                  </a:lnTo>
                  <a:lnTo>
                    <a:pt x="12631" y="85540"/>
                  </a:lnTo>
                  <a:lnTo>
                    <a:pt x="15789" y="94459"/>
                  </a:lnTo>
                  <a:lnTo>
                    <a:pt x="21244" y="101756"/>
                  </a:lnTo>
                  <a:lnTo>
                    <a:pt x="28708" y="107837"/>
                  </a:lnTo>
                  <a:lnTo>
                    <a:pt x="37033" y="110675"/>
                  </a:lnTo>
                  <a:lnTo>
                    <a:pt x="55119" y="115540"/>
                  </a:lnTo>
                  <a:lnTo>
                    <a:pt x="67751" y="116756"/>
                  </a:lnTo>
                  <a:lnTo>
                    <a:pt x="61435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Shape 521"/>
            <p:cNvSpPr/>
            <p:nvPr/>
          </p:nvSpPr>
          <p:spPr>
            <a:xfrm>
              <a:off x="429900007" y="537542084"/>
              <a:ext cx="485067589" cy="13089156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9490" y="120000"/>
                  </a:moveTo>
                  <a:lnTo>
                    <a:pt x="64825" y="119341"/>
                  </a:lnTo>
                  <a:lnTo>
                    <a:pt x="54048" y="116709"/>
                  </a:lnTo>
                  <a:lnTo>
                    <a:pt x="47453" y="116051"/>
                  </a:lnTo>
                  <a:lnTo>
                    <a:pt x="42788" y="112760"/>
                  </a:lnTo>
                  <a:lnTo>
                    <a:pt x="38605" y="107934"/>
                  </a:lnTo>
                  <a:lnTo>
                    <a:pt x="37962" y="106179"/>
                  </a:lnTo>
                  <a:lnTo>
                    <a:pt x="37479" y="103107"/>
                  </a:lnTo>
                  <a:lnTo>
                    <a:pt x="37479" y="101352"/>
                  </a:lnTo>
                  <a:lnTo>
                    <a:pt x="37962" y="99817"/>
                  </a:lnTo>
                  <a:lnTo>
                    <a:pt x="39731" y="97404"/>
                  </a:lnTo>
                  <a:lnTo>
                    <a:pt x="42788" y="94990"/>
                  </a:lnTo>
                  <a:lnTo>
                    <a:pt x="47453" y="92577"/>
                  </a:lnTo>
                  <a:lnTo>
                    <a:pt x="54691" y="90822"/>
                  </a:lnTo>
                  <a:lnTo>
                    <a:pt x="72546" y="87531"/>
                  </a:lnTo>
                  <a:lnTo>
                    <a:pt x="85576" y="82705"/>
                  </a:lnTo>
                  <a:lnTo>
                    <a:pt x="90402" y="81170"/>
                  </a:lnTo>
                  <a:lnTo>
                    <a:pt x="92654" y="78756"/>
                  </a:lnTo>
                  <a:lnTo>
                    <a:pt x="95067" y="75466"/>
                  </a:lnTo>
                  <a:lnTo>
                    <a:pt x="96353" y="73053"/>
                  </a:lnTo>
                  <a:lnTo>
                    <a:pt x="96836" y="68884"/>
                  </a:lnTo>
                  <a:lnTo>
                    <a:pt x="94423" y="65813"/>
                  </a:lnTo>
                  <a:lnTo>
                    <a:pt x="91528" y="61645"/>
                  </a:lnTo>
                  <a:lnTo>
                    <a:pt x="85576" y="58354"/>
                  </a:lnTo>
                  <a:lnTo>
                    <a:pt x="78498" y="56819"/>
                  </a:lnTo>
                  <a:lnTo>
                    <a:pt x="61126" y="55283"/>
                  </a:lnTo>
                  <a:lnTo>
                    <a:pt x="43431" y="51992"/>
                  </a:lnTo>
                  <a:lnTo>
                    <a:pt x="24932" y="48702"/>
                  </a:lnTo>
                  <a:lnTo>
                    <a:pt x="20750" y="47824"/>
                  </a:lnTo>
                  <a:lnTo>
                    <a:pt x="13029" y="44533"/>
                  </a:lnTo>
                  <a:lnTo>
                    <a:pt x="8364" y="41462"/>
                  </a:lnTo>
                  <a:lnTo>
                    <a:pt x="4182" y="36636"/>
                  </a:lnTo>
                  <a:lnTo>
                    <a:pt x="2412" y="32468"/>
                  </a:lnTo>
                  <a:lnTo>
                    <a:pt x="0" y="25886"/>
                  </a:lnTo>
                  <a:lnTo>
                    <a:pt x="0" y="24351"/>
                  </a:lnTo>
                  <a:lnTo>
                    <a:pt x="1769" y="20402"/>
                  </a:lnTo>
                  <a:lnTo>
                    <a:pt x="2412" y="17111"/>
                  </a:lnTo>
                  <a:lnTo>
                    <a:pt x="5951" y="13820"/>
                  </a:lnTo>
                  <a:lnTo>
                    <a:pt x="11260" y="10530"/>
                  </a:lnTo>
                  <a:lnTo>
                    <a:pt x="18337" y="8117"/>
                  </a:lnTo>
                  <a:lnTo>
                    <a:pt x="27345" y="5703"/>
                  </a:lnTo>
                  <a:lnTo>
                    <a:pt x="36193" y="4168"/>
                  </a:lnTo>
                  <a:lnTo>
                    <a:pt x="44557" y="0"/>
                  </a:lnTo>
                  <a:lnTo>
                    <a:pt x="42144" y="4168"/>
                  </a:lnTo>
                  <a:lnTo>
                    <a:pt x="42144" y="5703"/>
                  </a:lnTo>
                  <a:lnTo>
                    <a:pt x="42144" y="7239"/>
                  </a:lnTo>
                  <a:lnTo>
                    <a:pt x="33780" y="8117"/>
                  </a:lnTo>
                  <a:lnTo>
                    <a:pt x="28471" y="8994"/>
                  </a:lnTo>
                  <a:lnTo>
                    <a:pt x="24289" y="11407"/>
                  </a:lnTo>
                  <a:lnTo>
                    <a:pt x="20750" y="13820"/>
                  </a:lnTo>
                  <a:lnTo>
                    <a:pt x="17211" y="17111"/>
                  </a:lnTo>
                  <a:lnTo>
                    <a:pt x="15442" y="19524"/>
                  </a:lnTo>
                  <a:lnTo>
                    <a:pt x="13029" y="24351"/>
                  </a:lnTo>
                  <a:lnTo>
                    <a:pt x="13672" y="29177"/>
                  </a:lnTo>
                  <a:lnTo>
                    <a:pt x="15442" y="32468"/>
                  </a:lnTo>
                  <a:lnTo>
                    <a:pt x="17855" y="35758"/>
                  </a:lnTo>
                  <a:lnTo>
                    <a:pt x="24932" y="39049"/>
                  </a:lnTo>
                  <a:lnTo>
                    <a:pt x="30884" y="42120"/>
                  </a:lnTo>
                  <a:lnTo>
                    <a:pt x="33780" y="42120"/>
                  </a:lnTo>
                  <a:lnTo>
                    <a:pt x="48739" y="45411"/>
                  </a:lnTo>
                  <a:lnTo>
                    <a:pt x="62412" y="47824"/>
                  </a:lnTo>
                  <a:lnTo>
                    <a:pt x="76729" y="48702"/>
                  </a:lnTo>
                  <a:lnTo>
                    <a:pt x="83163" y="48702"/>
                  </a:lnTo>
                  <a:lnTo>
                    <a:pt x="96836" y="50237"/>
                  </a:lnTo>
                  <a:lnTo>
                    <a:pt x="104075" y="51115"/>
                  </a:lnTo>
                  <a:lnTo>
                    <a:pt x="111796" y="53528"/>
                  </a:lnTo>
                  <a:lnTo>
                    <a:pt x="116461" y="55283"/>
                  </a:lnTo>
                  <a:lnTo>
                    <a:pt x="119517" y="58354"/>
                  </a:lnTo>
                  <a:lnTo>
                    <a:pt x="119999" y="61645"/>
                  </a:lnTo>
                  <a:lnTo>
                    <a:pt x="119999" y="64058"/>
                  </a:lnTo>
                  <a:lnTo>
                    <a:pt x="119999" y="67349"/>
                  </a:lnTo>
                  <a:lnTo>
                    <a:pt x="117747" y="70639"/>
                  </a:lnTo>
                  <a:lnTo>
                    <a:pt x="114691" y="73930"/>
                  </a:lnTo>
                  <a:lnTo>
                    <a:pt x="110509" y="76343"/>
                  </a:lnTo>
                  <a:lnTo>
                    <a:pt x="104075" y="78756"/>
                  </a:lnTo>
                  <a:lnTo>
                    <a:pt x="96836" y="81170"/>
                  </a:lnTo>
                  <a:lnTo>
                    <a:pt x="87345" y="84460"/>
                  </a:lnTo>
                  <a:lnTo>
                    <a:pt x="83806" y="85118"/>
                  </a:lnTo>
                  <a:lnTo>
                    <a:pt x="82680" y="85996"/>
                  </a:lnTo>
                  <a:lnTo>
                    <a:pt x="78498" y="87531"/>
                  </a:lnTo>
                  <a:lnTo>
                    <a:pt x="71903" y="89287"/>
                  </a:lnTo>
                  <a:lnTo>
                    <a:pt x="63538" y="90822"/>
                  </a:lnTo>
                  <a:lnTo>
                    <a:pt x="57587" y="91700"/>
                  </a:lnTo>
                  <a:lnTo>
                    <a:pt x="52278" y="94113"/>
                  </a:lnTo>
                  <a:lnTo>
                    <a:pt x="45683" y="98062"/>
                  </a:lnTo>
                  <a:lnTo>
                    <a:pt x="42788" y="101352"/>
                  </a:lnTo>
                  <a:lnTo>
                    <a:pt x="42144" y="103107"/>
                  </a:lnTo>
                  <a:lnTo>
                    <a:pt x="42144" y="106179"/>
                  </a:lnTo>
                  <a:lnTo>
                    <a:pt x="42788" y="107934"/>
                  </a:lnTo>
                  <a:lnTo>
                    <a:pt x="45201" y="110347"/>
                  </a:lnTo>
                  <a:lnTo>
                    <a:pt x="48739" y="112760"/>
                  </a:lnTo>
                  <a:lnTo>
                    <a:pt x="56461" y="116709"/>
                  </a:lnTo>
                  <a:lnTo>
                    <a:pt x="64825" y="118464"/>
                  </a:lnTo>
                  <a:lnTo>
                    <a:pt x="71903" y="119341"/>
                  </a:lnTo>
                  <a:lnTo>
                    <a:pt x="6949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Shape 522"/>
            <p:cNvSpPr/>
            <p:nvPr/>
          </p:nvSpPr>
          <p:spPr>
            <a:xfrm>
              <a:off x="785796127" y="1085837040"/>
              <a:ext cx="182320545" cy="3735922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291" y="34615"/>
                  </a:moveTo>
                  <a:lnTo>
                    <a:pt x="120000" y="40000"/>
                  </a:lnTo>
                  <a:lnTo>
                    <a:pt x="120000" y="48461"/>
                  </a:lnTo>
                  <a:lnTo>
                    <a:pt x="120000" y="56923"/>
                  </a:lnTo>
                  <a:lnTo>
                    <a:pt x="111886" y="71538"/>
                  </a:lnTo>
                  <a:lnTo>
                    <a:pt x="100782" y="83076"/>
                  </a:lnTo>
                  <a:lnTo>
                    <a:pt x="77295" y="102307"/>
                  </a:lnTo>
                  <a:lnTo>
                    <a:pt x="59786" y="111538"/>
                  </a:lnTo>
                  <a:lnTo>
                    <a:pt x="52099" y="111538"/>
                  </a:lnTo>
                  <a:lnTo>
                    <a:pt x="52099" y="113846"/>
                  </a:lnTo>
                  <a:lnTo>
                    <a:pt x="32882" y="113846"/>
                  </a:lnTo>
                  <a:lnTo>
                    <a:pt x="0" y="120000"/>
                  </a:lnTo>
                  <a:lnTo>
                    <a:pt x="25195" y="108461"/>
                  </a:lnTo>
                  <a:lnTo>
                    <a:pt x="42704" y="102307"/>
                  </a:lnTo>
                  <a:lnTo>
                    <a:pt x="59786" y="93846"/>
                  </a:lnTo>
                  <a:lnTo>
                    <a:pt x="72597" y="83076"/>
                  </a:lnTo>
                  <a:lnTo>
                    <a:pt x="81992" y="76923"/>
                  </a:lnTo>
                  <a:lnTo>
                    <a:pt x="84982" y="60000"/>
                  </a:lnTo>
                  <a:lnTo>
                    <a:pt x="88398" y="48461"/>
                  </a:lnTo>
                  <a:lnTo>
                    <a:pt x="88398" y="40000"/>
                  </a:lnTo>
                  <a:lnTo>
                    <a:pt x="84982" y="28461"/>
                  </a:lnTo>
                  <a:lnTo>
                    <a:pt x="79003" y="17692"/>
                  </a:lnTo>
                  <a:lnTo>
                    <a:pt x="66192" y="11538"/>
                  </a:lnTo>
                  <a:lnTo>
                    <a:pt x="34590" y="0"/>
                  </a:lnTo>
                  <a:lnTo>
                    <a:pt x="66192" y="0"/>
                  </a:lnTo>
                  <a:lnTo>
                    <a:pt x="88398" y="6153"/>
                  </a:lnTo>
                  <a:lnTo>
                    <a:pt x="102491" y="14615"/>
                  </a:lnTo>
                  <a:lnTo>
                    <a:pt x="113594" y="23076"/>
                  </a:lnTo>
                  <a:lnTo>
                    <a:pt x="118291" y="3461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Shape 523"/>
            <p:cNvSpPr/>
            <p:nvPr/>
          </p:nvSpPr>
          <p:spPr>
            <a:xfrm>
              <a:off x="874601855" y="1104650087"/>
              <a:ext cx="122444197" cy="3359655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1914" y="31714"/>
                  </a:moveTo>
                  <a:lnTo>
                    <a:pt x="79787" y="12857"/>
                  </a:lnTo>
                  <a:lnTo>
                    <a:pt x="54255" y="0"/>
                  </a:lnTo>
                  <a:lnTo>
                    <a:pt x="75319" y="6000"/>
                  </a:lnTo>
                  <a:lnTo>
                    <a:pt x="96382" y="12857"/>
                  </a:lnTo>
                  <a:lnTo>
                    <a:pt x="108510" y="22285"/>
                  </a:lnTo>
                  <a:lnTo>
                    <a:pt x="117446" y="31714"/>
                  </a:lnTo>
                  <a:lnTo>
                    <a:pt x="120000" y="43714"/>
                  </a:lnTo>
                  <a:lnTo>
                    <a:pt x="117446" y="54000"/>
                  </a:lnTo>
                  <a:lnTo>
                    <a:pt x="115531" y="60000"/>
                  </a:lnTo>
                  <a:lnTo>
                    <a:pt x="101489" y="78857"/>
                  </a:lnTo>
                  <a:lnTo>
                    <a:pt x="84893" y="95142"/>
                  </a:lnTo>
                  <a:lnTo>
                    <a:pt x="70212" y="107142"/>
                  </a:lnTo>
                  <a:lnTo>
                    <a:pt x="47234" y="114000"/>
                  </a:lnTo>
                  <a:lnTo>
                    <a:pt x="0" y="120000"/>
                  </a:lnTo>
                  <a:lnTo>
                    <a:pt x="18510" y="114000"/>
                  </a:lnTo>
                  <a:lnTo>
                    <a:pt x="44680" y="104571"/>
                  </a:lnTo>
                  <a:lnTo>
                    <a:pt x="70212" y="85714"/>
                  </a:lnTo>
                  <a:lnTo>
                    <a:pt x="82340" y="72857"/>
                  </a:lnTo>
                  <a:lnTo>
                    <a:pt x="91914" y="56571"/>
                  </a:lnTo>
                  <a:lnTo>
                    <a:pt x="96382" y="47142"/>
                  </a:lnTo>
                  <a:lnTo>
                    <a:pt x="96382" y="37714"/>
                  </a:lnTo>
                  <a:lnTo>
                    <a:pt x="91914" y="31714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Shape 524"/>
            <p:cNvSpPr/>
            <p:nvPr/>
          </p:nvSpPr>
          <p:spPr>
            <a:xfrm>
              <a:off x="602802629" y="1502431280"/>
              <a:ext cx="199812574" cy="3359655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3648" y="120000"/>
                  </a:moveTo>
                  <a:lnTo>
                    <a:pt x="83648" y="116595"/>
                  </a:lnTo>
                  <a:lnTo>
                    <a:pt x="76612" y="120000"/>
                  </a:lnTo>
                  <a:lnTo>
                    <a:pt x="63713" y="116595"/>
                  </a:lnTo>
                  <a:lnTo>
                    <a:pt x="39087" y="109787"/>
                  </a:lnTo>
                  <a:lnTo>
                    <a:pt x="16026" y="94468"/>
                  </a:lnTo>
                  <a:lnTo>
                    <a:pt x="7035" y="85106"/>
                  </a:lnTo>
                  <a:lnTo>
                    <a:pt x="1563" y="72340"/>
                  </a:lnTo>
                  <a:lnTo>
                    <a:pt x="0" y="62978"/>
                  </a:lnTo>
                  <a:lnTo>
                    <a:pt x="0" y="59574"/>
                  </a:lnTo>
                  <a:lnTo>
                    <a:pt x="1563" y="50212"/>
                  </a:lnTo>
                  <a:lnTo>
                    <a:pt x="10162" y="37446"/>
                  </a:lnTo>
                  <a:lnTo>
                    <a:pt x="25798" y="25531"/>
                  </a:lnTo>
                  <a:lnTo>
                    <a:pt x="50423" y="12765"/>
                  </a:lnTo>
                  <a:lnTo>
                    <a:pt x="87947" y="0"/>
                  </a:lnTo>
                  <a:lnTo>
                    <a:pt x="78175" y="12765"/>
                  </a:lnTo>
                  <a:lnTo>
                    <a:pt x="70749" y="22127"/>
                  </a:lnTo>
                  <a:lnTo>
                    <a:pt x="64885" y="37446"/>
                  </a:lnTo>
                  <a:lnTo>
                    <a:pt x="64885" y="50212"/>
                  </a:lnTo>
                  <a:lnTo>
                    <a:pt x="64885" y="68936"/>
                  </a:lnTo>
                  <a:lnTo>
                    <a:pt x="69185" y="75744"/>
                  </a:lnTo>
                  <a:lnTo>
                    <a:pt x="75048" y="85106"/>
                  </a:lnTo>
                  <a:lnTo>
                    <a:pt x="87947" y="97872"/>
                  </a:lnTo>
                  <a:lnTo>
                    <a:pt x="105537" y="109787"/>
                  </a:lnTo>
                  <a:lnTo>
                    <a:pt x="119999" y="109787"/>
                  </a:lnTo>
                  <a:lnTo>
                    <a:pt x="105537" y="109787"/>
                  </a:lnTo>
                  <a:lnTo>
                    <a:pt x="83648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Shape 525"/>
            <p:cNvSpPr/>
            <p:nvPr/>
          </p:nvSpPr>
          <p:spPr>
            <a:xfrm>
              <a:off x="711118447" y="1058959552"/>
              <a:ext cx="319566101" cy="7525601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8780" y="120000"/>
                  </a:moveTo>
                  <a:lnTo>
                    <a:pt x="31707" y="120000"/>
                  </a:lnTo>
                  <a:lnTo>
                    <a:pt x="20000" y="117324"/>
                  </a:lnTo>
                  <a:lnTo>
                    <a:pt x="8292" y="108917"/>
                  </a:lnTo>
                  <a:lnTo>
                    <a:pt x="4634" y="104713"/>
                  </a:lnTo>
                  <a:lnTo>
                    <a:pt x="975" y="98980"/>
                  </a:lnTo>
                  <a:lnTo>
                    <a:pt x="0" y="93248"/>
                  </a:lnTo>
                  <a:lnTo>
                    <a:pt x="975" y="87515"/>
                  </a:lnTo>
                  <a:lnTo>
                    <a:pt x="3658" y="84840"/>
                  </a:lnTo>
                  <a:lnTo>
                    <a:pt x="10000" y="76433"/>
                  </a:lnTo>
                  <a:lnTo>
                    <a:pt x="16341" y="70700"/>
                  </a:lnTo>
                  <a:lnTo>
                    <a:pt x="24390" y="66496"/>
                  </a:lnTo>
                  <a:lnTo>
                    <a:pt x="34390" y="63821"/>
                  </a:lnTo>
                  <a:lnTo>
                    <a:pt x="46829" y="60764"/>
                  </a:lnTo>
                  <a:lnTo>
                    <a:pt x="65853" y="60764"/>
                  </a:lnTo>
                  <a:lnTo>
                    <a:pt x="82195" y="59617"/>
                  </a:lnTo>
                  <a:lnTo>
                    <a:pt x="89268" y="55031"/>
                  </a:lnTo>
                  <a:lnTo>
                    <a:pt x="93902" y="50828"/>
                  </a:lnTo>
                  <a:lnTo>
                    <a:pt x="101951" y="43949"/>
                  </a:lnTo>
                  <a:lnTo>
                    <a:pt x="106341" y="36687"/>
                  </a:lnTo>
                  <a:lnTo>
                    <a:pt x="107317" y="31337"/>
                  </a:lnTo>
                  <a:lnTo>
                    <a:pt x="107317" y="26751"/>
                  </a:lnTo>
                  <a:lnTo>
                    <a:pt x="106341" y="21401"/>
                  </a:lnTo>
                  <a:lnTo>
                    <a:pt x="102926" y="15668"/>
                  </a:lnTo>
                  <a:lnTo>
                    <a:pt x="98292" y="11464"/>
                  </a:lnTo>
                  <a:lnTo>
                    <a:pt x="90243" y="7261"/>
                  </a:lnTo>
                  <a:lnTo>
                    <a:pt x="74878" y="4203"/>
                  </a:lnTo>
                  <a:lnTo>
                    <a:pt x="59512" y="4203"/>
                  </a:lnTo>
                  <a:lnTo>
                    <a:pt x="44146" y="4203"/>
                  </a:lnTo>
                  <a:lnTo>
                    <a:pt x="21707" y="0"/>
                  </a:lnTo>
                  <a:lnTo>
                    <a:pt x="44146" y="1528"/>
                  </a:lnTo>
                  <a:lnTo>
                    <a:pt x="62195" y="1528"/>
                  </a:lnTo>
                  <a:lnTo>
                    <a:pt x="81219" y="4203"/>
                  </a:lnTo>
                  <a:lnTo>
                    <a:pt x="95609" y="7261"/>
                  </a:lnTo>
                  <a:lnTo>
                    <a:pt x="106341" y="11464"/>
                  </a:lnTo>
                  <a:lnTo>
                    <a:pt x="112682" y="18343"/>
                  </a:lnTo>
                  <a:lnTo>
                    <a:pt x="117317" y="24076"/>
                  </a:lnTo>
                  <a:lnTo>
                    <a:pt x="120000" y="32484"/>
                  </a:lnTo>
                  <a:lnTo>
                    <a:pt x="120000" y="36687"/>
                  </a:lnTo>
                  <a:lnTo>
                    <a:pt x="120000" y="42420"/>
                  </a:lnTo>
                  <a:lnTo>
                    <a:pt x="116341" y="49681"/>
                  </a:lnTo>
                  <a:lnTo>
                    <a:pt x="109268" y="55031"/>
                  </a:lnTo>
                  <a:lnTo>
                    <a:pt x="99268" y="59617"/>
                  </a:lnTo>
                  <a:lnTo>
                    <a:pt x="89268" y="63821"/>
                  </a:lnTo>
                  <a:lnTo>
                    <a:pt x="72195" y="64968"/>
                  </a:lnTo>
                  <a:lnTo>
                    <a:pt x="64146" y="64968"/>
                  </a:lnTo>
                  <a:lnTo>
                    <a:pt x="48780" y="66496"/>
                  </a:lnTo>
                  <a:lnTo>
                    <a:pt x="37073" y="69171"/>
                  </a:lnTo>
                  <a:lnTo>
                    <a:pt x="28048" y="72229"/>
                  </a:lnTo>
                  <a:lnTo>
                    <a:pt x="21707" y="76433"/>
                  </a:lnTo>
                  <a:lnTo>
                    <a:pt x="18048" y="80636"/>
                  </a:lnTo>
                  <a:lnTo>
                    <a:pt x="16341" y="84840"/>
                  </a:lnTo>
                  <a:lnTo>
                    <a:pt x="14390" y="87515"/>
                  </a:lnTo>
                  <a:lnTo>
                    <a:pt x="13658" y="93248"/>
                  </a:lnTo>
                  <a:lnTo>
                    <a:pt x="13658" y="97452"/>
                  </a:lnTo>
                  <a:lnTo>
                    <a:pt x="16341" y="103184"/>
                  </a:lnTo>
                  <a:lnTo>
                    <a:pt x="18048" y="107388"/>
                  </a:lnTo>
                  <a:lnTo>
                    <a:pt x="27073" y="113121"/>
                  </a:lnTo>
                  <a:lnTo>
                    <a:pt x="44146" y="120000"/>
                  </a:lnTo>
                  <a:lnTo>
                    <a:pt x="3878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Shape 526"/>
            <p:cNvSpPr/>
            <p:nvPr/>
          </p:nvSpPr>
          <p:spPr>
            <a:xfrm>
              <a:off x="749466540" y="1475553792"/>
              <a:ext cx="163482968" cy="3359655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7619" y="120000"/>
                  </a:moveTo>
                  <a:lnTo>
                    <a:pt x="63333" y="120000"/>
                  </a:lnTo>
                  <a:lnTo>
                    <a:pt x="31904" y="104571"/>
                  </a:lnTo>
                  <a:lnTo>
                    <a:pt x="12380" y="91714"/>
                  </a:lnTo>
                  <a:lnTo>
                    <a:pt x="5238" y="78857"/>
                  </a:lnTo>
                  <a:lnTo>
                    <a:pt x="0" y="69428"/>
                  </a:lnTo>
                  <a:lnTo>
                    <a:pt x="0" y="60000"/>
                  </a:lnTo>
                  <a:lnTo>
                    <a:pt x="3809" y="47142"/>
                  </a:lnTo>
                  <a:lnTo>
                    <a:pt x="5238" y="41142"/>
                  </a:lnTo>
                  <a:lnTo>
                    <a:pt x="10952" y="35142"/>
                  </a:lnTo>
                  <a:lnTo>
                    <a:pt x="17619" y="25714"/>
                  </a:lnTo>
                  <a:lnTo>
                    <a:pt x="26666" y="18857"/>
                  </a:lnTo>
                  <a:lnTo>
                    <a:pt x="44285" y="9428"/>
                  </a:lnTo>
                  <a:lnTo>
                    <a:pt x="67142" y="6000"/>
                  </a:lnTo>
                  <a:lnTo>
                    <a:pt x="97142" y="0"/>
                  </a:lnTo>
                  <a:lnTo>
                    <a:pt x="120000" y="0"/>
                  </a:lnTo>
                  <a:lnTo>
                    <a:pt x="93333" y="6000"/>
                  </a:lnTo>
                  <a:lnTo>
                    <a:pt x="67142" y="12857"/>
                  </a:lnTo>
                  <a:lnTo>
                    <a:pt x="45714" y="31714"/>
                  </a:lnTo>
                  <a:lnTo>
                    <a:pt x="39047" y="44571"/>
                  </a:lnTo>
                  <a:lnTo>
                    <a:pt x="33809" y="57428"/>
                  </a:lnTo>
                  <a:lnTo>
                    <a:pt x="33809" y="60000"/>
                  </a:lnTo>
                  <a:lnTo>
                    <a:pt x="37142" y="72857"/>
                  </a:lnTo>
                  <a:lnTo>
                    <a:pt x="40476" y="85714"/>
                  </a:lnTo>
                  <a:lnTo>
                    <a:pt x="47619" y="95142"/>
                  </a:lnTo>
                  <a:lnTo>
                    <a:pt x="60000" y="108000"/>
                  </a:lnTo>
                  <a:lnTo>
                    <a:pt x="79523" y="117428"/>
                  </a:lnTo>
                  <a:lnTo>
                    <a:pt x="77619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Shape 527"/>
            <p:cNvSpPr/>
            <p:nvPr/>
          </p:nvSpPr>
          <p:spPr>
            <a:xfrm>
              <a:off x="799924122" y="1085837040"/>
              <a:ext cx="345803942" cy="7176185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308" y="65200"/>
                  </a:moveTo>
                  <a:lnTo>
                    <a:pt x="66766" y="65200"/>
                  </a:lnTo>
                  <a:lnTo>
                    <a:pt x="30000" y="71200"/>
                  </a:lnTo>
                  <a:lnTo>
                    <a:pt x="20751" y="75600"/>
                  </a:lnTo>
                  <a:lnTo>
                    <a:pt x="15789" y="80000"/>
                  </a:lnTo>
                  <a:lnTo>
                    <a:pt x="12406" y="84400"/>
                  </a:lnTo>
                  <a:lnTo>
                    <a:pt x="9924" y="87200"/>
                  </a:lnTo>
                  <a:lnTo>
                    <a:pt x="8345" y="93200"/>
                  </a:lnTo>
                  <a:lnTo>
                    <a:pt x="8345" y="96400"/>
                  </a:lnTo>
                  <a:lnTo>
                    <a:pt x="8345" y="99200"/>
                  </a:lnTo>
                  <a:lnTo>
                    <a:pt x="12406" y="103600"/>
                  </a:lnTo>
                  <a:lnTo>
                    <a:pt x="19172" y="109600"/>
                  </a:lnTo>
                  <a:lnTo>
                    <a:pt x="34962" y="115600"/>
                  </a:lnTo>
                  <a:lnTo>
                    <a:pt x="23458" y="120000"/>
                  </a:lnTo>
                  <a:lnTo>
                    <a:pt x="20751" y="120000"/>
                  </a:lnTo>
                  <a:lnTo>
                    <a:pt x="12406" y="115600"/>
                  </a:lnTo>
                  <a:lnTo>
                    <a:pt x="6766" y="109600"/>
                  </a:lnTo>
                  <a:lnTo>
                    <a:pt x="1578" y="103600"/>
                  </a:lnTo>
                  <a:lnTo>
                    <a:pt x="0" y="99200"/>
                  </a:lnTo>
                  <a:lnTo>
                    <a:pt x="0" y="93200"/>
                  </a:lnTo>
                  <a:lnTo>
                    <a:pt x="0" y="92000"/>
                  </a:lnTo>
                  <a:lnTo>
                    <a:pt x="902" y="86000"/>
                  </a:lnTo>
                  <a:lnTo>
                    <a:pt x="4060" y="81600"/>
                  </a:lnTo>
                  <a:lnTo>
                    <a:pt x="12406" y="75600"/>
                  </a:lnTo>
                  <a:lnTo>
                    <a:pt x="22556" y="69600"/>
                  </a:lnTo>
                  <a:lnTo>
                    <a:pt x="32481" y="68000"/>
                  </a:lnTo>
                  <a:lnTo>
                    <a:pt x="52556" y="65200"/>
                  </a:lnTo>
                  <a:lnTo>
                    <a:pt x="60902" y="65200"/>
                  </a:lnTo>
                  <a:lnTo>
                    <a:pt x="67443" y="63600"/>
                  </a:lnTo>
                  <a:lnTo>
                    <a:pt x="70150" y="65200"/>
                  </a:lnTo>
                  <a:lnTo>
                    <a:pt x="80075" y="63600"/>
                  </a:lnTo>
                  <a:lnTo>
                    <a:pt x="89323" y="59200"/>
                  </a:lnTo>
                  <a:lnTo>
                    <a:pt x="95864" y="56400"/>
                  </a:lnTo>
                  <a:lnTo>
                    <a:pt x="102631" y="48800"/>
                  </a:lnTo>
                  <a:lnTo>
                    <a:pt x="110977" y="41600"/>
                  </a:lnTo>
                  <a:lnTo>
                    <a:pt x="112556" y="35600"/>
                  </a:lnTo>
                  <a:lnTo>
                    <a:pt x="114135" y="28400"/>
                  </a:lnTo>
                  <a:lnTo>
                    <a:pt x="112556" y="19200"/>
                  </a:lnTo>
                  <a:lnTo>
                    <a:pt x="109172" y="13600"/>
                  </a:lnTo>
                  <a:lnTo>
                    <a:pt x="105112" y="7600"/>
                  </a:lnTo>
                  <a:lnTo>
                    <a:pt x="94962" y="0"/>
                  </a:lnTo>
                  <a:lnTo>
                    <a:pt x="104210" y="3200"/>
                  </a:lnTo>
                  <a:lnTo>
                    <a:pt x="110977" y="7600"/>
                  </a:lnTo>
                  <a:lnTo>
                    <a:pt x="115037" y="13600"/>
                  </a:lnTo>
                  <a:lnTo>
                    <a:pt x="118421" y="18000"/>
                  </a:lnTo>
                  <a:lnTo>
                    <a:pt x="120000" y="23600"/>
                  </a:lnTo>
                  <a:lnTo>
                    <a:pt x="120000" y="29600"/>
                  </a:lnTo>
                  <a:lnTo>
                    <a:pt x="120000" y="31200"/>
                  </a:lnTo>
                  <a:lnTo>
                    <a:pt x="115939" y="40000"/>
                  </a:lnTo>
                  <a:lnTo>
                    <a:pt x="110977" y="47600"/>
                  </a:lnTo>
                  <a:lnTo>
                    <a:pt x="102631" y="53200"/>
                  </a:lnTo>
                  <a:lnTo>
                    <a:pt x="94962" y="58000"/>
                  </a:lnTo>
                  <a:lnTo>
                    <a:pt x="80075" y="63600"/>
                  </a:lnTo>
                  <a:lnTo>
                    <a:pt x="73308" y="652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Shape 528"/>
            <p:cNvSpPr/>
            <p:nvPr/>
          </p:nvSpPr>
          <p:spPr>
            <a:xfrm>
              <a:off x="723228310" y="819752296"/>
              <a:ext cx="458829357" cy="65580297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0368" y="38978"/>
                  </a:moveTo>
                  <a:lnTo>
                    <a:pt x="82266" y="40729"/>
                  </a:lnTo>
                  <a:lnTo>
                    <a:pt x="91614" y="43795"/>
                  </a:lnTo>
                  <a:lnTo>
                    <a:pt x="99773" y="45547"/>
                  </a:lnTo>
                  <a:lnTo>
                    <a:pt x="106062" y="48613"/>
                  </a:lnTo>
                  <a:lnTo>
                    <a:pt x="111161" y="52116"/>
                  </a:lnTo>
                  <a:lnTo>
                    <a:pt x="114220" y="58686"/>
                  </a:lnTo>
                  <a:lnTo>
                    <a:pt x="116770" y="63503"/>
                  </a:lnTo>
                  <a:lnTo>
                    <a:pt x="118640" y="69635"/>
                  </a:lnTo>
                  <a:lnTo>
                    <a:pt x="120000" y="76204"/>
                  </a:lnTo>
                  <a:lnTo>
                    <a:pt x="120000" y="82773"/>
                  </a:lnTo>
                  <a:lnTo>
                    <a:pt x="118640" y="89343"/>
                  </a:lnTo>
                  <a:lnTo>
                    <a:pt x="116260" y="98978"/>
                  </a:lnTo>
                  <a:lnTo>
                    <a:pt x="113031" y="105547"/>
                  </a:lnTo>
                  <a:lnTo>
                    <a:pt x="107422" y="110364"/>
                  </a:lnTo>
                  <a:lnTo>
                    <a:pt x="101813" y="113430"/>
                  </a:lnTo>
                  <a:lnTo>
                    <a:pt x="90424" y="118248"/>
                  </a:lnTo>
                  <a:lnTo>
                    <a:pt x="79716" y="120000"/>
                  </a:lnTo>
                  <a:lnTo>
                    <a:pt x="87875" y="116934"/>
                  </a:lnTo>
                  <a:lnTo>
                    <a:pt x="97393" y="110364"/>
                  </a:lnTo>
                  <a:lnTo>
                    <a:pt x="101813" y="105547"/>
                  </a:lnTo>
                  <a:lnTo>
                    <a:pt x="106062" y="98978"/>
                  </a:lnTo>
                  <a:lnTo>
                    <a:pt x="109291" y="92408"/>
                  </a:lnTo>
                  <a:lnTo>
                    <a:pt x="111161" y="82773"/>
                  </a:lnTo>
                  <a:lnTo>
                    <a:pt x="111161" y="79708"/>
                  </a:lnTo>
                  <a:lnTo>
                    <a:pt x="111161" y="71386"/>
                  </a:lnTo>
                  <a:lnTo>
                    <a:pt x="109291" y="68321"/>
                  </a:lnTo>
                  <a:lnTo>
                    <a:pt x="106742" y="61751"/>
                  </a:lnTo>
                  <a:lnTo>
                    <a:pt x="102322" y="55182"/>
                  </a:lnTo>
                  <a:lnTo>
                    <a:pt x="95524" y="50364"/>
                  </a:lnTo>
                  <a:lnTo>
                    <a:pt x="86685" y="48613"/>
                  </a:lnTo>
                  <a:lnTo>
                    <a:pt x="86685" y="48613"/>
                  </a:lnTo>
                  <a:lnTo>
                    <a:pt x="94164" y="52116"/>
                  </a:lnTo>
                  <a:lnTo>
                    <a:pt x="101133" y="61751"/>
                  </a:lnTo>
                  <a:lnTo>
                    <a:pt x="103682" y="64817"/>
                  </a:lnTo>
                  <a:lnTo>
                    <a:pt x="104872" y="71386"/>
                  </a:lnTo>
                  <a:lnTo>
                    <a:pt x="104872" y="79708"/>
                  </a:lnTo>
                  <a:lnTo>
                    <a:pt x="104192" y="87591"/>
                  </a:lnTo>
                  <a:lnTo>
                    <a:pt x="102322" y="92408"/>
                  </a:lnTo>
                  <a:lnTo>
                    <a:pt x="96713" y="102043"/>
                  </a:lnTo>
                  <a:lnTo>
                    <a:pt x="92294" y="106861"/>
                  </a:lnTo>
                  <a:lnTo>
                    <a:pt x="87365" y="113430"/>
                  </a:lnTo>
                  <a:lnTo>
                    <a:pt x="80396" y="116934"/>
                  </a:lnTo>
                  <a:lnTo>
                    <a:pt x="72917" y="118248"/>
                  </a:lnTo>
                  <a:lnTo>
                    <a:pt x="71558" y="118248"/>
                  </a:lnTo>
                  <a:lnTo>
                    <a:pt x="79716" y="113430"/>
                  </a:lnTo>
                  <a:lnTo>
                    <a:pt x="85325" y="106861"/>
                  </a:lnTo>
                  <a:lnTo>
                    <a:pt x="89745" y="100729"/>
                  </a:lnTo>
                  <a:lnTo>
                    <a:pt x="92294" y="92408"/>
                  </a:lnTo>
                  <a:lnTo>
                    <a:pt x="92974" y="82773"/>
                  </a:lnTo>
                  <a:lnTo>
                    <a:pt x="92974" y="76204"/>
                  </a:lnTo>
                  <a:lnTo>
                    <a:pt x="92294" y="69635"/>
                  </a:lnTo>
                  <a:lnTo>
                    <a:pt x="90424" y="63503"/>
                  </a:lnTo>
                  <a:lnTo>
                    <a:pt x="89235" y="56934"/>
                  </a:lnTo>
                  <a:lnTo>
                    <a:pt x="82946" y="48613"/>
                  </a:lnTo>
                  <a:lnTo>
                    <a:pt x="75977" y="45547"/>
                  </a:lnTo>
                  <a:lnTo>
                    <a:pt x="69008" y="43795"/>
                  </a:lnTo>
                  <a:lnTo>
                    <a:pt x="56430" y="40729"/>
                  </a:lnTo>
                  <a:lnTo>
                    <a:pt x="50141" y="43795"/>
                  </a:lnTo>
                  <a:lnTo>
                    <a:pt x="35694" y="40729"/>
                  </a:lnTo>
                  <a:lnTo>
                    <a:pt x="23796" y="37226"/>
                  </a:lnTo>
                  <a:lnTo>
                    <a:pt x="16317" y="32408"/>
                  </a:lnTo>
                  <a:lnTo>
                    <a:pt x="11218" y="27591"/>
                  </a:lnTo>
                  <a:lnTo>
                    <a:pt x="8668" y="24525"/>
                  </a:lnTo>
                  <a:lnTo>
                    <a:pt x="8158" y="19708"/>
                  </a:lnTo>
                  <a:lnTo>
                    <a:pt x="8158" y="17956"/>
                  </a:lnTo>
                  <a:lnTo>
                    <a:pt x="8668" y="13138"/>
                  </a:lnTo>
                  <a:lnTo>
                    <a:pt x="10708" y="6569"/>
                  </a:lnTo>
                  <a:lnTo>
                    <a:pt x="13087" y="1751"/>
                  </a:lnTo>
                  <a:lnTo>
                    <a:pt x="11898" y="0"/>
                  </a:lnTo>
                  <a:lnTo>
                    <a:pt x="9348" y="6569"/>
                  </a:lnTo>
                  <a:lnTo>
                    <a:pt x="8158" y="13138"/>
                  </a:lnTo>
                  <a:lnTo>
                    <a:pt x="6798" y="19708"/>
                  </a:lnTo>
                  <a:lnTo>
                    <a:pt x="8668" y="26277"/>
                  </a:lnTo>
                  <a:lnTo>
                    <a:pt x="11898" y="31094"/>
                  </a:lnTo>
                  <a:lnTo>
                    <a:pt x="16997" y="34160"/>
                  </a:lnTo>
                  <a:lnTo>
                    <a:pt x="23796" y="38978"/>
                  </a:lnTo>
                  <a:lnTo>
                    <a:pt x="35694" y="43795"/>
                  </a:lnTo>
                  <a:lnTo>
                    <a:pt x="50141" y="45547"/>
                  </a:lnTo>
                  <a:lnTo>
                    <a:pt x="56430" y="43795"/>
                  </a:lnTo>
                  <a:lnTo>
                    <a:pt x="69008" y="43795"/>
                  </a:lnTo>
                  <a:lnTo>
                    <a:pt x="75977" y="48613"/>
                  </a:lnTo>
                  <a:lnTo>
                    <a:pt x="82946" y="50364"/>
                  </a:lnTo>
                  <a:lnTo>
                    <a:pt x="87875" y="58686"/>
                  </a:lnTo>
                  <a:lnTo>
                    <a:pt x="89745" y="64817"/>
                  </a:lnTo>
                  <a:lnTo>
                    <a:pt x="91614" y="71386"/>
                  </a:lnTo>
                  <a:lnTo>
                    <a:pt x="92294" y="76204"/>
                  </a:lnTo>
                  <a:lnTo>
                    <a:pt x="92294" y="82773"/>
                  </a:lnTo>
                  <a:lnTo>
                    <a:pt x="91614" y="89343"/>
                  </a:lnTo>
                  <a:lnTo>
                    <a:pt x="89745" y="98978"/>
                  </a:lnTo>
                  <a:lnTo>
                    <a:pt x="84815" y="105547"/>
                  </a:lnTo>
                  <a:lnTo>
                    <a:pt x="77167" y="113430"/>
                  </a:lnTo>
                  <a:lnTo>
                    <a:pt x="65949" y="118248"/>
                  </a:lnTo>
                  <a:lnTo>
                    <a:pt x="53371" y="118248"/>
                  </a:lnTo>
                  <a:lnTo>
                    <a:pt x="61529" y="116934"/>
                  </a:lnTo>
                  <a:lnTo>
                    <a:pt x="70368" y="112116"/>
                  </a:lnTo>
                  <a:lnTo>
                    <a:pt x="77167" y="102043"/>
                  </a:lnTo>
                  <a:lnTo>
                    <a:pt x="79716" y="98978"/>
                  </a:lnTo>
                  <a:lnTo>
                    <a:pt x="81076" y="92408"/>
                  </a:lnTo>
                  <a:lnTo>
                    <a:pt x="81076" y="85839"/>
                  </a:lnTo>
                  <a:lnTo>
                    <a:pt x="80396" y="79708"/>
                  </a:lnTo>
                  <a:lnTo>
                    <a:pt x="78526" y="71386"/>
                  </a:lnTo>
                  <a:lnTo>
                    <a:pt x="75977" y="63503"/>
                  </a:lnTo>
                  <a:lnTo>
                    <a:pt x="70878" y="56934"/>
                  </a:lnTo>
                  <a:lnTo>
                    <a:pt x="63399" y="50364"/>
                  </a:lnTo>
                  <a:lnTo>
                    <a:pt x="53371" y="48613"/>
                  </a:lnTo>
                  <a:lnTo>
                    <a:pt x="46402" y="45547"/>
                  </a:lnTo>
                  <a:lnTo>
                    <a:pt x="29405" y="43795"/>
                  </a:lnTo>
                  <a:lnTo>
                    <a:pt x="16997" y="38978"/>
                  </a:lnTo>
                  <a:lnTo>
                    <a:pt x="8668" y="32408"/>
                  </a:lnTo>
                  <a:lnTo>
                    <a:pt x="2549" y="27591"/>
                  </a:lnTo>
                  <a:lnTo>
                    <a:pt x="1189" y="19708"/>
                  </a:lnTo>
                  <a:lnTo>
                    <a:pt x="0" y="13138"/>
                  </a:lnTo>
                  <a:lnTo>
                    <a:pt x="1869" y="8321"/>
                  </a:lnTo>
                  <a:lnTo>
                    <a:pt x="4419" y="3503"/>
                  </a:lnTo>
                  <a:lnTo>
                    <a:pt x="8668" y="0"/>
                  </a:lnTo>
                  <a:lnTo>
                    <a:pt x="14447" y="0"/>
                  </a:lnTo>
                  <a:lnTo>
                    <a:pt x="18866" y="1751"/>
                  </a:lnTo>
                  <a:lnTo>
                    <a:pt x="15637" y="3503"/>
                  </a:lnTo>
                  <a:lnTo>
                    <a:pt x="13087" y="10072"/>
                  </a:lnTo>
                  <a:lnTo>
                    <a:pt x="13087" y="14890"/>
                  </a:lnTo>
                  <a:lnTo>
                    <a:pt x="13087" y="17956"/>
                  </a:lnTo>
                  <a:lnTo>
                    <a:pt x="14447" y="24525"/>
                  </a:lnTo>
                  <a:lnTo>
                    <a:pt x="16317" y="27591"/>
                  </a:lnTo>
                  <a:lnTo>
                    <a:pt x="23116" y="34160"/>
                  </a:lnTo>
                  <a:lnTo>
                    <a:pt x="32634" y="38978"/>
                  </a:lnTo>
                  <a:lnTo>
                    <a:pt x="41983" y="40729"/>
                  </a:lnTo>
                  <a:lnTo>
                    <a:pt x="60849" y="40729"/>
                  </a:lnTo>
                  <a:lnTo>
                    <a:pt x="70368" y="38978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Shape 529"/>
            <p:cNvSpPr/>
            <p:nvPr/>
          </p:nvSpPr>
          <p:spPr>
            <a:xfrm>
              <a:off x="824143846" y="838567903"/>
              <a:ext cx="148682453" cy="1935159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820" y="38518"/>
                  </a:moveTo>
                  <a:lnTo>
                    <a:pt x="33013" y="48888"/>
                  </a:lnTo>
                  <a:lnTo>
                    <a:pt x="36681" y="60740"/>
                  </a:lnTo>
                  <a:lnTo>
                    <a:pt x="56069" y="81481"/>
                  </a:lnTo>
                  <a:lnTo>
                    <a:pt x="77554" y="97777"/>
                  </a:lnTo>
                  <a:lnTo>
                    <a:pt x="119999" y="120000"/>
                  </a:lnTo>
                  <a:lnTo>
                    <a:pt x="102707" y="120000"/>
                  </a:lnTo>
                  <a:lnTo>
                    <a:pt x="71790" y="103703"/>
                  </a:lnTo>
                  <a:lnTo>
                    <a:pt x="46637" y="97777"/>
                  </a:lnTo>
                  <a:lnTo>
                    <a:pt x="21484" y="77037"/>
                  </a:lnTo>
                  <a:lnTo>
                    <a:pt x="5764" y="60740"/>
                  </a:lnTo>
                  <a:lnTo>
                    <a:pt x="0" y="54814"/>
                  </a:lnTo>
                  <a:lnTo>
                    <a:pt x="0" y="48888"/>
                  </a:lnTo>
                  <a:lnTo>
                    <a:pt x="0" y="32592"/>
                  </a:lnTo>
                  <a:lnTo>
                    <a:pt x="5764" y="16296"/>
                  </a:lnTo>
                  <a:lnTo>
                    <a:pt x="19388" y="0"/>
                  </a:lnTo>
                  <a:lnTo>
                    <a:pt x="42445" y="0"/>
                  </a:lnTo>
                  <a:lnTo>
                    <a:pt x="35109" y="16296"/>
                  </a:lnTo>
                  <a:lnTo>
                    <a:pt x="33013" y="22222"/>
                  </a:lnTo>
                  <a:lnTo>
                    <a:pt x="28820" y="38518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Shape 530"/>
            <p:cNvSpPr/>
            <p:nvPr/>
          </p:nvSpPr>
          <p:spPr>
            <a:xfrm>
              <a:off x="1159856400" y="1058959552"/>
              <a:ext cx="173574745" cy="4703494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258" y="34285"/>
                  </a:moveTo>
                  <a:lnTo>
                    <a:pt x="118202" y="42857"/>
                  </a:lnTo>
                  <a:lnTo>
                    <a:pt x="120000" y="50204"/>
                  </a:lnTo>
                  <a:lnTo>
                    <a:pt x="120000" y="58775"/>
                  </a:lnTo>
                  <a:lnTo>
                    <a:pt x="118202" y="67959"/>
                  </a:lnTo>
                  <a:lnTo>
                    <a:pt x="116404" y="72857"/>
                  </a:lnTo>
                  <a:lnTo>
                    <a:pt x="101573" y="88163"/>
                  </a:lnTo>
                  <a:lnTo>
                    <a:pt x="86741" y="97346"/>
                  </a:lnTo>
                  <a:lnTo>
                    <a:pt x="68314" y="106530"/>
                  </a:lnTo>
                  <a:lnTo>
                    <a:pt x="30112" y="115714"/>
                  </a:lnTo>
                  <a:lnTo>
                    <a:pt x="0" y="119999"/>
                  </a:lnTo>
                  <a:lnTo>
                    <a:pt x="18426" y="113265"/>
                  </a:lnTo>
                  <a:lnTo>
                    <a:pt x="36853" y="106530"/>
                  </a:lnTo>
                  <a:lnTo>
                    <a:pt x="56629" y="95510"/>
                  </a:lnTo>
                  <a:lnTo>
                    <a:pt x="78202" y="77142"/>
                  </a:lnTo>
                  <a:lnTo>
                    <a:pt x="84943" y="63673"/>
                  </a:lnTo>
                  <a:lnTo>
                    <a:pt x="88089" y="54489"/>
                  </a:lnTo>
                  <a:lnTo>
                    <a:pt x="88089" y="38571"/>
                  </a:lnTo>
                  <a:lnTo>
                    <a:pt x="84943" y="27551"/>
                  </a:lnTo>
                  <a:lnTo>
                    <a:pt x="75056" y="15918"/>
                  </a:lnTo>
                  <a:lnTo>
                    <a:pt x="60224" y="6734"/>
                  </a:lnTo>
                  <a:lnTo>
                    <a:pt x="38202" y="0"/>
                  </a:lnTo>
                  <a:lnTo>
                    <a:pt x="68314" y="6734"/>
                  </a:lnTo>
                  <a:lnTo>
                    <a:pt x="91685" y="11632"/>
                  </a:lnTo>
                  <a:lnTo>
                    <a:pt x="104719" y="20816"/>
                  </a:lnTo>
                  <a:lnTo>
                    <a:pt x="113258" y="3428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Shape 531"/>
            <p:cNvSpPr/>
            <p:nvPr/>
          </p:nvSpPr>
          <p:spPr>
            <a:xfrm>
              <a:off x="1642905968" y="919198661"/>
              <a:ext cx="136572157" cy="4569115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3125"/>
                  </a:moveTo>
                  <a:lnTo>
                    <a:pt x="120000" y="58125"/>
                  </a:lnTo>
                  <a:lnTo>
                    <a:pt x="116018" y="76250"/>
                  </a:lnTo>
                  <a:lnTo>
                    <a:pt x="109763" y="88125"/>
                  </a:lnTo>
                  <a:lnTo>
                    <a:pt x="101232" y="96875"/>
                  </a:lnTo>
                  <a:lnTo>
                    <a:pt x="86445" y="108750"/>
                  </a:lnTo>
                  <a:lnTo>
                    <a:pt x="69383" y="118125"/>
                  </a:lnTo>
                  <a:lnTo>
                    <a:pt x="50616" y="120000"/>
                  </a:lnTo>
                  <a:lnTo>
                    <a:pt x="63127" y="111250"/>
                  </a:lnTo>
                  <a:lnTo>
                    <a:pt x="80189" y="99375"/>
                  </a:lnTo>
                  <a:lnTo>
                    <a:pt x="92701" y="80625"/>
                  </a:lnTo>
                  <a:lnTo>
                    <a:pt x="98957" y="66875"/>
                  </a:lnTo>
                  <a:lnTo>
                    <a:pt x="98957" y="58125"/>
                  </a:lnTo>
                  <a:lnTo>
                    <a:pt x="94976" y="48750"/>
                  </a:lnTo>
                  <a:lnTo>
                    <a:pt x="80189" y="36875"/>
                  </a:lnTo>
                  <a:lnTo>
                    <a:pt x="67677" y="27500"/>
                  </a:lnTo>
                  <a:lnTo>
                    <a:pt x="52890" y="18750"/>
                  </a:lnTo>
                  <a:lnTo>
                    <a:pt x="29573" y="5000"/>
                  </a:lnTo>
                  <a:lnTo>
                    <a:pt x="0" y="0"/>
                  </a:lnTo>
                  <a:lnTo>
                    <a:pt x="31848" y="2500"/>
                  </a:lnTo>
                  <a:lnTo>
                    <a:pt x="69383" y="13750"/>
                  </a:lnTo>
                  <a:lnTo>
                    <a:pt x="86445" y="20625"/>
                  </a:lnTo>
                  <a:lnTo>
                    <a:pt x="103507" y="30000"/>
                  </a:lnTo>
                  <a:lnTo>
                    <a:pt x="116018" y="43750"/>
                  </a:lnTo>
                  <a:lnTo>
                    <a:pt x="120000" y="5312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Shape 532"/>
            <p:cNvSpPr/>
            <p:nvPr/>
          </p:nvSpPr>
          <p:spPr>
            <a:xfrm>
              <a:off x="1548717663" y="865443685"/>
              <a:ext cx="202503647" cy="55635554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636" y="79828"/>
                  </a:moveTo>
                  <a:lnTo>
                    <a:pt x="104180" y="70557"/>
                  </a:lnTo>
                  <a:lnTo>
                    <a:pt x="107266" y="62832"/>
                  </a:lnTo>
                  <a:lnTo>
                    <a:pt x="104180" y="55107"/>
                  </a:lnTo>
                  <a:lnTo>
                    <a:pt x="97234" y="43776"/>
                  </a:lnTo>
                  <a:lnTo>
                    <a:pt x="87202" y="36051"/>
                  </a:lnTo>
                  <a:lnTo>
                    <a:pt x="75627" y="26781"/>
                  </a:lnTo>
                  <a:lnTo>
                    <a:pt x="62893" y="19055"/>
                  </a:lnTo>
                  <a:lnTo>
                    <a:pt x="32797" y="7725"/>
                  </a:lnTo>
                  <a:lnTo>
                    <a:pt x="0" y="0"/>
                  </a:lnTo>
                  <a:lnTo>
                    <a:pt x="37041" y="5665"/>
                  </a:lnTo>
                  <a:lnTo>
                    <a:pt x="62893" y="13390"/>
                  </a:lnTo>
                  <a:lnTo>
                    <a:pt x="82958" y="22660"/>
                  </a:lnTo>
                  <a:lnTo>
                    <a:pt x="98392" y="33991"/>
                  </a:lnTo>
                  <a:lnTo>
                    <a:pt x="109967" y="43776"/>
                  </a:lnTo>
                  <a:lnTo>
                    <a:pt x="116913" y="51502"/>
                  </a:lnTo>
                  <a:lnTo>
                    <a:pt x="120000" y="59227"/>
                  </a:lnTo>
                  <a:lnTo>
                    <a:pt x="120000" y="70557"/>
                  </a:lnTo>
                  <a:lnTo>
                    <a:pt x="116913" y="79828"/>
                  </a:lnTo>
                  <a:lnTo>
                    <a:pt x="109967" y="87553"/>
                  </a:lnTo>
                  <a:lnTo>
                    <a:pt x="102636" y="98884"/>
                  </a:lnTo>
                  <a:lnTo>
                    <a:pt x="89903" y="108669"/>
                  </a:lnTo>
                  <a:lnTo>
                    <a:pt x="82958" y="114334"/>
                  </a:lnTo>
                  <a:lnTo>
                    <a:pt x="62893" y="120000"/>
                  </a:lnTo>
                  <a:lnTo>
                    <a:pt x="75627" y="110214"/>
                  </a:lnTo>
                  <a:lnTo>
                    <a:pt x="89903" y="103004"/>
                  </a:lnTo>
                  <a:lnTo>
                    <a:pt x="97234" y="93218"/>
                  </a:lnTo>
                  <a:lnTo>
                    <a:pt x="102636" y="79828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Shape 533"/>
            <p:cNvSpPr/>
            <p:nvPr/>
          </p:nvSpPr>
          <p:spPr>
            <a:xfrm>
              <a:off x="1527861582" y="927260542"/>
              <a:ext cx="136572585" cy="49453995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8957" y="57971"/>
                  </a:moveTo>
                  <a:lnTo>
                    <a:pt x="98957" y="51594"/>
                  </a:lnTo>
                  <a:lnTo>
                    <a:pt x="92701" y="40579"/>
                  </a:lnTo>
                  <a:lnTo>
                    <a:pt x="84170" y="34202"/>
                  </a:lnTo>
                  <a:lnTo>
                    <a:pt x="65402" y="19130"/>
                  </a:lnTo>
                  <a:lnTo>
                    <a:pt x="33554" y="8695"/>
                  </a:lnTo>
                  <a:lnTo>
                    <a:pt x="0" y="0"/>
                  </a:lnTo>
                  <a:lnTo>
                    <a:pt x="35829" y="6376"/>
                  </a:lnTo>
                  <a:lnTo>
                    <a:pt x="65402" y="10434"/>
                  </a:lnTo>
                  <a:lnTo>
                    <a:pt x="84170" y="19130"/>
                  </a:lnTo>
                  <a:lnTo>
                    <a:pt x="98957" y="27826"/>
                  </a:lnTo>
                  <a:lnTo>
                    <a:pt x="111469" y="38260"/>
                  </a:lnTo>
                  <a:lnTo>
                    <a:pt x="115450" y="40579"/>
                  </a:lnTo>
                  <a:lnTo>
                    <a:pt x="120000" y="46956"/>
                  </a:lnTo>
                  <a:lnTo>
                    <a:pt x="120000" y="55652"/>
                  </a:lnTo>
                  <a:lnTo>
                    <a:pt x="120000" y="66086"/>
                  </a:lnTo>
                  <a:lnTo>
                    <a:pt x="113744" y="74782"/>
                  </a:lnTo>
                  <a:lnTo>
                    <a:pt x="98957" y="96231"/>
                  </a:lnTo>
                  <a:lnTo>
                    <a:pt x="79620" y="108985"/>
                  </a:lnTo>
                  <a:lnTo>
                    <a:pt x="60853" y="120000"/>
                  </a:lnTo>
                  <a:lnTo>
                    <a:pt x="81895" y="100869"/>
                  </a:lnTo>
                  <a:lnTo>
                    <a:pt x="92701" y="83478"/>
                  </a:lnTo>
                  <a:lnTo>
                    <a:pt x="98957" y="68405"/>
                  </a:lnTo>
                  <a:lnTo>
                    <a:pt x="98957" y="57971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Shape 534"/>
            <p:cNvSpPr/>
            <p:nvPr/>
          </p:nvSpPr>
          <p:spPr>
            <a:xfrm>
              <a:off x="1347559105" y="892321173"/>
              <a:ext cx="235469600" cy="5671065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408" y="70886"/>
                  </a:moveTo>
                  <a:lnTo>
                    <a:pt x="104088" y="52658"/>
                  </a:lnTo>
                  <a:lnTo>
                    <a:pt x="101767" y="48607"/>
                  </a:lnTo>
                  <a:lnTo>
                    <a:pt x="96795" y="41012"/>
                  </a:lnTo>
                  <a:lnTo>
                    <a:pt x="88176" y="35443"/>
                  </a:lnTo>
                  <a:lnTo>
                    <a:pt x="74585" y="24303"/>
                  </a:lnTo>
                  <a:lnTo>
                    <a:pt x="56353" y="16708"/>
                  </a:lnTo>
                  <a:lnTo>
                    <a:pt x="31823" y="7594"/>
                  </a:lnTo>
                  <a:lnTo>
                    <a:pt x="0" y="0"/>
                  </a:lnTo>
                  <a:lnTo>
                    <a:pt x="31823" y="5569"/>
                  </a:lnTo>
                  <a:lnTo>
                    <a:pt x="67292" y="15189"/>
                  </a:lnTo>
                  <a:lnTo>
                    <a:pt x="84530" y="22278"/>
                  </a:lnTo>
                  <a:lnTo>
                    <a:pt x="99116" y="31898"/>
                  </a:lnTo>
                  <a:lnTo>
                    <a:pt x="111381" y="41012"/>
                  </a:lnTo>
                  <a:lnTo>
                    <a:pt x="120000" y="52658"/>
                  </a:lnTo>
                  <a:lnTo>
                    <a:pt x="120000" y="59746"/>
                  </a:lnTo>
                  <a:lnTo>
                    <a:pt x="120000" y="70886"/>
                  </a:lnTo>
                  <a:lnTo>
                    <a:pt x="116353" y="80506"/>
                  </a:lnTo>
                  <a:lnTo>
                    <a:pt x="111381" y="93670"/>
                  </a:lnTo>
                  <a:lnTo>
                    <a:pt x="104088" y="101265"/>
                  </a:lnTo>
                  <a:lnTo>
                    <a:pt x="94143" y="112405"/>
                  </a:lnTo>
                  <a:lnTo>
                    <a:pt x="84530" y="120000"/>
                  </a:lnTo>
                  <a:lnTo>
                    <a:pt x="91823" y="112405"/>
                  </a:lnTo>
                  <a:lnTo>
                    <a:pt x="98121" y="101265"/>
                  </a:lnTo>
                  <a:lnTo>
                    <a:pt x="102762" y="86075"/>
                  </a:lnTo>
                  <a:lnTo>
                    <a:pt x="106408" y="70886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Shape 535"/>
            <p:cNvSpPr/>
            <p:nvPr/>
          </p:nvSpPr>
          <p:spPr>
            <a:xfrm>
              <a:off x="1284991715" y="1846459204"/>
              <a:ext cx="2018099" cy="1881505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Shape 536"/>
            <p:cNvSpPr/>
            <p:nvPr/>
          </p:nvSpPr>
          <p:spPr>
            <a:xfrm>
              <a:off x="0" y="2112543094"/>
              <a:ext cx="38347697" cy="349398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35" y="0"/>
                  </a:moveTo>
                  <a:lnTo>
                    <a:pt x="0" y="0"/>
                  </a:lnTo>
                  <a:lnTo>
                    <a:pt x="0" y="64000"/>
                  </a:lnTo>
                  <a:lnTo>
                    <a:pt x="89491" y="120000"/>
                  </a:lnTo>
                  <a:lnTo>
                    <a:pt x="120000" y="120000"/>
                  </a:lnTo>
                  <a:lnTo>
                    <a:pt x="813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Shape 537"/>
            <p:cNvSpPr/>
            <p:nvPr/>
          </p:nvSpPr>
          <p:spPr>
            <a:xfrm>
              <a:off x="1311229518" y="989079960"/>
              <a:ext cx="110334329" cy="4757248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352" y="118190"/>
                  </a:moveTo>
                  <a:lnTo>
                    <a:pt x="21176" y="120000"/>
                  </a:lnTo>
                  <a:lnTo>
                    <a:pt x="33882" y="118190"/>
                  </a:lnTo>
                  <a:lnTo>
                    <a:pt x="62823" y="109145"/>
                  </a:lnTo>
                  <a:lnTo>
                    <a:pt x="96705" y="93467"/>
                  </a:lnTo>
                  <a:lnTo>
                    <a:pt x="110117" y="80201"/>
                  </a:lnTo>
                  <a:lnTo>
                    <a:pt x="117882" y="68743"/>
                  </a:lnTo>
                  <a:lnTo>
                    <a:pt x="120000" y="62110"/>
                  </a:lnTo>
                  <a:lnTo>
                    <a:pt x="117882" y="53065"/>
                  </a:lnTo>
                  <a:lnTo>
                    <a:pt x="107294" y="35577"/>
                  </a:lnTo>
                  <a:lnTo>
                    <a:pt x="99529" y="28944"/>
                  </a:lnTo>
                  <a:lnTo>
                    <a:pt x="78352" y="19899"/>
                  </a:lnTo>
                  <a:lnTo>
                    <a:pt x="47294" y="8442"/>
                  </a:lnTo>
                  <a:lnTo>
                    <a:pt x="24000" y="1809"/>
                  </a:lnTo>
                  <a:lnTo>
                    <a:pt x="0" y="0"/>
                  </a:lnTo>
                  <a:lnTo>
                    <a:pt x="0" y="1809"/>
                  </a:lnTo>
                  <a:lnTo>
                    <a:pt x="24000" y="4221"/>
                  </a:lnTo>
                  <a:lnTo>
                    <a:pt x="47294" y="10854"/>
                  </a:lnTo>
                  <a:lnTo>
                    <a:pt x="78352" y="24120"/>
                  </a:lnTo>
                  <a:lnTo>
                    <a:pt x="96705" y="33165"/>
                  </a:lnTo>
                  <a:lnTo>
                    <a:pt x="102352" y="35577"/>
                  </a:lnTo>
                  <a:lnTo>
                    <a:pt x="117882" y="53065"/>
                  </a:lnTo>
                  <a:lnTo>
                    <a:pt x="117882" y="62110"/>
                  </a:lnTo>
                  <a:lnTo>
                    <a:pt x="112235" y="68743"/>
                  </a:lnTo>
                  <a:lnTo>
                    <a:pt x="107294" y="80201"/>
                  </a:lnTo>
                  <a:lnTo>
                    <a:pt x="96705" y="89246"/>
                  </a:lnTo>
                  <a:lnTo>
                    <a:pt x="62823" y="104321"/>
                  </a:lnTo>
                  <a:lnTo>
                    <a:pt x="31764" y="113366"/>
                  </a:lnTo>
                  <a:lnTo>
                    <a:pt x="18352" y="11819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Shape 538"/>
            <p:cNvSpPr/>
            <p:nvPr/>
          </p:nvSpPr>
          <p:spPr>
            <a:xfrm>
              <a:off x="0" y="2050726237"/>
              <a:ext cx="209231344" cy="967571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0434" y="55609"/>
                  </a:moveTo>
                  <a:lnTo>
                    <a:pt x="37267" y="64390"/>
                  </a:lnTo>
                  <a:lnTo>
                    <a:pt x="37267" y="76097"/>
                  </a:lnTo>
                  <a:lnTo>
                    <a:pt x="0" y="0"/>
                  </a:lnTo>
                  <a:lnTo>
                    <a:pt x="35776" y="99512"/>
                  </a:lnTo>
                  <a:lnTo>
                    <a:pt x="35776" y="108292"/>
                  </a:lnTo>
                  <a:lnTo>
                    <a:pt x="0" y="32195"/>
                  </a:lnTo>
                  <a:lnTo>
                    <a:pt x="0" y="55609"/>
                  </a:lnTo>
                  <a:lnTo>
                    <a:pt x="35776" y="108292"/>
                  </a:lnTo>
                  <a:lnTo>
                    <a:pt x="33167" y="120000"/>
                  </a:lnTo>
                  <a:lnTo>
                    <a:pt x="35776" y="120000"/>
                  </a:lnTo>
                  <a:lnTo>
                    <a:pt x="38757" y="76097"/>
                  </a:lnTo>
                  <a:lnTo>
                    <a:pt x="70434" y="64390"/>
                  </a:lnTo>
                  <a:lnTo>
                    <a:pt x="84223" y="64390"/>
                  </a:lnTo>
                  <a:lnTo>
                    <a:pt x="95031" y="76097"/>
                  </a:lnTo>
                  <a:lnTo>
                    <a:pt x="115900" y="120000"/>
                  </a:lnTo>
                  <a:lnTo>
                    <a:pt x="120000" y="120000"/>
                  </a:lnTo>
                  <a:lnTo>
                    <a:pt x="99130" y="76097"/>
                  </a:lnTo>
                  <a:lnTo>
                    <a:pt x="85341" y="55609"/>
                  </a:lnTo>
                  <a:lnTo>
                    <a:pt x="70434" y="55609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9" name="Shape 539"/>
          <p:cNvSpPr txBox="1">
            <a:spLocks noGrp="1"/>
          </p:cNvSpPr>
          <p:nvPr>
            <p:ph type="body" idx="1"/>
          </p:nvPr>
        </p:nvSpPr>
        <p:spPr>
          <a:xfrm>
            <a:off x="466725" y="1857375"/>
            <a:ext cx="8248650" cy="45005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31140" algn="l" rtl="0">
              <a:spcBef>
                <a:spcPts val="640"/>
              </a:spcBef>
              <a:spcAft>
                <a:spcPts val="0"/>
              </a:spcAft>
              <a:buClr>
                <a:srgbClr val="6A3F7B"/>
              </a:buClr>
              <a:buSzPct val="55000"/>
              <a:buFont typeface="Noto Sans Symbols"/>
              <a:buChar char="•"/>
              <a:defRPr sz="32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742950" marR="0" lvl="1" indent="-1968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50000"/>
              <a:buFont typeface="Noto Sans Symbols"/>
              <a:buChar char="■"/>
              <a:defRPr sz="28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55447" algn="l" rtl="0">
              <a:spcBef>
                <a:spcPts val="480"/>
              </a:spcBef>
              <a:spcAft>
                <a:spcPts val="0"/>
              </a:spcAft>
              <a:buClr>
                <a:srgbClr val="F88941"/>
              </a:buClr>
              <a:buSzPct val="48000"/>
              <a:buFont typeface="Noto Sans Symbols"/>
              <a:buChar char="■"/>
              <a:defRPr sz="24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71450" algn="l" rtl="0">
              <a:spcBef>
                <a:spcPts val="400"/>
              </a:spcBef>
              <a:spcAft>
                <a:spcPts val="0"/>
              </a:spcAft>
              <a:buClr>
                <a:srgbClr val="DEC441"/>
              </a:buClr>
              <a:buSzPct val="45000"/>
              <a:buFont typeface="Noto Sans Symbols"/>
              <a:buChar char="■"/>
              <a:defRPr sz="20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77800" algn="l" rtl="0">
              <a:spcBef>
                <a:spcPts val="400"/>
              </a:spcBef>
              <a:spcAft>
                <a:spcPts val="0"/>
              </a:spcAft>
              <a:buClr>
                <a:srgbClr val="9FA500"/>
              </a:buClr>
              <a:buSzPct val="40000"/>
              <a:buFont typeface="Noto Sans Symbols"/>
              <a:buChar char="■"/>
              <a:defRPr sz="20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87960" algn="l" rtl="0">
              <a:spcBef>
                <a:spcPts val="32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6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971800" marR="0" lvl="6" indent="-187960" algn="l" rtl="0">
              <a:spcBef>
                <a:spcPts val="32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6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429000" marR="0" lvl="7" indent="-193039" algn="l" rtl="0">
              <a:spcBef>
                <a:spcPts val="28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4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886200" marR="0" lvl="8" indent="-193040" algn="l" rtl="0">
              <a:spcBef>
                <a:spcPts val="28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4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40" name="Shape 540"/>
          <p:cNvSpPr txBox="1">
            <a:spLocks noGrp="1"/>
          </p:cNvSpPr>
          <p:nvPr>
            <p:ph type="title"/>
          </p:nvPr>
        </p:nvSpPr>
        <p:spPr>
          <a:xfrm>
            <a:off x="457200" y="6429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41" name="Shape 541"/>
          <p:cNvSpPr txBox="1">
            <a:spLocks noGrp="1"/>
          </p:cNvSpPr>
          <p:nvPr>
            <p:ph type="dt" idx="10"/>
          </p:nvPr>
        </p:nvSpPr>
        <p:spPr>
          <a:xfrm>
            <a:off x="4471987" y="6494462"/>
            <a:ext cx="15287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2" name="Shape 542"/>
          <p:cNvSpPr txBox="1">
            <a:spLocks noGrp="1"/>
          </p:cNvSpPr>
          <p:nvPr>
            <p:ph type="ftr" idx="11"/>
          </p:nvPr>
        </p:nvSpPr>
        <p:spPr>
          <a:xfrm>
            <a:off x="6048375" y="6494462"/>
            <a:ext cx="23939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3" name="Shape 543"/>
          <p:cNvSpPr txBox="1">
            <a:spLocks noGrp="1"/>
          </p:cNvSpPr>
          <p:nvPr>
            <p:ph type="sldNum" idx="12"/>
          </p:nvPr>
        </p:nvSpPr>
        <p:spPr>
          <a:xfrm>
            <a:off x="8499475" y="6494462"/>
            <a:ext cx="6445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mbria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200" b="0" i="0" u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>
            <a:gsLst>
              <a:gs pos="0">
                <a:srgbClr val="AFB7EF"/>
              </a:gs>
              <a:gs pos="39999">
                <a:srgbClr val="D9E0F9"/>
              </a:gs>
              <a:gs pos="69999">
                <a:srgbClr val="D9E0F9"/>
              </a:gs>
              <a:gs pos="86999">
                <a:srgbClr val="B3C0F4"/>
              </a:gs>
              <a:gs pos="100000">
                <a:srgbClr val="B3C0F4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Shape 555"/>
          <p:cNvSpPr/>
          <p:nvPr/>
        </p:nvSpPr>
        <p:spPr>
          <a:xfrm>
            <a:off x="3929062" y="0"/>
            <a:ext cx="5214937" cy="33829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755" y="0"/>
                </a:moveTo>
                <a:lnTo>
                  <a:pt x="114244" y="198"/>
                </a:lnTo>
                <a:lnTo>
                  <a:pt x="114919" y="1239"/>
                </a:lnTo>
                <a:lnTo>
                  <a:pt x="115723" y="1833"/>
                </a:lnTo>
                <a:lnTo>
                  <a:pt x="116527" y="2874"/>
                </a:lnTo>
                <a:lnTo>
                  <a:pt x="116655" y="4114"/>
                </a:lnTo>
                <a:lnTo>
                  <a:pt x="116655" y="4758"/>
                </a:lnTo>
                <a:lnTo>
                  <a:pt x="116527" y="5353"/>
                </a:lnTo>
                <a:lnTo>
                  <a:pt x="116109" y="5997"/>
                </a:lnTo>
                <a:lnTo>
                  <a:pt x="115562" y="6195"/>
                </a:lnTo>
                <a:lnTo>
                  <a:pt x="113440" y="7434"/>
                </a:lnTo>
                <a:lnTo>
                  <a:pt x="105401" y="8228"/>
                </a:lnTo>
                <a:lnTo>
                  <a:pt x="99646" y="9467"/>
                </a:lnTo>
                <a:lnTo>
                  <a:pt x="97395" y="10111"/>
                </a:lnTo>
                <a:lnTo>
                  <a:pt x="96045" y="10904"/>
                </a:lnTo>
                <a:lnTo>
                  <a:pt x="95659" y="11152"/>
                </a:lnTo>
                <a:lnTo>
                  <a:pt x="94308" y="12143"/>
                </a:lnTo>
                <a:lnTo>
                  <a:pt x="93118" y="13581"/>
                </a:lnTo>
                <a:lnTo>
                  <a:pt x="92829" y="14423"/>
                </a:lnTo>
                <a:lnTo>
                  <a:pt x="92572" y="15662"/>
                </a:lnTo>
                <a:lnTo>
                  <a:pt x="92829" y="15861"/>
                </a:lnTo>
                <a:lnTo>
                  <a:pt x="93762" y="17100"/>
                </a:lnTo>
                <a:lnTo>
                  <a:pt x="94694" y="17942"/>
                </a:lnTo>
                <a:lnTo>
                  <a:pt x="96045" y="18537"/>
                </a:lnTo>
                <a:lnTo>
                  <a:pt x="97909" y="19182"/>
                </a:lnTo>
                <a:lnTo>
                  <a:pt x="100192" y="19380"/>
                </a:lnTo>
                <a:lnTo>
                  <a:pt x="109549" y="19975"/>
                </a:lnTo>
                <a:lnTo>
                  <a:pt x="116527" y="19975"/>
                </a:lnTo>
                <a:lnTo>
                  <a:pt x="118778" y="19975"/>
                </a:lnTo>
                <a:lnTo>
                  <a:pt x="120000" y="19776"/>
                </a:lnTo>
                <a:lnTo>
                  <a:pt x="120000" y="69888"/>
                </a:lnTo>
                <a:lnTo>
                  <a:pt x="120000" y="120000"/>
                </a:lnTo>
                <a:lnTo>
                  <a:pt x="115980" y="118513"/>
                </a:lnTo>
                <a:lnTo>
                  <a:pt x="111961" y="117075"/>
                </a:lnTo>
                <a:lnTo>
                  <a:pt x="107266" y="115043"/>
                </a:lnTo>
                <a:lnTo>
                  <a:pt x="102861" y="112118"/>
                </a:lnTo>
                <a:lnTo>
                  <a:pt x="100868" y="110483"/>
                </a:lnTo>
                <a:lnTo>
                  <a:pt x="99260" y="108847"/>
                </a:lnTo>
                <a:lnTo>
                  <a:pt x="97781" y="107013"/>
                </a:lnTo>
                <a:lnTo>
                  <a:pt x="96848" y="104931"/>
                </a:lnTo>
                <a:lnTo>
                  <a:pt x="96173" y="102651"/>
                </a:lnTo>
                <a:lnTo>
                  <a:pt x="96173" y="101610"/>
                </a:lnTo>
                <a:lnTo>
                  <a:pt x="96173" y="100619"/>
                </a:lnTo>
                <a:lnTo>
                  <a:pt x="96173" y="99975"/>
                </a:lnTo>
                <a:lnTo>
                  <a:pt x="96463" y="98736"/>
                </a:lnTo>
                <a:lnTo>
                  <a:pt x="96591" y="97496"/>
                </a:lnTo>
                <a:lnTo>
                  <a:pt x="97106" y="96059"/>
                </a:lnTo>
                <a:lnTo>
                  <a:pt x="98199" y="94423"/>
                </a:lnTo>
                <a:lnTo>
                  <a:pt x="99517" y="92540"/>
                </a:lnTo>
                <a:lnTo>
                  <a:pt x="101254" y="91102"/>
                </a:lnTo>
                <a:lnTo>
                  <a:pt x="101543" y="90508"/>
                </a:lnTo>
                <a:lnTo>
                  <a:pt x="102186" y="89268"/>
                </a:lnTo>
                <a:lnTo>
                  <a:pt x="102347" y="88426"/>
                </a:lnTo>
                <a:lnTo>
                  <a:pt x="102347" y="87633"/>
                </a:lnTo>
                <a:lnTo>
                  <a:pt x="102347" y="86394"/>
                </a:lnTo>
                <a:lnTo>
                  <a:pt x="101929" y="84907"/>
                </a:lnTo>
                <a:lnTo>
                  <a:pt x="101543" y="83469"/>
                </a:lnTo>
                <a:lnTo>
                  <a:pt x="101254" y="82032"/>
                </a:lnTo>
                <a:lnTo>
                  <a:pt x="100450" y="80000"/>
                </a:lnTo>
                <a:lnTo>
                  <a:pt x="99646" y="78116"/>
                </a:lnTo>
                <a:lnTo>
                  <a:pt x="98456" y="76282"/>
                </a:lnTo>
                <a:lnTo>
                  <a:pt x="96848" y="75241"/>
                </a:lnTo>
                <a:lnTo>
                  <a:pt x="94855" y="74200"/>
                </a:lnTo>
                <a:lnTo>
                  <a:pt x="93118" y="73804"/>
                </a:lnTo>
                <a:lnTo>
                  <a:pt x="91221" y="72763"/>
                </a:lnTo>
                <a:lnTo>
                  <a:pt x="89356" y="71325"/>
                </a:lnTo>
                <a:lnTo>
                  <a:pt x="87491" y="69690"/>
                </a:lnTo>
                <a:lnTo>
                  <a:pt x="86688" y="68649"/>
                </a:lnTo>
                <a:lnTo>
                  <a:pt x="86141" y="67608"/>
                </a:lnTo>
                <a:lnTo>
                  <a:pt x="85755" y="66369"/>
                </a:lnTo>
                <a:lnTo>
                  <a:pt x="85337" y="64931"/>
                </a:lnTo>
                <a:lnTo>
                  <a:pt x="85337" y="63494"/>
                </a:lnTo>
                <a:lnTo>
                  <a:pt x="85755" y="61660"/>
                </a:lnTo>
                <a:lnTo>
                  <a:pt x="85755" y="60421"/>
                </a:lnTo>
                <a:lnTo>
                  <a:pt x="85755" y="59182"/>
                </a:lnTo>
                <a:lnTo>
                  <a:pt x="85337" y="57496"/>
                </a:lnTo>
                <a:lnTo>
                  <a:pt x="84823" y="56059"/>
                </a:lnTo>
                <a:lnTo>
                  <a:pt x="83601" y="54820"/>
                </a:lnTo>
                <a:lnTo>
                  <a:pt x="82122" y="54027"/>
                </a:lnTo>
                <a:lnTo>
                  <a:pt x="79742" y="53581"/>
                </a:lnTo>
                <a:lnTo>
                  <a:pt x="79067" y="53382"/>
                </a:lnTo>
                <a:lnTo>
                  <a:pt x="76527" y="53382"/>
                </a:lnTo>
                <a:lnTo>
                  <a:pt x="71704" y="54027"/>
                </a:lnTo>
                <a:lnTo>
                  <a:pt x="64469" y="55464"/>
                </a:lnTo>
                <a:lnTo>
                  <a:pt x="62604" y="55464"/>
                </a:lnTo>
                <a:lnTo>
                  <a:pt x="60868" y="55018"/>
                </a:lnTo>
                <a:lnTo>
                  <a:pt x="59003" y="54622"/>
                </a:lnTo>
                <a:lnTo>
                  <a:pt x="57781" y="54027"/>
                </a:lnTo>
                <a:lnTo>
                  <a:pt x="56848" y="52986"/>
                </a:lnTo>
                <a:lnTo>
                  <a:pt x="56045" y="52143"/>
                </a:lnTo>
                <a:lnTo>
                  <a:pt x="55241" y="50706"/>
                </a:lnTo>
                <a:lnTo>
                  <a:pt x="54726" y="49268"/>
                </a:lnTo>
                <a:lnTo>
                  <a:pt x="54308" y="47434"/>
                </a:lnTo>
                <a:lnTo>
                  <a:pt x="54180" y="45353"/>
                </a:lnTo>
                <a:lnTo>
                  <a:pt x="54308" y="43073"/>
                </a:lnTo>
                <a:lnTo>
                  <a:pt x="54565" y="41635"/>
                </a:lnTo>
                <a:lnTo>
                  <a:pt x="54726" y="39801"/>
                </a:lnTo>
                <a:lnTo>
                  <a:pt x="54565" y="38364"/>
                </a:lnTo>
                <a:lnTo>
                  <a:pt x="54308" y="36480"/>
                </a:lnTo>
                <a:lnTo>
                  <a:pt x="53633" y="35043"/>
                </a:lnTo>
                <a:lnTo>
                  <a:pt x="52990" y="34448"/>
                </a:lnTo>
                <a:lnTo>
                  <a:pt x="52315" y="34200"/>
                </a:lnTo>
                <a:lnTo>
                  <a:pt x="51221" y="34200"/>
                </a:lnTo>
                <a:lnTo>
                  <a:pt x="50160" y="34200"/>
                </a:lnTo>
                <a:lnTo>
                  <a:pt x="49646" y="34200"/>
                </a:lnTo>
                <a:lnTo>
                  <a:pt x="48295" y="33804"/>
                </a:lnTo>
                <a:lnTo>
                  <a:pt x="47620" y="33605"/>
                </a:lnTo>
                <a:lnTo>
                  <a:pt x="46945" y="32961"/>
                </a:lnTo>
                <a:lnTo>
                  <a:pt x="46559" y="32168"/>
                </a:lnTo>
                <a:lnTo>
                  <a:pt x="46141" y="30929"/>
                </a:lnTo>
                <a:lnTo>
                  <a:pt x="45755" y="30731"/>
                </a:lnTo>
                <a:lnTo>
                  <a:pt x="44533" y="30086"/>
                </a:lnTo>
                <a:lnTo>
                  <a:pt x="43215" y="29690"/>
                </a:lnTo>
                <a:lnTo>
                  <a:pt x="42540" y="30086"/>
                </a:lnTo>
                <a:lnTo>
                  <a:pt x="41736" y="30285"/>
                </a:lnTo>
                <a:lnTo>
                  <a:pt x="41607" y="30731"/>
                </a:lnTo>
                <a:lnTo>
                  <a:pt x="41189" y="30929"/>
                </a:lnTo>
                <a:lnTo>
                  <a:pt x="40257" y="31325"/>
                </a:lnTo>
                <a:lnTo>
                  <a:pt x="38263" y="30731"/>
                </a:lnTo>
                <a:lnTo>
                  <a:pt x="37331" y="29690"/>
                </a:lnTo>
                <a:lnTo>
                  <a:pt x="35048" y="28054"/>
                </a:lnTo>
                <a:lnTo>
                  <a:pt x="33569" y="27410"/>
                </a:lnTo>
                <a:lnTo>
                  <a:pt x="32250" y="27410"/>
                </a:lnTo>
                <a:lnTo>
                  <a:pt x="30900" y="27608"/>
                </a:lnTo>
                <a:lnTo>
                  <a:pt x="30225" y="28054"/>
                </a:lnTo>
                <a:lnTo>
                  <a:pt x="29839" y="28649"/>
                </a:lnTo>
                <a:lnTo>
                  <a:pt x="29292" y="29491"/>
                </a:lnTo>
                <a:lnTo>
                  <a:pt x="28231" y="31325"/>
                </a:lnTo>
                <a:lnTo>
                  <a:pt x="27813" y="32366"/>
                </a:lnTo>
                <a:lnTo>
                  <a:pt x="27170" y="33605"/>
                </a:lnTo>
                <a:lnTo>
                  <a:pt x="27009" y="34845"/>
                </a:lnTo>
                <a:lnTo>
                  <a:pt x="27170" y="35885"/>
                </a:lnTo>
                <a:lnTo>
                  <a:pt x="27427" y="37125"/>
                </a:lnTo>
                <a:lnTo>
                  <a:pt x="27427" y="40198"/>
                </a:lnTo>
                <a:lnTo>
                  <a:pt x="27427" y="41833"/>
                </a:lnTo>
                <a:lnTo>
                  <a:pt x="27009" y="43717"/>
                </a:lnTo>
                <a:lnTo>
                  <a:pt x="26623" y="45154"/>
                </a:lnTo>
                <a:lnTo>
                  <a:pt x="25819" y="46394"/>
                </a:lnTo>
                <a:lnTo>
                  <a:pt x="23408" y="48674"/>
                </a:lnTo>
                <a:lnTo>
                  <a:pt x="20868" y="50508"/>
                </a:lnTo>
                <a:lnTo>
                  <a:pt x="19549" y="50904"/>
                </a:lnTo>
                <a:lnTo>
                  <a:pt x="18070" y="51548"/>
                </a:lnTo>
                <a:lnTo>
                  <a:pt x="16334" y="51945"/>
                </a:lnTo>
                <a:lnTo>
                  <a:pt x="14726" y="51945"/>
                </a:lnTo>
                <a:lnTo>
                  <a:pt x="13247" y="51350"/>
                </a:lnTo>
                <a:lnTo>
                  <a:pt x="11768" y="50111"/>
                </a:lnTo>
                <a:lnTo>
                  <a:pt x="10450" y="48674"/>
                </a:lnTo>
                <a:lnTo>
                  <a:pt x="9228" y="46394"/>
                </a:lnTo>
                <a:lnTo>
                  <a:pt x="8295" y="43073"/>
                </a:lnTo>
                <a:lnTo>
                  <a:pt x="7491" y="38959"/>
                </a:lnTo>
                <a:lnTo>
                  <a:pt x="7363" y="37719"/>
                </a:lnTo>
                <a:lnTo>
                  <a:pt x="7106" y="35043"/>
                </a:lnTo>
                <a:lnTo>
                  <a:pt x="7363" y="33407"/>
                </a:lnTo>
                <a:lnTo>
                  <a:pt x="7749" y="31524"/>
                </a:lnTo>
                <a:lnTo>
                  <a:pt x="8295" y="29690"/>
                </a:lnTo>
                <a:lnTo>
                  <a:pt x="9228" y="28252"/>
                </a:lnTo>
                <a:lnTo>
                  <a:pt x="9646" y="27410"/>
                </a:lnTo>
                <a:lnTo>
                  <a:pt x="10160" y="25377"/>
                </a:lnTo>
                <a:lnTo>
                  <a:pt x="10160" y="24138"/>
                </a:lnTo>
                <a:lnTo>
                  <a:pt x="9774" y="23296"/>
                </a:lnTo>
                <a:lnTo>
                  <a:pt x="9228" y="22453"/>
                </a:lnTo>
                <a:lnTo>
                  <a:pt x="7909" y="21858"/>
                </a:lnTo>
                <a:lnTo>
                  <a:pt x="6688" y="20619"/>
                </a:lnTo>
                <a:lnTo>
                  <a:pt x="5755" y="19975"/>
                </a:lnTo>
                <a:lnTo>
                  <a:pt x="4694" y="18339"/>
                </a:lnTo>
                <a:lnTo>
                  <a:pt x="3762" y="16505"/>
                </a:lnTo>
                <a:lnTo>
                  <a:pt x="3472" y="15266"/>
                </a:lnTo>
                <a:lnTo>
                  <a:pt x="3344" y="14225"/>
                </a:lnTo>
                <a:lnTo>
                  <a:pt x="3472" y="12986"/>
                </a:lnTo>
                <a:lnTo>
                  <a:pt x="3762" y="11548"/>
                </a:lnTo>
                <a:lnTo>
                  <a:pt x="4276" y="10309"/>
                </a:lnTo>
                <a:lnTo>
                  <a:pt x="5080" y="8872"/>
                </a:lnTo>
                <a:lnTo>
                  <a:pt x="5209" y="8228"/>
                </a:lnTo>
                <a:lnTo>
                  <a:pt x="5209" y="7633"/>
                </a:lnTo>
                <a:lnTo>
                  <a:pt x="5080" y="6988"/>
                </a:lnTo>
                <a:lnTo>
                  <a:pt x="4823" y="6195"/>
                </a:lnTo>
                <a:lnTo>
                  <a:pt x="4276" y="5551"/>
                </a:lnTo>
                <a:lnTo>
                  <a:pt x="3344" y="4956"/>
                </a:lnTo>
                <a:lnTo>
                  <a:pt x="1736" y="4758"/>
                </a:lnTo>
                <a:lnTo>
                  <a:pt x="1350" y="4114"/>
                </a:lnTo>
                <a:lnTo>
                  <a:pt x="418" y="2874"/>
                </a:lnTo>
                <a:lnTo>
                  <a:pt x="257" y="2280"/>
                </a:lnTo>
                <a:lnTo>
                  <a:pt x="0" y="1437"/>
                </a:lnTo>
                <a:lnTo>
                  <a:pt x="418" y="842"/>
                </a:lnTo>
                <a:lnTo>
                  <a:pt x="1061" y="198"/>
                </a:lnTo>
                <a:lnTo>
                  <a:pt x="5755" y="0"/>
                </a:lnTo>
                <a:close/>
              </a:path>
            </a:pathLst>
          </a:custGeom>
          <a:solidFill>
            <a:srgbClr val="F4FAFE">
              <a:alpha val="19607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Shape 556"/>
          <p:cNvSpPr txBox="1"/>
          <p:nvPr/>
        </p:nvSpPr>
        <p:spPr>
          <a:xfrm>
            <a:off x="8469311" y="5716587"/>
            <a:ext cx="0" cy="369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7" name="Shape 557"/>
          <p:cNvGrpSpPr/>
          <p:nvPr/>
        </p:nvGrpSpPr>
        <p:grpSpPr>
          <a:xfrm>
            <a:off x="4000499" y="0"/>
            <a:ext cx="5143499" cy="2000250"/>
            <a:chOff x="3441700" y="0"/>
            <a:chExt cx="5676900" cy="2197100"/>
          </a:xfrm>
        </p:grpSpPr>
        <p:sp>
          <p:nvSpPr>
            <p:cNvPr id="558" name="Shape 558"/>
            <p:cNvSpPr/>
            <p:nvPr/>
          </p:nvSpPr>
          <p:spPr>
            <a:xfrm>
              <a:off x="8604250" y="1655761"/>
              <a:ext cx="514350" cy="425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444" y="49411"/>
                  </a:moveTo>
                  <a:lnTo>
                    <a:pt x="0" y="54705"/>
                  </a:lnTo>
                  <a:lnTo>
                    <a:pt x="0" y="65294"/>
                  </a:lnTo>
                  <a:lnTo>
                    <a:pt x="0" y="67058"/>
                  </a:lnTo>
                  <a:lnTo>
                    <a:pt x="1481" y="72352"/>
                  </a:lnTo>
                  <a:lnTo>
                    <a:pt x="5925" y="77647"/>
                  </a:lnTo>
                  <a:lnTo>
                    <a:pt x="19259" y="88235"/>
                  </a:lnTo>
                  <a:lnTo>
                    <a:pt x="38518" y="98823"/>
                  </a:lnTo>
                  <a:lnTo>
                    <a:pt x="57777" y="107647"/>
                  </a:lnTo>
                  <a:lnTo>
                    <a:pt x="96296" y="114705"/>
                  </a:lnTo>
                  <a:lnTo>
                    <a:pt x="114074" y="118235"/>
                  </a:lnTo>
                  <a:lnTo>
                    <a:pt x="120000" y="120000"/>
                  </a:lnTo>
                  <a:lnTo>
                    <a:pt x="120000" y="118235"/>
                  </a:lnTo>
                  <a:lnTo>
                    <a:pt x="114074" y="118235"/>
                  </a:lnTo>
                  <a:lnTo>
                    <a:pt x="97777" y="112941"/>
                  </a:lnTo>
                  <a:lnTo>
                    <a:pt x="60740" y="104117"/>
                  </a:lnTo>
                  <a:lnTo>
                    <a:pt x="40000" y="97058"/>
                  </a:lnTo>
                  <a:lnTo>
                    <a:pt x="22222" y="88235"/>
                  </a:lnTo>
                  <a:lnTo>
                    <a:pt x="8888" y="77647"/>
                  </a:lnTo>
                  <a:lnTo>
                    <a:pt x="4444" y="72352"/>
                  </a:lnTo>
                  <a:lnTo>
                    <a:pt x="0" y="65294"/>
                  </a:lnTo>
                  <a:lnTo>
                    <a:pt x="1481" y="54705"/>
                  </a:lnTo>
                  <a:lnTo>
                    <a:pt x="5925" y="49411"/>
                  </a:lnTo>
                  <a:lnTo>
                    <a:pt x="13333" y="40588"/>
                  </a:lnTo>
                  <a:lnTo>
                    <a:pt x="23703" y="33529"/>
                  </a:lnTo>
                  <a:lnTo>
                    <a:pt x="51851" y="19411"/>
                  </a:lnTo>
                  <a:lnTo>
                    <a:pt x="84444" y="8823"/>
                  </a:lnTo>
                  <a:lnTo>
                    <a:pt x="120000" y="0"/>
                  </a:lnTo>
                  <a:lnTo>
                    <a:pt x="87407" y="5294"/>
                  </a:lnTo>
                  <a:lnTo>
                    <a:pt x="51851" y="15882"/>
                  </a:lnTo>
                  <a:lnTo>
                    <a:pt x="23703" y="33529"/>
                  </a:lnTo>
                  <a:lnTo>
                    <a:pt x="13333" y="40588"/>
                  </a:lnTo>
                  <a:lnTo>
                    <a:pt x="5925" y="49411"/>
                  </a:lnTo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Shape 559"/>
            <p:cNvSpPr/>
            <p:nvPr/>
          </p:nvSpPr>
          <p:spPr>
            <a:xfrm>
              <a:off x="3695700" y="0"/>
              <a:ext cx="469899" cy="38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702" y="40000"/>
                  </a:moveTo>
                  <a:lnTo>
                    <a:pt x="50270" y="60000"/>
                  </a:lnTo>
                  <a:lnTo>
                    <a:pt x="50270" y="40000"/>
                  </a:lnTo>
                  <a:lnTo>
                    <a:pt x="74594" y="60000"/>
                  </a:lnTo>
                  <a:lnTo>
                    <a:pt x="120000" y="120000"/>
                  </a:lnTo>
                  <a:lnTo>
                    <a:pt x="103783" y="100000"/>
                  </a:lnTo>
                  <a:lnTo>
                    <a:pt x="64864" y="0"/>
                  </a:lnTo>
                  <a:lnTo>
                    <a:pt x="55135" y="0"/>
                  </a:lnTo>
                  <a:lnTo>
                    <a:pt x="66486" y="40000"/>
                  </a:lnTo>
                  <a:lnTo>
                    <a:pt x="42162" y="0"/>
                  </a:lnTo>
                  <a:lnTo>
                    <a:pt x="29189" y="0"/>
                  </a:lnTo>
                  <a:lnTo>
                    <a:pt x="40540" y="40000"/>
                  </a:lnTo>
                  <a:lnTo>
                    <a:pt x="24324" y="0"/>
                  </a:lnTo>
                  <a:lnTo>
                    <a:pt x="0" y="0"/>
                  </a:lnTo>
                  <a:lnTo>
                    <a:pt x="22702" y="4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Shape 560"/>
            <p:cNvSpPr/>
            <p:nvPr/>
          </p:nvSpPr>
          <p:spPr>
            <a:xfrm>
              <a:off x="4578350" y="0"/>
              <a:ext cx="558799" cy="266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94285"/>
                  </a:moveTo>
                  <a:lnTo>
                    <a:pt x="107727" y="117142"/>
                  </a:lnTo>
                  <a:lnTo>
                    <a:pt x="107727" y="111428"/>
                  </a:lnTo>
                  <a:lnTo>
                    <a:pt x="120000" y="120000"/>
                  </a:lnTo>
                  <a:lnTo>
                    <a:pt x="120000" y="117142"/>
                  </a:lnTo>
                  <a:lnTo>
                    <a:pt x="106363" y="108571"/>
                  </a:lnTo>
                  <a:lnTo>
                    <a:pt x="75000" y="91428"/>
                  </a:lnTo>
                  <a:lnTo>
                    <a:pt x="58636" y="77142"/>
                  </a:lnTo>
                  <a:lnTo>
                    <a:pt x="43636" y="60000"/>
                  </a:lnTo>
                  <a:lnTo>
                    <a:pt x="31363" y="40000"/>
                  </a:lnTo>
                  <a:lnTo>
                    <a:pt x="27272" y="25714"/>
                  </a:lnTo>
                  <a:lnTo>
                    <a:pt x="25909" y="14285"/>
                  </a:lnTo>
                  <a:lnTo>
                    <a:pt x="27272" y="0"/>
                  </a:lnTo>
                  <a:lnTo>
                    <a:pt x="25909" y="0"/>
                  </a:lnTo>
                  <a:lnTo>
                    <a:pt x="23181" y="14285"/>
                  </a:lnTo>
                  <a:lnTo>
                    <a:pt x="27272" y="31428"/>
                  </a:lnTo>
                  <a:lnTo>
                    <a:pt x="31363" y="42857"/>
                  </a:lnTo>
                  <a:lnTo>
                    <a:pt x="43636" y="65714"/>
                  </a:lnTo>
                  <a:lnTo>
                    <a:pt x="60000" y="85714"/>
                  </a:lnTo>
                  <a:lnTo>
                    <a:pt x="80454" y="100000"/>
                  </a:lnTo>
                  <a:lnTo>
                    <a:pt x="60000" y="91428"/>
                  </a:lnTo>
                  <a:lnTo>
                    <a:pt x="35454" y="74285"/>
                  </a:lnTo>
                  <a:lnTo>
                    <a:pt x="17727" y="60000"/>
                  </a:lnTo>
                  <a:lnTo>
                    <a:pt x="6818" y="42857"/>
                  </a:lnTo>
                  <a:lnTo>
                    <a:pt x="2727" y="31428"/>
                  </a:lnTo>
                  <a:lnTo>
                    <a:pt x="0" y="17142"/>
                  </a:lnTo>
                  <a:lnTo>
                    <a:pt x="2727" y="14285"/>
                  </a:lnTo>
                  <a:lnTo>
                    <a:pt x="4090" y="0"/>
                  </a:lnTo>
                  <a:lnTo>
                    <a:pt x="2727" y="0"/>
                  </a:lnTo>
                  <a:lnTo>
                    <a:pt x="0" y="8571"/>
                  </a:lnTo>
                  <a:lnTo>
                    <a:pt x="0" y="17142"/>
                  </a:lnTo>
                  <a:lnTo>
                    <a:pt x="0" y="31428"/>
                  </a:lnTo>
                  <a:lnTo>
                    <a:pt x="4090" y="42857"/>
                  </a:lnTo>
                  <a:lnTo>
                    <a:pt x="17727" y="60000"/>
                  </a:lnTo>
                  <a:lnTo>
                    <a:pt x="34090" y="77142"/>
                  </a:lnTo>
                  <a:lnTo>
                    <a:pt x="60000" y="9428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Shape 561"/>
            <p:cNvSpPr/>
            <p:nvPr/>
          </p:nvSpPr>
          <p:spPr>
            <a:xfrm>
              <a:off x="8737600" y="1708150"/>
              <a:ext cx="381000" cy="3381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1111"/>
                  </a:moveTo>
                  <a:lnTo>
                    <a:pt x="10000" y="80000"/>
                  </a:lnTo>
                  <a:lnTo>
                    <a:pt x="24000" y="91111"/>
                  </a:lnTo>
                  <a:lnTo>
                    <a:pt x="40000" y="100000"/>
                  </a:lnTo>
                  <a:lnTo>
                    <a:pt x="58000" y="106666"/>
                  </a:lnTo>
                  <a:lnTo>
                    <a:pt x="94000" y="113333"/>
                  </a:lnTo>
                  <a:lnTo>
                    <a:pt x="120000" y="120000"/>
                  </a:lnTo>
                  <a:lnTo>
                    <a:pt x="120000" y="117777"/>
                  </a:lnTo>
                  <a:lnTo>
                    <a:pt x="94000" y="113333"/>
                  </a:lnTo>
                  <a:lnTo>
                    <a:pt x="58000" y="104444"/>
                  </a:lnTo>
                  <a:lnTo>
                    <a:pt x="24000" y="91111"/>
                  </a:lnTo>
                  <a:lnTo>
                    <a:pt x="12000" y="80000"/>
                  </a:lnTo>
                  <a:lnTo>
                    <a:pt x="4000" y="71111"/>
                  </a:lnTo>
                  <a:lnTo>
                    <a:pt x="4000" y="53333"/>
                  </a:lnTo>
                  <a:lnTo>
                    <a:pt x="10000" y="40000"/>
                  </a:lnTo>
                  <a:lnTo>
                    <a:pt x="16000" y="37777"/>
                  </a:lnTo>
                  <a:lnTo>
                    <a:pt x="36000" y="24444"/>
                  </a:lnTo>
                  <a:lnTo>
                    <a:pt x="72000" y="8888"/>
                  </a:lnTo>
                  <a:lnTo>
                    <a:pt x="120000" y="0"/>
                  </a:lnTo>
                  <a:lnTo>
                    <a:pt x="72000" y="8888"/>
                  </a:lnTo>
                  <a:lnTo>
                    <a:pt x="36000" y="24444"/>
                  </a:lnTo>
                  <a:lnTo>
                    <a:pt x="16000" y="33333"/>
                  </a:lnTo>
                  <a:lnTo>
                    <a:pt x="6000" y="40000"/>
                  </a:lnTo>
                  <a:lnTo>
                    <a:pt x="0" y="53333"/>
                  </a:lnTo>
                  <a:lnTo>
                    <a:pt x="0" y="64444"/>
                  </a:lnTo>
                  <a:lnTo>
                    <a:pt x="0" y="71111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Shape 562"/>
            <p:cNvSpPr/>
            <p:nvPr/>
          </p:nvSpPr>
          <p:spPr>
            <a:xfrm>
              <a:off x="9112250" y="1873250"/>
              <a:ext cx="6349" cy="571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80000"/>
                  </a:lnTo>
                  <a:lnTo>
                    <a:pt x="120000" y="40000"/>
                  </a:lnTo>
                  <a:lnTo>
                    <a:pt x="120000" y="0"/>
                  </a:lnTo>
                  <a:lnTo>
                    <a:pt x="0" y="13333"/>
                  </a:lnTo>
                  <a:lnTo>
                    <a:pt x="0" y="80000"/>
                  </a:lnTo>
                  <a:lnTo>
                    <a:pt x="12000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Shape 563"/>
            <p:cNvSpPr/>
            <p:nvPr/>
          </p:nvSpPr>
          <p:spPr>
            <a:xfrm>
              <a:off x="9080500" y="1841500"/>
              <a:ext cx="38099" cy="1079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42352"/>
                  </a:moveTo>
                  <a:lnTo>
                    <a:pt x="0" y="77647"/>
                  </a:lnTo>
                  <a:lnTo>
                    <a:pt x="40000" y="98823"/>
                  </a:lnTo>
                  <a:lnTo>
                    <a:pt x="120000" y="120000"/>
                  </a:lnTo>
                  <a:lnTo>
                    <a:pt x="120000" y="105882"/>
                  </a:lnTo>
                  <a:lnTo>
                    <a:pt x="60000" y="84705"/>
                  </a:lnTo>
                  <a:lnTo>
                    <a:pt x="40000" y="77647"/>
                  </a:lnTo>
                  <a:lnTo>
                    <a:pt x="40000" y="42352"/>
                  </a:lnTo>
                  <a:lnTo>
                    <a:pt x="60000" y="35294"/>
                  </a:lnTo>
                  <a:lnTo>
                    <a:pt x="120000" y="14117"/>
                  </a:lnTo>
                  <a:lnTo>
                    <a:pt x="120000" y="0"/>
                  </a:lnTo>
                  <a:lnTo>
                    <a:pt x="40000" y="35294"/>
                  </a:lnTo>
                  <a:lnTo>
                    <a:pt x="40000" y="4235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Shape 564"/>
            <p:cNvSpPr/>
            <p:nvPr/>
          </p:nvSpPr>
          <p:spPr>
            <a:xfrm>
              <a:off x="8978900" y="1778000"/>
              <a:ext cx="139699" cy="209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5454"/>
                  </a:moveTo>
                  <a:lnTo>
                    <a:pt x="16363" y="87272"/>
                  </a:lnTo>
                  <a:lnTo>
                    <a:pt x="38181" y="101818"/>
                  </a:lnTo>
                  <a:lnTo>
                    <a:pt x="81818" y="112727"/>
                  </a:lnTo>
                  <a:lnTo>
                    <a:pt x="120000" y="120000"/>
                  </a:lnTo>
                  <a:lnTo>
                    <a:pt x="81818" y="109090"/>
                  </a:lnTo>
                  <a:lnTo>
                    <a:pt x="49090" y="98181"/>
                  </a:lnTo>
                  <a:lnTo>
                    <a:pt x="21818" y="80000"/>
                  </a:lnTo>
                  <a:lnTo>
                    <a:pt x="5454" y="65454"/>
                  </a:lnTo>
                  <a:lnTo>
                    <a:pt x="5454" y="54545"/>
                  </a:lnTo>
                  <a:lnTo>
                    <a:pt x="16363" y="43636"/>
                  </a:lnTo>
                  <a:lnTo>
                    <a:pt x="32727" y="32727"/>
                  </a:lnTo>
                  <a:lnTo>
                    <a:pt x="65454" y="14545"/>
                  </a:lnTo>
                  <a:lnTo>
                    <a:pt x="120000" y="3636"/>
                  </a:lnTo>
                  <a:lnTo>
                    <a:pt x="120000" y="0"/>
                  </a:lnTo>
                  <a:lnTo>
                    <a:pt x="65454" y="14545"/>
                  </a:lnTo>
                  <a:lnTo>
                    <a:pt x="21818" y="32727"/>
                  </a:lnTo>
                  <a:lnTo>
                    <a:pt x="16363" y="43636"/>
                  </a:lnTo>
                  <a:lnTo>
                    <a:pt x="5454" y="47272"/>
                  </a:lnTo>
                  <a:lnTo>
                    <a:pt x="0" y="65454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Shape 565"/>
            <p:cNvSpPr/>
            <p:nvPr/>
          </p:nvSpPr>
          <p:spPr>
            <a:xfrm>
              <a:off x="9004300" y="50800"/>
              <a:ext cx="114300" cy="114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0" y="80000"/>
                  </a:lnTo>
                  <a:lnTo>
                    <a:pt x="20000" y="100000"/>
                  </a:lnTo>
                  <a:lnTo>
                    <a:pt x="53333" y="106666"/>
                  </a:lnTo>
                  <a:lnTo>
                    <a:pt x="120000" y="120000"/>
                  </a:lnTo>
                  <a:lnTo>
                    <a:pt x="53333" y="100000"/>
                  </a:lnTo>
                  <a:lnTo>
                    <a:pt x="13333" y="80000"/>
                  </a:lnTo>
                  <a:lnTo>
                    <a:pt x="0" y="60000"/>
                  </a:lnTo>
                  <a:lnTo>
                    <a:pt x="33333" y="40000"/>
                  </a:lnTo>
                  <a:lnTo>
                    <a:pt x="73333" y="20000"/>
                  </a:lnTo>
                  <a:lnTo>
                    <a:pt x="120000" y="6666"/>
                  </a:lnTo>
                  <a:lnTo>
                    <a:pt x="120000" y="0"/>
                  </a:lnTo>
                  <a:lnTo>
                    <a:pt x="60000" y="20000"/>
                  </a:lnTo>
                  <a:lnTo>
                    <a:pt x="20000" y="26666"/>
                  </a:lnTo>
                  <a:lnTo>
                    <a:pt x="0" y="6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Shape 566"/>
            <p:cNvSpPr/>
            <p:nvPr/>
          </p:nvSpPr>
          <p:spPr>
            <a:xfrm>
              <a:off x="8891586" y="0"/>
              <a:ext cx="227012" cy="2047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666" y="0"/>
                  </a:moveTo>
                  <a:lnTo>
                    <a:pt x="70000" y="7500"/>
                  </a:lnTo>
                  <a:lnTo>
                    <a:pt x="46666" y="11250"/>
                  </a:lnTo>
                  <a:lnTo>
                    <a:pt x="16666" y="30000"/>
                  </a:lnTo>
                  <a:lnTo>
                    <a:pt x="6666" y="45000"/>
                  </a:lnTo>
                  <a:lnTo>
                    <a:pt x="0" y="56250"/>
                  </a:lnTo>
                  <a:lnTo>
                    <a:pt x="6666" y="67500"/>
                  </a:lnTo>
                  <a:lnTo>
                    <a:pt x="16666" y="86250"/>
                  </a:lnTo>
                  <a:lnTo>
                    <a:pt x="46666" y="101250"/>
                  </a:lnTo>
                  <a:lnTo>
                    <a:pt x="86666" y="112500"/>
                  </a:lnTo>
                  <a:lnTo>
                    <a:pt x="120000" y="120000"/>
                  </a:lnTo>
                  <a:lnTo>
                    <a:pt x="90000" y="108750"/>
                  </a:lnTo>
                  <a:lnTo>
                    <a:pt x="50000" y="97500"/>
                  </a:lnTo>
                  <a:lnTo>
                    <a:pt x="16666" y="78750"/>
                  </a:lnTo>
                  <a:lnTo>
                    <a:pt x="10000" y="67500"/>
                  </a:lnTo>
                  <a:lnTo>
                    <a:pt x="6666" y="56250"/>
                  </a:lnTo>
                  <a:lnTo>
                    <a:pt x="10000" y="52500"/>
                  </a:lnTo>
                  <a:lnTo>
                    <a:pt x="20000" y="33750"/>
                  </a:lnTo>
                  <a:lnTo>
                    <a:pt x="36666" y="22500"/>
                  </a:lnTo>
                  <a:lnTo>
                    <a:pt x="56666" y="18750"/>
                  </a:lnTo>
                  <a:lnTo>
                    <a:pt x="86666" y="7500"/>
                  </a:lnTo>
                  <a:lnTo>
                    <a:pt x="120000" y="7500"/>
                  </a:lnTo>
                  <a:lnTo>
                    <a:pt x="120000" y="0"/>
                  </a:lnTo>
                  <a:lnTo>
                    <a:pt x="10666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Shape 567"/>
            <p:cNvSpPr/>
            <p:nvPr/>
          </p:nvSpPr>
          <p:spPr>
            <a:xfrm>
              <a:off x="3441700" y="0"/>
              <a:ext cx="5676900" cy="219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51" y="7283"/>
                  </a:moveTo>
                  <a:lnTo>
                    <a:pt x="112617" y="6242"/>
                  </a:lnTo>
                  <a:lnTo>
                    <a:pt x="112617" y="5202"/>
                  </a:lnTo>
                  <a:lnTo>
                    <a:pt x="112751" y="4855"/>
                  </a:lnTo>
                  <a:lnTo>
                    <a:pt x="113422" y="3121"/>
                  </a:lnTo>
                  <a:lnTo>
                    <a:pt x="114630" y="1734"/>
                  </a:lnTo>
                  <a:lnTo>
                    <a:pt x="116778" y="0"/>
                  </a:lnTo>
                  <a:lnTo>
                    <a:pt x="115838" y="0"/>
                  </a:lnTo>
                  <a:lnTo>
                    <a:pt x="113959" y="1734"/>
                  </a:lnTo>
                  <a:lnTo>
                    <a:pt x="113020" y="3121"/>
                  </a:lnTo>
                  <a:lnTo>
                    <a:pt x="112617" y="4855"/>
                  </a:lnTo>
                  <a:lnTo>
                    <a:pt x="112617" y="5202"/>
                  </a:lnTo>
                  <a:lnTo>
                    <a:pt x="112617" y="6242"/>
                  </a:lnTo>
                  <a:lnTo>
                    <a:pt x="112617" y="7283"/>
                  </a:lnTo>
                  <a:lnTo>
                    <a:pt x="113154" y="8323"/>
                  </a:lnTo>
                  <a:lnTo>
                    <a:pt x="113825" y="9364"/>
                  </a:lnTo>
                  <a:lnTo>
                    <a:pt x="115436" y="11098"/>
                  </a:lnTo>
                  <a:lnTo>
                    <a:pt x="118389" y="12485"/>
                  </a:lnTo>
                  <a:lnTo>
                    <a:pt x="117583" y="13179"/>
                  </a:lnTo>
                  <a:lnTo>
                    <a:pt x="117583" y="12485"/>
                  </a:lnTo>
                  <a:lnTo>
                    <a:pt x="116644" y="12485"/>
                  </a:lnTo>
                  <a:lnTo>
                    <a:pt x="114228" y="11445"/>
                  </a:lnTo>
                  <a:lnTo>
                    <a:pt x="111812" y="10057"/>
                  </a:lnTo>
                  <a:lnTo>
                    <a:pt x="110738" y="8323"/>
                  </a:lnTo>
                  <a:lnTo>
                    <a:pt x="109932" y="6936"/>
                  </a:lnTo>
                  <a:lnTo>
                    <a:pt x="109664" y="5895"/>
                  </a:lnTo>
                  <a:lnTo>
                    <a:pt x="109664" y="4161"/>
                  </a:lnTo>
                  <a:lnTo>
                    <a:pt x="110067" y="2774"/>
                  </a:lnTo>
                  <a:lnTo>
                    <a:pt x="110738" y="1734"/>
                  </a:lnTo>
                  <a:lnTo>
                    <a:pt x="111946" y="0"/>
                  </a:lnTo>
                  <a:lnTo>
                    <a:pt x="111275" y="0"/>
                  </a:lnTo>
                  <a:lnTo>
                    <a:pt x="110335" y="1734"/>
                  </a:lnTo>
                  <a:lnTo>
                    <a:pt x="109932" y="2774"/>
                  </a:lnTo>
                  <a:lnTo>
                    <a:pt x="109530" y="4161"/>
                  </a:lnTo>
                  <a:lnTo>
                    <a:pt x="109530" y="5895"/>
                  </a:lnTo>
                  <a:lnTo>
                    <a:pt x="109932" y="7283"/>
                  </a:lnTo>
                  <a:lnTo>
                    <a:pt x="110335" y="8323"/>
                  </a:lnTo>
                  <a:lnTo>
                    <a:pt x="111275" y="10057"/>
                  </a:lnTo>
                  <a:lnTo>
                    <a:pt x="113422" y="11445"/>
                  </a:lnTo>
                  <a:lnTo>
                    <a:pt x="115570" y="12485"/>
                  </a:lnTo>
                  <a:lnTo>
                    <a:pt x="117046" y="13179"/>
                  </a:lnTo>
                  <a:lnTo>
                    <a:pt x="115570" y="13526"/>
                  </a:lnTo>
                  <a:lnTo>
                    <a:pt x="113959" y="12485"/>
                  </a:lnTo>
                  <a:lnTo>
                    <a:pt x="111543" y="11445"/>
                  </a:lnTo>
                  <a:lnTo>
                    <a:pt x="109127" y="9364"/>
                  </a:lnTo>
                  <a:lnTo>
                    <a:pt x="108322" y="7976"/>
                  </a:lnTo>
                  <a:lnTo>
                    <a:pt x="107651" y="6242"/>
                  </a:lnTo>
                  <a:lnTo>
                    <a:pt x="107516" y="5895"/>
                  </a:lnTo>
                  <a:lnTo>
                    <a:pt x="107516" y="4855"/>
                  </a:lnTo>
                  <a:lnTo>
                    <a:pt x="107919" y="3121"/>
                  </a:lnTo>
                  <a:lnTo>
                    <a:pt x="108456" y="1734"/>
                  </a:lnTo>
                  <a:lnTo>
                    <a:pt x="109530" y="0"/>
                  </a:lnTo>
                  <a:lnTo>
                    <a:pt x="109127" y="0"/>
                  </a:lnTo>
                  <a:lnTo>
                    <a:pt x="108322" y="1734"/>
                  </a:lnTo>
                  <a:lnTo>
                    <a:pt x="107651" y="3121"/>
                  </a:lnTo>
                  <a:lnTo>
                    <a:pt x="107248" y="4161"/>
                  </a:lnTo>
                  <a:lnTo>
                    <a:pt x="107248" y="5895"/>
                  </a:lnTo>
                  <a:lnTo>
                    <a:pt x="107516" y="6936"/>
                  </a:lnTo>
                  <a:lnTo>
                    <a:pt x="108053" y="7976"/>
                  </a:lnTo>
                  <a:lnTo>
                    <a:pt x="108724" y="9364"/>
                  </a:lnTo>
                  <a:lnTo>
                    <a:pt x="110872" y="11445"/>
                  </a:lnTo>
                  <a:lnTo>
                    <a:pt x="113154" y="12485"/>
                  </a:lnTo>
                  <a:lnTo>
                    <a:pt x="115033" y="13526"/>
                  </a:lnTo>
                  <a:lnTo>
                    <a:pt x="113557" y="13526"/>
                  </a:lnTo>
                  <a:lnTo>
                    <a:pt x="112617" y="13526"/>
                  </a:lnTo>
                  <a:lnTo>
                    <a:pt x="110067" y="12138"/>
                  </a:lnTo>
                  <a:lnTo>
                    <a:pt x="107248" y="10057"/>
                  </a:lnTo>
                  <a:lnTo>
                    <a:pt x="106308" y="9017"/>
                  </a:lnTo>
                  <a:lnTo>
                    <a:pt x="105503" y="7283"/>
                  </a:lnTo>
                  <a:lnTo>
                    <a:pt x="105234" y="5895"/>
                  </a:lnTo>
                  <a:lnTo>
                    <a:pt x="105100" y="4855"/>
                  </a:lnTo>
                  <a:lnTo>
                    <a:pt x="105503" y="3121"/>
                  </a:lnTo>
                  <a:lnTo>
                    <a:pt x="105906" y="1734"/>
                  </a:lnTo>
                  <a:lnTo>
                    <a:pt x="106711" y="0"/>
                  </a:lnTo>
                  <a:lnTo>
                    <a:pt x="106308" y="0"/>
                  </a:lnTo>
                  <a:lnTo>
                    <a:pt x="105637" y="1734"/>
                  </a:lnTo>
                  <a:lnTo>
                    <a:pt x="105234" y="3121"/>
                  </a:lnTo>
                  <a:lnTo>
                    <a:pt x="105100" y="4855"/>
                  </a:lnTo>
                  <a:lnTo>
                    <a:pt x="105100" y="6242"/>
                  </a:lnTo>
                  <a:lnTo>
                    <a:pt x="105234" y="7283"/>
                  </a:lnTo>
                  <a:lnTo>
                    <a:pt x="105906" y="9017"/>
                  </a:lnTo>
                  <a:lnTo>
                    <a:pt x="106711" y="10057"/>
                  </a:lnTo>
                  <a:lnTo>
                    <a:pt x="108859" y="12138"/>
                  </a:lnTo>
                  <a:lnTo>
                    <a:pt x="111140" y="13179"/>
                  </a:lnTo>
                  <a:lnTo>
                    <a:pt x="112751" y="14219"/>
                  </a:lnTo>
                  <a:lnTo>
                    <a:pt x="110872" y="14219"/>
                  </a:lnTo>
                  <a:lnTo>
                    <a:pt x="109261" y="13526"/>
                  </a:lnTo>
                  <a:lnTo>
                    <a:pt x="105637" y="12138"/>
                  </a:lnTo>
                  <a:lnTo>
                    <a:pt x="103624" y="10404"/>
                  </a:lnTo>
                  <a:lnTo>
                    <a:pt x="101744" y="9364"/>
                  </a:lnTo>
                  <a:lnTo>
                    <a:pt x="100402" y="7283"/>
                  </a:lnTo>
                  <a:lnTo>
                    <a:pt x="99328" y="5895"/>
                  </a:lnTo>
                  <a:lnTo>
                    <a:pt x="99194" y="4855"/>
                  </a:lnTo>
                  <a:lnTo>
                    <a:pt x="99194" y="3815"/>
                  </a:lnTo>
                  <a:lnTo>
                    <a:pt x="99328" y="2774"/>
                  </a:lnTo>
                  <a:lnTo>
                    <a:pt x="100000" y="1734"/>
                  </a:lnTo>
                  <a:lnTo>
                    <a:pt x="100536" y="0"/>
                  </a:lnTo>
                  <a:lnTo>
                    <a:pt x="100134" y="0"/>
                  </a:lnTo>
                  <a:lnTo>
                    <a:pt x="99328" y="2774"/>
                  </a:lnTo>
                  <a:lnTo>
                    <a:pt x="98926" y="3815"/>
                  </a:lnTo>
                  <a:lnTo>
                    <a:pt x="98926" y="4855"/>
                  </a:lnTo>
                  <a:lnTo>
                    <a:pt x="99194" y="5895"/>
                  </a:lnTo>
                  <a:lnTo>
                    <a:pt x="100000" y="7283"/>
                  </a:lnTo>
                  <a:lnTo>
                    <a:pt x="101208" y="9017"/>
                  </a:lnTo>
                  <a:lnTo>
                    <a:pt x="104295" y="11445"/>
                  </a:lnTo>
                  <a:lnTo>
                    <a:pt x="107651" y="13179"/>
                  </a:lnTo>
                  <a:lnTo>
                    <a:pt x="110067" y="14219"/>
                  </a:lnTo>
                  <a:lnTo>
                    <a:pt x="109664" y="14219"/>
                  </a:lnTo>
                  <a:lnTo>
                    <a:pt x="108859" y="14219"/>
                  </a:lnTo>
                  <a:lnTo>
                    <a:pt x="108724" y="14219"/>
                  </a:lnTo>
                  <a:lnTo>
                    <a:pt x="104832" y="12485"/>
                  </a:lnTo>
                  <a:lnTo>
                    <a:pt x="102416" y="11098"/>
                  </a:lnTo>
                  <a:lnTo>
                    <a:pt x="100805" y="10057"/>
                  </a:lnTo>
                  <a:lnTo>
                    <a:pt x="99194" y="8323"/>
                  </a:lnTo>
                  <a:lnTo>
                    <a:pt x="98120" y="6242"/>
                  </a:lnTo>
                  <a:lnTo>
                    <a:pt x="97718" y="5202"/>
                  </a:lnTo>
                  <a:lnTo>
                    <a:pt x="97718" y="4161"/>
                  </a:lnTo>
                  <a:lnTo>
                    <a:pt x="97718" y="3121"/>
                  </a:lnTo>
                  <a:lnTo>
                    <a:pt x="98120" y="2080"/>
                  </a:lnTo>
                  <a:lnTo>
                    <a:pt x="98926" y="0"/>
                  </a:lnTo>
                  <a:lnTo>
                    <a:pt x="98523" y="0"/>
                  </a:lnTo>
                  <a:lnTo>
                    <a:pt x="97986" y="2080"/>
                  </a:lnTo>
                  <a:lnTo>
                    <a:pt x="97583" y="3121"/>
                  </a:lnTo>
                  <a:lnTo>
                    <a:pt x="97583" y="4161"/>
                  </a:lnTo>
                  <a:lnTo>
                    <a:pt x="97718" y="5895"/>
                  </a:lnTo>
                  <a:lnTo>
                    <a:pt x="97986" y="6936"/>
                  </a:lnTo>
                  <a:lnTo>
                    <a:pt x="99194" y="9017"/>
                  </a:lnTo>
                  <a:lnTo>
                    <a:pt x="100000" y="9364"/>
                  </a:lnTo>
                  <a:lnTo>
                    <a:pt x="102416" y="11445"/>
                  </a:lnTo>
                  <a:lnTo>
                    <a:pt x="98523" y="9364"/>
                  </a:lnTo>
                  <a:lnTo>
                    <a:pt x="97181" y="7976"/>
                  </a:lnTo>
                  <a:lnTo>
                    <a:pt x="96375" y="6242"/>
                  </a:lnTo>
                  <a:lnTo>
                    <a:pt x="95973" y="4855"/>
                  </a:lnTo>
                  <a:lnTo>
                    <a:pt x="95704" y="3815"/>
                  </a:lnTo>
                  <a:lnTo>
                    <a:pt x="95704" y="2080"/>
                  </a:lnTo>
                  <a:lnTo>
                    <a:pt x="95973" y="0"/>
                  </a:lnTo>
                  <a:lnTo>
                    <a:pt x="95704" y="0"/>
                  </a:lnTo>
                  <a:lnTo>
                    <a:pt x="95570" y="2080"/>
                  </a:lnTo>
                  <a:lnTo>
                    <a:pt x="95570" y="3815"/>
                  </a:lnTo>
                  <a:lnTo>
                    <a:pt x="95704" y="5202"/>
                  </a:lnTo>
                  <a:lnTo>
                    <a:pt x="96107" y="6242"/>
                  </a:lnTo>
                  <a:lnTo>
                    <a:pt x="96778" y="7283"/>
                  </a:lnTo>
                  <a:lnTo>
                    <a:pt x="97583" y="8323"/>
                  </a:lnTo>
                  <a:lnTo>
                    <a:pt x="99597" y="10404"/>
                  </a:lnTo>
                  <a:lnTo>
                    <a:pt x="102147" y="12138"/>
                  </a:lnTo>
                  <a:lnTo>
                    <a:pt x="104832" y="13179"/>
                  </a:lnTo>
                  <a:lnTo>
                    <a:pt x="108322" y="14219"/>
                  </a:lnTo>
                  <a:lnTo>
                    <a:pt x="107919" y="14566"/>
                  </a:lnTo>
                  <a:lnTo>
                    <a:pt x="105100" y="13526"/>
                  </a:lnTo>
                  <a:lnTo>
                    <a:pt x="100536" y="11445"/>
                  </a:lnTo>
                  <a:lnTo>
                    <a:pt x="98389" y="10057"/>
                  </a:lnTo>
                  <a:lnTo>
                    <a:pt x="96375" y="8323"/>
                  </a:lnTo>
                  <a:lnTo>
                    <a:pt x="94765" y="6242"/>
                  </a:lnTo>
                  <a:lnTo>
                    <a:pt x="94228" y="5202"/>
                  </a:lnTo>
                  <a:lnTo>
                    <a:pt x="93825" y="3815"/>
                  </a:lnTo>
                  <a:lnTo>
                    <a:pt x="93825" y="3121"/>
                  </a:lnTo>
                  <a:lnTo>
                    <a:pt x="94093" y="1040"/>
                  </a:lnTo>
                  <a:lnTo>
                    <a:pt x="94228" y="0"/>
                  </a:lnTo>
                  <a:lnTo>
                    <a:pt x="94093" y="0"/>
                  </a:lnTo>
                  <a:lnTo>
                    <a:pt x="93825" y="1040"/>
                  </a:lnTo>
                  <a:lnTo>
                    <a:pt x="93691" y="3121"/>
                  </a:lnTo>
                  <a:lnTo>
                    <a:pt x="93825" y="4161"/>
                  </a:lnTo>
                  <a:lnTo>
                    <a:pt x="94093" y="5202"/>
                  </a:lnTo>
                  <a:lnTo>
                    <a:pt x="94496" y="6242"/>
                  </a:lnTo>
                  <a:lnTo>
                    <a:pt x="95973" y="8323"/>
                  </a:lnTo>
                  <a:lnTo>
                    <a:pt x="97718" y="10057"/>
                  </a:lnTo>
                  <a:lnTo>
                    <a:pt x="99731" y="11445"/>
                  </a:lnTo>
                  <a:lnTo>
                    <a:pt x="103892" y="13526"/>
                  </a:lnTo>
                  <a:lnTo>
                    <a:pt x="107114" y="14566"/>
                  </a:lnTo>
                  <a:lnTo>
                    <a:pt x="104697" y="15606"/>
                  </a:lnTo>
                  <a:lnTo>
                    <a:pt x="101342" y="14219"/>
                  </a:lnTo>
                  <a:lnTo>
                    <a:pt x="98523" y="12138"/>
                  </a:lnTo>
                  <a:lnTo>
                    <a:pt x="95570" y="10057"/>
                  </a:lnTo>
                  <a:lnTo>
                    <a:pt x="94093" y="8323"/>
                  </a:lnTo>
                  <a:lnTo>
                    <a:pt x="93020" y="6936"/>
                  </a:lnTo>
                  <a:lnTo>
                    <a:pt x="92483" y="5202"/>
                  </a:lnTo>
                  <a:lnTo>
                    <a:pt x="92080" y="3815"/>
                  </a:lnTo>
                  <a:lnTo>
                    <a:pt x="91812" y="1734"/>
                  </a:lnTo>
                  <a:lnTo>
                    <a:pt x="92080" y="1040"/>
                  </a:lnTo>
                  <a:lnTo>
                    <a:pt x="92080" y="0"/>
                  </a:lnTo>
                  <a:lnTo>
                    <a:pt x="91812" y="693"/>
                  </a:lnTo>
                  <a:lnTo>
                    <a:pt x="91812" y="1734"/>
                  </a:lnTo>
                  <a:lnTo>
                    <a:pt x="91812" y="3815"/>
                  </a:lnTo>
                  <a:lnTo>
                    <a:pt x="92214" y="5202"/>
                  </a:lnTo>
                  <a:lnTo>
                    <a:pt x="92885" y="6936"/>
                  </a:lnTo>
                  <a:lnTo>
                    <a:pt x="93825" y="8323"/>
                  </a:lnTo>
                  <a:lnTo>
                    <a:pt x="95302" y="10404"/>
                  </a:lnTo>
                  <a:lnTo>
                    <a:pt x="98120" y="12485"/>
                  </a:lnTo>
                  <a:lnTo>
                    <a:pt x="100939" y="14219"/>
                  </a:lnTo>
                  <a:lnTo>
                    <a:pt x="104026" y="15606"/>
                  </a:lnTo>
                  <a:lnTo>
                    <a:pt x="102550" y="16300"/>
                  </a:lnTo>
                  <a:lnTo>
                    <a:pt x="100402" y="15260"/>
                  </a:lnTo>
                  <a:lnTo>
                    <a:pt x="99194" y="14566"/>
                  </a:lnTo>
                  <a:lnTo>
                    <a:pt x="97986" y="14219"/>
                  </a:lnTo>
                  <a:lnTo>
                    <a:pt x="94899" y="12138"/>
                  </a:lnTo>
                  <a:lnTo>
                    <a:pt x="91677" y="8323"/>
                  </a:lnTo>
                  <a:lnTo>
                    <a:pt x="90201" y="6242"/>
                  </a:lnTo>
                  <a:lnTo>
                    <a:pt x="89395" y="4161"/>
                  </a:lnTo>
                  <a:lnTo>
                    <a:pt x="89261" y="3121"/>
                  </a:lnTo>
                  <a:lnTo>
                    <a:pt x="89261" y="2080"/>
                  </a:lnTo>
                  <a:lnTo>
                    <a:pt x="89261" y="1040"/>
                  </a:lnTo>
                  <a:lnTo>
                    <a:pt x="89261" y="0"/>
                  </a:lnTo>
                  <a:lnTo>
                    <a:pt x="88993" y="1040"/>
                  </a:lnTo>
                  <a:lnTo>
                    <a:pt x="88993" y="2080"/>
                  </a:lnTo>
                  <a:lnTo>
                    <a:pt x="88993" y="3121"/>
                  </a:lnTo>
                  <a:lnTo>
                    <a:pt x="89395" y="4161"/>
                  </a:lnTo>
                  <a:lnTo>
                    <a:pt x="90201" y="6936"/>
                  </a:lnTo>
                  <a:lnTo>
                    <a:pt x="91409" y="9017"/>
                  </a:lnTo>
                  <a:lnTo>
                    <a:pt x="94765" y="12138"/>
                  </a:lnTo>
                  <a:lnTo>
                    <a:pt x="97718" y="14219"/>
                  </a:lnTo>
                  <a:lnTo>
                    <a:pt x="99194" y="15260"/>
                  </a:lnTo>
                  <a:lnTo>
                    <a:pt x="100402" y="15606"/>
                  </a:lnTo>
                  <a:lnTo>
                    <a:pt x="95704" y="14566"/>
                  </a:lnTo>
                  <a:lnTo>
                    <a:pt x="95570" y="14566"/>
                  </a:lnTo>
                  <a:lnTo>
                    <a:pt x="95167" y="14219"/>
                  </a:lnTo>
                  <a:lnTo>
                    <a:pt x="93020" y="12485"/>
                  </a:lnTo>
                  <a:lnTo>
                    <a:pt x="91275" y="11098"/>
                  </a:lnTo>
                  <a:lnTo>
                    <a:pt x="88859" y="7283"/>
                  </a:lnTo>
                  <a:lnTo>
                    <a:pt x="86979" y="4855"/>
                  </a:lnTo>
                  <a:lnTo>
                    <a:pt x="86442" y="3121"/>
                  </a:lnTo>
                  <a:lnTo>
                    <a:pt x="86040" y="1734"/>
                  </a:lnTo>
                  <a:lnTo>
                    <a:pt x="86040" y="0"/>
                  </a:lnTo>
                  <a:lnTo>
                    <a:pt x="86040" y="2080"/>
                  </a:lnTo>
                  <a:lnTo>
                    <a:pt x="86442" y="3815"/>
                  </a:lnTo>
                  <a:lnTo>
                    <a:pt x="86845" y="4855"/>
                  </a:lnTo>
                  <a:lnTo>
                    <a:pt x="88187" y="7283"/>
                  </a:lnTo>
                  <a:lnTo>
                    <a:pt x="90469" y="10404"/>
                  </a:lnTo>
                  <a:lnTo>
                    <a:pt x="93825" y="13526"/>
                  </a:lnTo>
                  <a:lnTo>
                    <a:pt x="91409" y="12138"/>
                  </a:lnTo>
                  <a:lnTo>
                    <a:pt x="88859" y="10057"/>
                  </a:lnTo>
                  <a:lnTo>
                    <a:pt x="86174" y="6936"/>
                  </a:lnTo>
                  <a:lnTo>
                    <a:pt x="84966" y="5202"/>
                  </a:lnTo>
                  <a:lnTo>
                    <a:pt x="84161" y="3121"/>
                  </a:lnTo>
                  <a:lnTo>
                    <a:pt x="83892" y="2080"/>
                  </a:lnTo>
                  <a:lnTo>
                    <a:pt x="83758" y="0"/>
                  </a:lnTo>
                  <a:lnTo>
                    <a:pt x="83489" y="0"/>
                  </a:lnTo>
                  <a:lnTo>
                    <a:pt x="83758" y="2080"/>
                  </a:lnTo>
                  <a:lnTo>
                    <a:pt x="83892" y="3121"/>
                  </a:lnTo>
                  <a:lnTo>
                    <a:pt x="84697" y="5202"/>
                  </a:lnTo>
                  <a:lnTo>
                    <a:pt x="85771" y="6936"/>
                  </a:lnTo>
                  <a:lnTo>
                    <a:pt x="88053" y="10057"/>
                  </a:lnTo>
                  <a:lnTo>
                    <a:pt x="90469" y="12138"/>
                  </a:lnTo>
                  <a:lnTo>
                    <a:pt x="92617" y="13526"/>
                  </a:lnTo>
                  <a:lnTo>
                    <a:pt x="89395" y="11445"/>
                  </a:lnTo>
                  <a:lnTo>
                    <a:pt x="88053" y="11098"/>
                  </a:lnTo>
                  <a:lnTo>
                    <a:pt x="84966" y="7976"/>
                  </a:lnTo>
                  <a:lnTo>
                    <a:pt x="82953" y="5202"/>
                  </a:lnTo>
                  <a:lnTo>
                    <a:pt x="81744" y="3121"/>
                  </a:lnTo>
                  <a:lnTo>
                    <a:pt x="81342" y="2080"/>
                  </a:lnTo>
                  <a:lnTo>
                    <a:pt x="80939" y="0"/>
                  </a:lnTo>
                  <a:lnTo>
                    <a:pt x="80671" y="0"/>
                  </a:lnTo>
                  <a:lnTo>
                    <a:pt x="81073" y="2774"/>
                  </a:lnTo>
                  <a:lnTo>
                    <a:pt x="81476" y="3121"/>
                  </a:lnTo>
                  <a:lnTo>
                    <a:pt x="82953" y="5895"/>
                  </a:lnTo>
                  <a:lnTo>
                    <a:pt x="84966" y="8323"/>
                  </a:lnTo>
                  <a:lnTo>
                    <a:pt x="88053" y="11098"/>
                  </a:lnTo>
                  <a:lnTo>
                    <a:pt x="88993" y="12138"/>
                  </a:lnTo>
                  <a:lnTo>
                    <a:pt x="91677" y="13526"/>
                  </a:lnTo>
                  <a:lnTo>
                    <a:pt x="90604" y="13179"/>
                  </a:lnTo>
                  <a:lnTo>
                    <a:pt x="88859" y="13179"/>
                  </a:lnTo>
                  <a:lnTo>
                    <a:pt x="86979" y="13526"/>
                  </a:lnTo>
                  <a:lnTo>
                    <a:pt x="85771" y="14566"/>
                  </a:lnTo>
                  <a:lnTo>
                    <a:pt x="84966" y="15260"/>
                  </a:lnTo>
                  <a:lnTo>
                    <a:pt x="84295" y="16300"/>
                  </a:lnTo>
                  <a:lnTo>
                    <a:pt x="84161" y="17341"/>
                  </a:lnTo>
                  <a:lnTo>
                    <a:pt x="83892" y="18381"/>
                  </a:lnTo>
                  <a:lnTo>
                    <a:pt x="83892" y="19768"/>
                  </a:lnTo>
                  <a:lnTo>
                    <a:pt x="84161" y="20462"/>
                  </a:lnTo>
                  <a:lnTo>
                    <a:pt x="84966" y="21849"/>
                  </a:lnTo>
                  <a:lnTo>
                    <a:pt x="86040" y="22890"/>
                  </a:lnTo>
                  <a:lnTo>
                    <a:pt x="88456" y="24624"/>
                  </a:lnTo>
                  <a:lnTo>
                    <a:pt x="87248" y="24624"/>
                  </a:lnTo>
                  <a:lnTo>
                    <a:pt x="87248" y="25317"/>
                  </a:lnTo>
                  <a:lnTo>
                    <a:pt x="85503" y="23930"/>
                  </a:lnTo>
                  <a:lnTo>
                    <a:pt x="83758" y="23583"/>
                  </a:lnTo>
                  <a:lnTo>
                    <a:pt x="84563" y="23930"/>
                  </a:lnTo>
                  <a:lnTo>
                    <a:pt x="84563" y="23583"/>
                  </a:lnTo>
                  <a:lnTo>
                    <a:pt x="83087" y="22543"/>
                  </a:lnTo>
                  <a:lnTo>
                    <a:pt x="82147" y="20809"/>
                  </a:lnTo>
                  <a:lnTo>
                    <a:pt x="81476" y="19768"/>
                  </a:lnTo>
                  <a:lnTo>
                    <a:pt x="81342" y="18728"/>
                  </a:lnTo>
                  <a:lnTo>
                    <a:pt x="81476" y="17687"/>
                  </a:lnTo>
                  <a:lnTo>
                    <a:pt x="81744" y="16647"/>
                  </a:lnTo>
                  <a:lnTo>
                    <a:pt x="82550" y="15260"/>
                  </a:lnTo>
                  <a:lnTo>
                    <a:pt x="84161" y="13526"/>
                  </a:lnTo>
                  <a:lnTo>
                    <a:pt x="85100" y="12485"/>
                  </a:lnTo>
                  <a:lnTo>
                    <a:pt x="86577" y="12485"/>
                  </a:lnTo>
                  <a:lnTo>
                    <a:pt x="86979" y="12485"/>
                  </a:lnTo>
                  <a:lnTo>
                    <a:pt x="86040" y="12138"/>
                  </a:lnTo>
                  <a:lnTo>
                    <a:pt x="83892" y="11445"/>
                  </a:lnTo>
                  <a:lnTo>
                    <a:pt x="82953" y="11098"/>
                  </a:lnTo>
                  <a:lnTo>
                    <a:pt x="81342" y="10404"/>
                  </a:lnTo>
                  <a:lnTo>
                    <a:pt x="79328" y="9017"/>
                  </a:lnTo>
                  <a:lnTo>
                    <a:pt x="77718" y="7283"/>
                  </a:lnTo>
                  <a:lnTo>
                    <a:pt x="76375" y="5895"/>
                  </a:lnTo>
                  <a:lnTo>
                    <a:pt x="75570" y="4855"/>
                  </a:lnTo>
                  <a:lnTo>
                    <a:pt x="74765" y="2080"/>
                  </a:lnTo>
                  <a:lnTo>
                    <a:pt x="74630" y="1734"/>
                  </a:lnTo>
                  <a:lnTo>
                    <a:pt x="74362" y="0"/>
                  </a:lnTo>
                  <a:lnTo>
                    <a:pt x="74362" y="1734"/>
                  </a:lnTo>
                  <a:lnTo>
                    <a:pt x="74630" y="2080"/>
                  </a:lnTo>
                  <a:lnTo>
                    <a:pt x="75167" y="4161"/>
                  </a:lnTo>
                  <a:lnTo>
                    <a:pt x="76778" y="6936"/>
                  </a:lnTo>
                  <a:lnTo>
                    <a:pt x="79328" y="9364"/>
                  </a:lnTo>
                  <a:lnTo>
                    <a:pt x="77046" y="8323"/>
                  </a:lnTo>
                  <a:lnTo>
                    <a:pt x="76241" y="7976"/>
                  </a:lnTo>
                  <a:lnTo>
                    <a:pt x="74630" y="6242"/>
                  </a:lnTo>
                  <a:lnTo>
                    <a:pt x="73825" y="5202"/>
                  </a:lnTo>
                  <a:lnTo>
                    <a:pt x="73020" y="3815"/>
                  </a:lnTo>
                  <a:lnTo>
                    <a:pt x="72348" y="2080"/>
                  </a:lnTo>
                  <a:lnTo>
                    <a:pt x="72214" y="0"/>
                  </a:lnTo>
                  <a:lnTo>
                    <a:pt x="71946" y="0"/>
                  </a:lnTo>
                  <a:lnTo>
                    <a:pt x="72214" y="1734"/>
                  </a:lnTo>
                  <a:lnTo>
                    <a:pt x="72617" y="3121"/>
                  </a:lnTo>
                  <a:lnTo>
                    <a:pt x="73557" y="5202"/>
                  </a:lnTo>
                  <a:lnTo>
                    <a:pt x="74765" y="6936"/>
                  </a:lnTo>
                  <a:lnTo>
                    <a:pt x="75973" y="7976"/>
                  </a:lnTo>
                  <a:lnTo>
                    <a:pt x="73959" y="7283"/>
                  </a:lnTo>
                  <a:lnTo>
                    <a:pt x="72751" y="7283"/>
                  </a:lnTo>
                  <a:lnTo>
                    <a:pt x="71543" y="7976"/>
                  </a:lnTo>
                  <a:lnTo>
                    <a:pt x="69932" y="7976"/>
                  </a:lnTo>
                  <a:lnTo>
                    <a:pt x="68724" y="7283"/>
                  </a:lnTo>
                  <a:lnTo>
                    <a:pt x="67248" y="6242"/>
                  </a:lnTo>
                  <a:lnTo>
                    <a:pt x="65906" y="5202"/>
                  </a:lnTo>
                  <a:lnTo>
                    <a:pt x="64295" y="4161"/>
                  </a:lnTo>
                  <a:lnTo>
                    <a:pt x="63221" y="2774"/>
                  </a:lnTo>
                  <a:lnTo>
                    <a:pt x="62684" y="1040"/>
                  </a:lnTo>
                  <a:lnTo>
                    <a:pt x="62416" y="0"/>
                  </a:lnTo>
                  <a:lnTo>
                    <a:pt x="62281" y="0"/>
                  </a:lnTo>
                  <a:lnTo>
                    <a:pt x="62416" y="1040"/>
                  </a:lnTo>
                  <a:lnTo>
                    <a:pt x="62684" y="2080"/>
                  </a:lnTo>
                  <a:lnTo>
                    <a:pt x="63221" y="3121"/>
                  </a:lnTo>
                  <a:lnTo>
                    <a:pt x="64295" y="4855"/>
                  </a:lnTo>
                  <a:lnTo>
                    <a:pt x="65906" y="5895"/>
                  </a:lnTo>
                  <a:lnTo>
                    <a:pt x="67114" y="6936"/>
                  </a:lnTo>
                  <a:lnTo>
                    <a:pt x="69395" y="7976"/>
                  </a:lnTo>
                  <a:lnTo>
                    <a:pt x="68322" y="8323"/>
                  </a:lnTo>
                  <a:lnTo>
                    <a:pt x="67114" y="7976"/>
                  </a:lnTo>
                  <a:lnTo>
                    <a:pt x="64697" y="6936"/>
                  </a:lnTo>
                  <a:lnTo>
                    <a:pt x="62013" y="4855"/>
                  </a:lnTo>
                  <a:lnTo>
                    <a:pt x="61073" y="3121"/>
                  </a:lnTo>
                  <a:lnTo>
                    <a:pt x="60402" y="1734"/>
                  </a:lnTo>
                  <a:lnTo>
                    <a:pt x="60268" y="0"/>
                  </a:lnTo>
                  <a:lnTo>
                    <a:pt x="60000" y="0"/>
                  </a:lnTo>
                  <a:lnTo>
                    <a:pt x="60268" y="1734"/>
                  </a:lnTo>
                  <a:lnTo>
                    <a:pt x="60805" y="3121"/>
                  </a:lnTo>
                  <a:lnTo>
                    <a:pt x="61610" y="4855"/>
                  </a:lnTo>
                  <a:lnTo>
                    <a:pt x="63892" y="6242"/>
                  </a:lnTo>
                  <a:lnTo>
                    <a:pt x="66040" y="7976"/>
                  </a:lnTo>
                  <a:lnTo>
                    <a:pt x="67919" y="8323"/>
                  </a:lnTo>
                  <a:lnTo>
                    <a:pt x="66711" y="9364"/>
                  </a:lnTo>
                  <a:lnTo>
                    <a:pt x="63624" y="7976"/>
                  </a:lnTo>
                  <a:lnTo>
                    <a:pt x="61208" y="5895"/>
                  </a:lnTo>
                  <a:lnTo>
                    <a:pt x="59194" y="3815"/>
                  </a:lnTo>
                  <a:lnTo>
                    <a:pt x="58389" y="2080"/>
                  </a:lnTo>
                  <a:lnTo>
                    <a:pt x="57986" y="0"/>
                  </a:lnTo>
                  <a:lnTo>
                    <a:pt x="58120" y="2080"/>
                  </a:lnTo>
                  <a:lnTo>
                    <a:pt x="58926" y="4161"/>
                  </a:lnTo>
                  <a:lnTo>
                    <a:pt x="61073" y="6242"/>
                  </a:lnTo>
                  <a:lnTo>
                    <a:pt x="63489" y="8323"/>
                  </a:lnTo>
                  <a:lnTo>
                    <a:pt x="66442" y="10057"/>
                  </a:lnTo>
                  <a:lnTo>
                    <a:pt x="65906" y="10404"/>
                  </a:lnTo>
                  <a:lnTo>
                    <a:pt x="64295" y="9364"/>
                  </a:lnTo>
                  <a:lnTo>
                    <a:pt x="61073" y="7283"/>
                  </a:lnTo>
                  <a:lnTo>
                    <a:pt x="57718" y="4855"/>
                  </a:lnTo>
                  <a:lnTo>
                    <a:pt x="56510" y="3121"/>
                  </a:lnTo>
                  <a:lnTo>
                    <a:pt x="55704" y="1040"/>
                  </a:lnTo>
                  <a:lnTo>
                    <a:pt x="55570" y="0"/>
                  </a:lnTo>
                  <a:lnTo>
                    <a:pt x="55302" y="0"/>
                  </a:lnTo>
                  <a:lnTo>
                    <a:pt x="55570" y="1734"/>
                  </a:lnTo>
                  <a:lnTo>
                    <a:pt x="56375" y="3121"/>
                  </a:lnTo>
                  <a:lnTo>
                    <a:pt x="57583" y="4855"/>
                  </a:lnTo>
                  <a:lnTo>
                    <a:pt x="60671" y="7976"/>
                  </a:lnTo>
                  <a:lnTo>
                    <a:pt x="63624" y="10057"/>
                  </a:lnTo>
                  <a:lnTo>
                    <a:pt x="65637" y="11098"/>
                  </a:lnTo>
                  <a:lnTo>
                    <a:pt x="65503" y="11445"/>
                  </a:lnTo>
                  <a:lnTo>
                    <a:pt x="63087" y="11445"/>
                  </a:lnTo>
                  <a:lnTo>
                    <a:pt x="61073" y="11098"/>
                  </a:lnTo>
                  <a:lnTo>
                    <a:pt x="58791" y="10404"/>
                  </a:lnTo>
                  <a:lnTo>
                    <a:pt x="54899" y="7976"/>
                  </a:lnTo>
                  <a:lnTo>
                    <a:pt x="52348" y="5895"/>
                  </a:lnTo>
                  <a:lnTo>
                    <a:pt x="51275" y="4855"/>
                  </a:lnTo>
                  <a:lnTo>
                    <a:pt x="49664" y="2774"/>
                  </a:lnTo>
                  <a:lnTo>
                    <a:pt x="49261" y="1040"/>
                  </a:lnTo>
                  <a:lnTo>
                    <a:pt x="48993" y="0"/>
                  </a:lnTo>
                  <a:lnTo>
                    <a:pt x="48859" y="0"/>
                  </a:lnTo>
                  <a:lnTo>
                    <a:pt x="48993" y="1734"/>
                  </a:lnTo>
                  <a:lnTo>
                    <a:pt x="49395" y="2774"/>
                  </a:lnTo>
                  <a:lnTo>
                    <a:pt x="51006" y="5202"/>
                  </a:lnTo>
                  <a:lnTo>
                    <a:pt x="54093" y="7976"/>
                  </a:lnTo>
                  <a:lnTo>
                    <a:pt x="56912" y="10057"/>
                  </a:lnTo>
                  <a:lnTo>
                    <a:pt x="60671" y="11445"/>
                  </a:lnTo>
                  <a:lnTo>
                    <a:pt x="58523" y="12138"/>
                  </a:lnTo>
                  <a:lnTo>
                    <a:pt x="57718" y="11445"/>
                  </a:lnTo>
                  <a:lnTo>
                    <a:pt x="55973" y="11098"/>
                  </a:lnTo>
                  <a:lnTo>
                    <a:pt x="52080" y="8323"/>
                  </a:lnTo>
                  <a:lnTo>
                    <a:pt x="50067" y="6936"/>
                  </a:lnTo>
                  <a:lnTo>
                    <a:pt x="48187" y="4855"/>
                  </a:lnTo>
                  <a:lnTo>
                    <a:pt x="46845" y="2774"/>
                  </a:lnTo>
                  <a:lnTo>
                    <a:pt x="46442" y="1734"/>
                  </a:lnTo>
                  <a:lnTo>
                    <a:pt x="46174" y="0"/>
                  </a:lnTo>
                  <a:lnTo>
                    <a:pt x="46040" y="0"/>
                  </a:lnTo>
                  <a:lnTo>
                    <a:pt x="46174" y="1734"/>
                  </a:lnTo>
                  <a:lnTo>
                    <a:pt x="46577" y="2774"/>
                  </a:lnTo>
                  <a:lnTo>
                    <a:pt x="47651" y="4855"/>
                  </a:lnTo>
                  <a:lnTo>
                    <a:pt x="49261" y="6936"/>
                  </a:lnTo>
                  <a:lnTo>
                    <a:pt x="51006" y="8323"/>
                  </a:lnTo>
                  <a:lnTo>
                    <a:pt x="54765" y="10404"/>
                  </a:lnTo>
                  <a:lnTo>
                    <a:pt x="57315" y="11445"/>
                  </a:lnTo>
                  <a:lnTo>
                    <a:pt x="55302" y="12138"/>
                  </a:lnTo>
                  <a:lnTo>
                    <a:pt x="54093" y="11445"/>
                  </a:lnTo>
                  <a:lnTo>
                    <a:pt x="52483" y="11098"/>
                  </a:lnTo>
                  <a:lnTo>
                    <a:pt x="51006" y="10404"/>
                  </a:lnTo>
                  <a:lnTo>
                    <a:pt x="48456" y="7976"/>
                  </a:lnTo>
                  <a:lnTo>
                    <a:pt x="46845" y="5895"/>
                  </a:lnTo>
                  <a:lnTo>
                    <a:pt x="46040" y="4855"/>
                  </a:lnTo>
                  <a:lnTo>
                    <a:pt x="44832" y="2774"/>
                  </a:lnTo>
                  <a:lnTo>
                    <a:pt x="44429" y="1734"/>
                  </a:lnTo>
                  <a:lnTo>
                    <a:pt x="44161" y="0"/>
                  </a:lnTo>
                  <a:lnTo>
                    <a:pt x="44026" y="0"/>
                  </a:lnTo>
                  <a:lnTo>
                    <a:pt x="44161" y="1734"/>
                  </a:lnTo>
                  <a:lnTo>
                    <a:pt x="44563" y="2774"/>
                  </a:lnTo>
                  <a:lnTo>
                    <a:pt x="46040" y="5202"/>
                  </a:lnTo>
                  <a:lnTo>
                    <a:pt x="46577" y="6242"/>
                  </a:lnTo>
                  <a:lnTo>
                    <a:pt x="48456" y="8323"/>
                  </a:lnTo>
                  <a:lnTo>
                    <a:pt x="51006" y="10404"/>
                  </a:lnTo>
                  <a:lnTo>
                    <a:pt x="52483" y="11445"/>
                  </a:lnTo>
                  <a:lnTo>
                    <a:pt x="54093" y="12138"/>
                  </a:lnTo>
                  <a:lnTo>
                    <a:pt x="54362" y="12138"/>
                  </a:lnTo>
                  <a:lnTo>
                    <a:pt x="53288" y="12485"/>
                  </a:lnTo>
                  <a:lnTo>
                    <a:pt x="51677" y="11445"/>
                  </a:lnTo>
                  <a:lnTo>
                    <a:pt x="48187" y="9364"/>
                  </a:lnTo>
                  <a:lnTo>
                    <a:pt x="46174" y="7283"/>
                  </a:lnTo>
                  <a:lnTo>
                    <a:pt x="44429" y="5895"/>
                  </a:lnTo>
                  <a:lnTo>
                    <a:pt x="42953" y="3815"/>
                  </a:lnTo>
                  <a:lnTo>
                    <a:pt x="42147" y="1040"/>
                  </a:lnTo>
                  <a:lnTo>
                    <a:pt x="41879" y="0"/>
                  </a:lnTo>
                  <a:lnTo>
                    <a:pt x="41879" y="1734"/>
                  </a:lnTo>
                  <a:lnTo>
                    <a:pt x="42684" y="3815"/>
                  </a:lnTo>
                  <a:lnTo>
                    <a:pt x="44026" y="5895"/>
                  </a:lnTo>
                  <a:lnTo>
                    <a:pt x="45637" y="7283"/>
                  </a:lnTo>
                  <a:lnTo>
                    <a:pt x="47248" y="9017"/>
                  </a:lnTo>
                  <a:lnTo>
                    <a:pt x="50604" y="11445"/>
                  </a:lnTo>
                  <a:lnTo>
                    <a:pt x="52885" y="12485"/>
                  </a:lnTo>
                  <a:lnTo>
                    <a:pt x="52348" y="12485"/>
                  </a:lnTo>
                  <a:lnTo>
                    <a:pt x="52348" y="13179"/>
                  </a:lnTo>
                  <a:lnTo>
                    <a:pt x="51946" y="13179"/>
                  </a:lnTo>
                  <a:lnTo>
                    <a:pt x="51946" y="12485"/>
                  </a:lnTo>
                  <a:lnTo>
                    <a:pt x="49664" y="12138"/>
                  </a:lnTo>
                  <a:lnTo>
                    <a:pt x="46979" y="10404"/>
                  </a:lnTo>
                  <a:lnTo>
                    <a:pt x="44832" y="9017"/>
                  </a:lnTo>
                  <a:lnTo>
                    <a:pt x="42953" y="6936"/>
                  </a:lnTo>
                  <a:lnTo>
                    <a:pt x="41744" y="5202"/>
                  </a:lnTo>
                  <a:lnTo>
                    <a:pt x="40939" y="3815"/>
                  </a:lnTo>
                  <a:lnTo>
                    <a:pt x="40268" y="2080"/>
                  </a:lnTo>
                  <a:lnTo>
                    <a:pt x="39731" y="0"/>
                  </a:lnTo>
                  <a:lnTo>
                    <a:pt x="39463" y="0"/>
                  </a:lnTo>
                  <a:lnTo>
                    <a:pt x="39865" y="2080"/>
                  </a:lnTo>
                  <a:lnTo>
                    <a:pt x="40536" y="3815"/>
                  </a:lnTo>
                  <a:lnTo>
                    <a:pt x="41476" y="5202"/>
                  </a:lnTo>
                  <a:lnTo>
                    <a:pt x="42684" y="7283"/>
                  </a:lnTo>
                  <a:lnTo>
                    <a:pt x="44563" y="9017"/>
                  </a:lnTo>
                  <a:lnTo>
                    <a:pt x="46845" y="11098"/>
                  </a:lnTo>
                  <a:lnTo>
                    <a:pt x="49664" y="12485"/>
                  </a:lnTo>
                  <a:lnTo>
                    <a:pt x="51677" y="13179"/>
                  </a:lnTo>
                  <a:lnTo>
                    <a:pt x="51543" y="13179"/>
                  </a:lnTo>
                  <a:lnTo>
                    <a:pt x="50067" y="12485"/>
                  </a:lnTo>
                  <a:lnTo>
                    <a:pt x="48590" y="12485"/>
                  </a:lnTo>
                  <a:lnTo>
                    <a:pt x="46845" y="12138"/>
                  </a:lnTo>
                  <a:lnTo>
                    <a:pt x="46040" y="11445"/>
                  </a:lnTo>
                  <a:lnTo>
                    <a:pt x="42550" y="9364"/>
                  </a:lnTo>
                  <a:lnTo>
                    <a:pt x="40134" y="7283"/>
                  </a:lnTo>
                  <a:lnTo>
                    <a:pt x="38657" y="4855"/>
                  </a:lnTo>
                  <a:lnTo>
                    <a:pt x="37852" y="2774"/>
                  </a:lnTo>
                  <a:lnTo>
                    <a:pt x="37315" y="0"/>
                  </a:lnTo>
                  <a:lnTo>
                    <a:pt x="37718" y="2774"/>
                  </a:lnTo>
                  <a:lnTo>
                    <a:pt x="38523" y="5202"/>
                  </a:lnTo>
                  <a:lnTo>
                    <a:pt x="40134" y="7976"/>
                  </a:lnTo>
                  <a:lnTo>
                    <a:pt x="42550" y="10057"/>
                  </a:lnTo>
                  <a:lnTo>
                    <a:pt x="45771" y="12138"/>
                  </a:lnTo>
                  <a:lnTo>
                    <a:pt x="47785" y="12485"/>
                  </a:lnTo>
                  <a:lnTo>
                    <a:pt x="45637" y="13526"/>
                  </a:lnTo>
                  <a:lnTo>
                    <a:pt x="44429" y="14566"/>
                  </a:lnTo>
                  <a:lnTo>
                    <a:pt x="43221" y="14219"/>
                  </a:lnTo>
                  <a:lnTo>
                    <a:pt x="41073" y="13526"/>
                  </a:lnTo>
                  <a:lnTo>
                    <a:pt x="39731" y="13179"/>
                  </a:lnTo>
                  <a:lnTo>
                    <a:pt x="38523" y="12138"/>
                  </a:lnTo>
                  <a:lnTo>
                    <a:pt x="35033" y="10057"/>
                  </a:lnTo>
                  <a:lnTo>
                    <a:pt x="33020" y="7283"/>
                  </a:lnTo>
                  <a:lnTo>
                    <a:pt x="31812" y="5202"/>
                  </a:lnTo>
                  <a:lnTo>
                    <a:pt x="31140" y="3121"/>
                  </a:lnTo>
                  <a:lnTo>
                    <a:pt x="31140" y="1734"/>
                  </a:lnTo>
                  <a:lnTo>
                    <a:pt x="31409" y="0"/>
                  </a:lnTo>
                  <a:lnTo>
                    <a:pt x="31140" y="0"/>
                  </a:lnTo>
                  <a:lnTo>
                    <a:pt x="31006" y="1734"/>
                  </a:lnTo>
                  <a:lnTo>
                    <a:pt x="31140" y="3121"/>
                  </a:lnTo>
                  <a:lnTo>
                    <a:pt x="31409" y="4855"/>
                  </a:lnTo>
                  <a:lnTo>
                    <a:pt x="31812" y="5895"/>
                  </a:lnTo>
                  <a:lnTo>
                    <a:pt x="33154" y="8323"/>
                  </a:lnTo>
                  <a:lnTo>
                    <a:pt x="35436" y="10404"/>
                  </a:lnTo>
                  <a:lnTo>
                    <a:pt x="38523" y="12485"/>
                  </a:lnTo>
                  <a:lnTo>
                    <a:pt x="39463" y="13526"/>
                  </a:lnTo>
                  <a:lnTo>
                    <a:pt x="42147" y="14566"/>
                  </a:lnTo>
                  <a:lnTo>
                    <a:pt x="40939" y="14566"/>
                  </a:lnTo>
                  <a:lnTo>
                    <a:pt x="35033" y="12138"/>
                  </a:lnTo>
                  <a:lnTo>
                    <a:pt x="32751" y="10404"/>
                  </a:lnTo>
                  <a:lnTo>
                    <a:pt x="31140" y="9017"/>
                  </a:lnTo>
                  <a:lnTo>
                    <a:pt x="29932" y="7283"/>
                  </a:lnTo>
                  <a:lnTo>
                    <a:pt x="29395" y="5895"/>
                  </a:lnTo>
                  <a:lnTo>
                    <a:pt x="28590" y="3121"/>
                  </a:lnTo>
                  <a:lnTo>
                    <a:pt x="28322" y="2080"/>
                  </a:lnTo>
                  <a:lnTo>
                    <a:pt x="28590" y="0"/>
                  </a:lnTo>
                  <a:lnTo>
                    <a:pt x="28322" y="0"/>
                  </a:lnTo>
                  <a:lnTo>
                    <a:pt x="28322" y="2080"/>
                  </a:lnTo>
                  <a:lnTo>
                    <a:pt x="28322" y="3121"/>
                  </a:lnTo>
                  <a:lnTo>
                    <a:pt x="28724" y="4161"/>
                  </a:lnTo>
                  <a:lnTo>
                    <a:pt x="29127" y="5895"/>
                  </a:lnTo>
                  <a:lnTo>
                    <a:pt x="29932" y="7283"/>
                  </a:lnTo>
                  <a:lnTo>
                    <a:pt x="31006" y="9364"/>
                  </a:lnTo>
                  <a:lnTo>
                    <a:pt x="32751" y="11098"/>
                  </a:lnTo>
                  <a:lnTo>
                    <a:pt x="35033" y="12485"/>
                  </a:lnTo>
                  <a:lnTo>
                    <a:pt x="40671" y="15260"/>
                  </a:lnTo>
                  <a:lnTo>
                    <a:pt x="38523" y="16647"/>
                  </a:lnTo>
                  <a:lnTo>
                    <a:pt x="37449" y="17341"/>
                  </a:lnTo>
                  <a:lnTo>
                    <a:pt x="37315" y="17341"/>
                  </a:lnTo>
                  <a:lnTo>
                    <a:pt x="37315" y="17687"/>
                  </a:lnTo>
                  <a:lnTo>
                    <a:pt x="35033" y="17687"/>
                  </a:lnTo>
                  <a:lnTo>
                    <a:pt x="33020" y="18381"/>
                  </a:lnTo>
                  <a:lnTo>
                    <a:pt x="30335" y="19768"/>
                  </a:lnTo>
                  <a:lnTo>
                    <a:pt x="30738" y="17687"/>
                  </a:lnTo>
                  <a:lnTo>
                    <a:pt x="30738" y="15606"/>
                  </a:lnTo>
                  <a:lnTo>
                    <a:pt x="30335" y="14219"/>
                  </a:lnTo>
                  <a:lnTo>
                    <a:pt x="29932" y="13179"/>
                  </a:lnTo>
                  <a:lnTo>
                    <a:pt x="29530" y="12485"/>
                  </a:lnTo>
                  <a:lnTo>
                    <a:pt x="29127" y="12138"/>
                  </a:lnTo>
                  <a:lnTo>
                    <a:pt x="27919" y="11445"/>
                  </a:lnTo>
                  <a:lnTo>
                    <a:pt x="25503" y="9364"/>
                  </a:lnTo>
                  <a:lnTo>
                    <a:pt x="24026" y="7976"/>
                  </a:lnTo>
                  <a:lnTo>
                    <a:pt x="23087" y="6242"/>
                  </a:lnTo>
                  <a:lnTo>
                    <a:pt x="22281" y="4161"/>
                  </a:lnTo>
                  <a:lnTo>
                    <a:pt x="21879" y="2080"/>
                  </a:lnTo>
                  <a:lnTo>
                    <a:pt x="22281" y="0"/>
                  </a:lnTo>
                  <a:lnTo>
                    <a:pt x="22013" y="0"/>
                  </a:lnTo>
                  <a:lnTo>
                    <a:pt x="21879" y="2080"/>
                  </a:lnTo>
                  <a:lnTo>
                    <a:pt x="21879" y="3815"/>
                  </a:lnTo>
                  <a:lnTo>
                    <a:pt x="22281" y="5202"/>
                  </a:lnTo>
                  <a:lnTo>
                    <a:pt x="23624" y="7976"/>
                  </a:lnTo>
                  <a:lnTo>
                    <a:pt x="25503" y="10057"/>
                  </a:lnTo>
                  <a:lnTo>
                    <a:pt x="27382" y="11098"/>
                  </a:lnTo>
                  <a:lnTo>
                    <a:pt x="25100" y="11098"/>
                  </a:lnTo>
                  <a:lnTo>
                    <a:pt x="23221" y="10057"/>
                  </a:lnTo>
                  <a:lnTo>
                    <a:pt x="21879" y="8323"/>
                  </a:lnTo>
                  <a:lnTo>
                    <a:pt x="20805" y="7283"/>
                  </a:lnTo>
                  <a:lnTo>
                    <a:pt x="20000" y="5895"/>
                  </a:lnTo>
                  <a:lnTo>
                    <a:pt x="19463" y="3815"/>
                  </a:lnTo>
                  <a:lnTo>
                    <a:pt x="19463" y="3121"/>
                  </a:lnTo>
                  <a:lnTo>
                    <a:pt x="19597" y="1734"/>
                  </a:lnTo>
                  <a:lnTo>
                    <a:pt x="20268" y="0"/>
                  </a:lnTo>
                  <a:lnTo>
                    <a:pt x="20000" y="0"/>
                  </a:lnTo>
                  <a:lnTo>
                    <a:pt x="19597" y="1734"/>
                  </a:lnTo>
                  <a:lnTo>
                    <a:pt x="19194" y="3121"/>
                  </a:lnTo>
                  <a:lnTo>
                    <a:pt x="19194" y="4161"/>
                  </a:lnTo>
                  <a:lnTo>
                    <a:pt x="19865" y="6242"/>
                  </a:lnTo>
                  <a:lnTo>
                    <a:pt x="20671" y="7283"/>
                  </a:lnTo>
                  <a:lnTo>
                    <a:pt x="21476" y="9017"/>
                  </a:lnTo>
                  <a:lnTo>
                    <a:pt x="22818" y="10057"/>
                  </a:lnTo>
                  <a:lnTo>
                    <a:pt x="24697" y="11098"/>
                  </a:lnTo>
                  <a:lnTo>
                    <a:pt x="23624" y="11098"/>
                  </a:lnTo>
                  <a:lnTo>
                    <a:pt x="21476" y="11098"/>
                  </a:lnTo>
                  <a:lnTo>
                    <a:pt x="19865" y="10057"/>
                  </a:lnTo>
                  <a:lnTo>
                    <a:pt x="19060" y="8323"/>
                  </a:lnTo>
                  <a:lnTo>
                    <a:pt x="18791" y="7976"/>
                  </a:lnTo>
                  <a:lnTo>
                    <a:pt x="18791" y="7283"/>
                  </a:lnTo>
                  <a:lnTo>
                    <a:pt x="18255" y="6242"/>
                  </a:lnTo>
                  <a:lnTo>
                    <a:pt x="17852" y="4855"/>
                  </a:lnTo>
                  <a:lnTo>
                    <a:pt x="17583" y="2774"/>
                  </a:lnTo>
                  <a:lnTo>
                    <a:pt x="17852" y="1734"/>
                  </a:lnTo>
                  <a:lnTo>
                    <a:pt x="18255" y="0"/>
                  </a:lnTo>
                  <a:lnTo>
                    <a:pt x="17181" y="0"/>
                  </a:lnTo>
                  <a:lnTo>
                    <a:pt x="17852" y="693"/>
                  </a:lnTo>
                  <a:lnTo>
                    <a:pt x="17583" y="1734"/>
                  </a:lnTo>
                  <a:lnTo>
                    <a:pt x="17449" y="2774"/>
                  </a:lnTo>
                  <a:lnTo>
                    <a:pt x="17449" y="3121"/>
                  </a:lnTo>
                  <a:lnTo>
                    <a:pt x="17449" y="3815"/>
                  </a:lnTo>
                  <a:lnTo>
                    <a:pt x="15302" y="3815"/>
                  </a:lnTo>
                  <a:lnTo>
                    <a:pt x="15167" y="3121"/>
                  </a:lnTo>
                  <a:lnTo>
                    <a:pt x="15167" y="3815"/>
                  </a:lnTo>
                  <a:lnTo>
                    <a:pt x="11946" y="3815"/>
                  </a:lnTo>
                  <a:lnTo>
                    <a:pt x="7785" y="3121"/>
                  </a:lnTo>
                  <a:lnTo>
                    <a:pt x="3758" y="2080"/>
                  </a:lnTo>
                  <a:lnTo>
                    <a:pt x="2147" y="1040"/>
                  </a:lnTo>
                  <a:lnTo>
                    <a:pt x="536" y="0"/>
                  </a:lnTo>
                  <a:lnTo>
                    <a:pt x="0" y="0"/>
                  </a:lnTo>
                  <a:lnTo>
                    <a:pt x="402" y="693"/>
                  </a:lnTo>
                  <a:lnTo>
                    <a:pt x="3624" y="2774"/>
                  </a:lnTo>
                  <a:lnTo>
                    <a:pt x="7382" y="3815"/>
                  </a:lnTo>
                  <a:lnTo>
                    <a:pt x="11543" y="4161"/>
                  </a:lnTo>
                  <a:lnTo>
                    <a:pt x="14765" y="4161"/>
                  </a:lnTo>
                  <a:lnTo>
                    <a:pt x="13959" y="5202"/>
                  </a:lnTo>
                  <a:lnTo>
                    <a:pt x="12348" y="6936"/>
                  </a:lnTo>
                  <a:lnTo>
                    <a:pt x="10872" y="7283"/>
                  </a:lnTo>
                  <a:lnTo>
                    <a:pt x="9127" y="7283"/>
                  </a:lnTo>
                  <a:lnTo>
                    <a:pt x="6577" y="6936"/>
                  </a:lnTo>
                  <a:lnTo>
                    <a:pt x="3758" y="5895"/>
                  </a:lnTo>
                  <a:lnTo>
                    <a:pt x="0" y="1734"/>
                  </a:lnTo>
                  <a:lnTo>
                    <a:pt x="0" y="2774"/>
                  </a:lnTo>
                  <a:lnTo>
                    <a:pt x="2550" y="5202"/>
                  </a:lnTo>
                  <a:lnTo>
                    <a:pt x="3758" y="6242"/>
                  </a:lnTo>
                  <a:lnTo>
                    <a:pt x="6845" y="7283"/>
                  </a:lnTo>
                  <a:lnTo>
                    <a:pt x="9261" y="7976"/>
                  </a:lnTo>
                  <a:lnTo>
                    <a:pt x="11275" y="7283"/>
                  </a:lnTo>
                  <a:lnTo>
                    <a:pt x="12751" y="6936"/>
                  </a:lnTo>
                  <a:lnTo>
                    <a:pt x="13691" y="6242"/>
                  </a:lnTo>
                  <a:lnTo>
                    <a:pt x="14362" y="5202"/>
                  </a:lnTo>
                  <a:lnTo>
                    <a:pt x="14899" y="4161"/>
                  </a:lnTo>
                  <a:lnTo>
                    <a:pt x="15302" y="4161"/>
                  </a:lnTo>
                  <a:lnTo>
                    <a:pt x="15973" y="5202"/>
                  </a:lnTo>
                  <a:lnTo>
                    <a:pt x="17046" y="6242"/>
                  </a:lnTo>
                  <a:lnTo>
                    <a:pt x="18657" y="7976"/>
                  </a:lnTo>
                  <a:lnTo>
                    <a:pt x="19060" y="9017"/>
                  </a:lnTo>
                  <a:lnTo>
                    <a:pt x="19865" y="10057"/>
                  </a:lnTo>
                  <a:lnTo>
                    <a:pt x="21208" y="11098"/>
                  </a:lnTo>
                  <a:lnTo>
                    <a:pt x="23624" y="11445"/>
                  </a:lnTo>
                  <a:lnTo>
                    <a:pt x="25771" y="11445"/>
                  </a:lnTo>
                  <a:lnTo>
                    <a:pt x="27516" y="11445"/>
                  </a:lnTo>
                  <a:lnTo>
                    <a:pt x="29530" y="12485"/>
                  </a:lnTo>
                  <a:lnTo>
                    <a:pt x="29932" y="13526"/>
                  </a:lnTo>
                  <a:lnTo>
                    <a:pt x="30335" y="14566"/>
                  </a:lnTo>
                  <a:lnTo>
                    <a:pt x="30604" y="15606"/>
                  </a:lnTo>
                  <a:lnTo>
                    <a:pt x="30604" y="17687"/>
                  </a:lnTo>
                  <a:lnTo>
                    <a:pt x="30201" y="20462"/>
                  </a:lnTo>
                  <a:lnTo>
                    <a:pt x="29932" y="21849"/>
                  </a:lnTo>
                  <a:lnTo>
                    <a:pt x="29798" y="23930"/>
                  </a:lnTo>
                  <a:lnTo>
                    <a:pt x="29798" y="26705"/>
                  </a:lnTo>
                  <a:lnTo>
                    <a:pt x="29932" y="28786"/>
                  </a:lnTo>
                  <a:lnTo>
                    <a:pt x="30201" y="30867"/>
                  </a:lnTo>
                  <a:lnTo>
                    <a:pt x="31006" y="32601"/>
                  </a:lnTo>
                  <a:lnTo>
                    <a:pt x="31946" y="34682"/>
                  </a:lnTo>
                  <a:lnTo>
                    <a:pt x="34228" y="37109"/>
                  </a:lnTo>
                  <a:lnTo>
                    <a:pt x="34496" y="37109"/>
                  </a:lnTo>
                  <a:lnTo>
                    <a:pt x="37718" y="39884"/>
                  </a:lnTo>
                  <a:lnTo>
                    <a:pt x="40134" y="40231"/>
                  </a:lnTo>
                  <a:lnTo>
                    <a:pt x="42953" y="40231"/>
                  </a:lnTo>
                  <a:lnTo>
                    <a:pt x="44563" y="39190"/>
                  </a:lnTo>
                  <a:lnTo>
                    <a:pt x="46040" y="38843"/>
                  </a:lnTo>
                  <a:lnTo>
                    <a:pt x="47382" y="37109"/>
                  </a:lnTo>
                  <a:lnTo>
                    <a:pt x="48859" y="37803"/>
                  </a:lnTo>
                  <a:lnTo>
                    <a:pt x="51677" y="37803"/>
                  </a:lnTo>
                  <a:lnTo>
                    <a:pt x="52080" y="37803"/>
                  </a:lnTo>
                  <a:lnTo>
                    <a:pt x="52348" y="37803"/>
                  </a:lnTo>
                  <a:lnTo>
                    <a:pt x="53959" y="37109"/>
                  </a:lnTo>
                  <a:lnTo>
                    <a:pt x="53959" y="37803"/>
                  </a:lnTo>
                  <a:lnTo>
                    <a:pt x="54765" y="37109"/>
                  </a:lnTo>
                  <a:lnTo>
                    <a:pt x="57986" y="36069"/>
                  </a:lnTo>
                  <a:lnTo>
                    <a:pt x="61610" y="34682"/>
                  </a:lnTo>
                  <a:lnTo>
                    <a:pt x="64026" y="34682"/>
                  </a:lnTo>
                  <a:lnTo>
                    <a:pt x="66711" y="34682"/>
                  </a:lnTo>
                  <a:lnTo>
                    <a:pt x="67919" y="35722"/>
                  </a:lnTo>
                  <a:lnTo>
                    <a:pt x="69530" y="36763"/>
                  </a:lnTo>
                  <a:lnTo>
                    <a:pt x="70738" y="37803"/>
                  </a:lnTo>
                  <a:lnTo>
                    <a:pt x="72214" y="39190"/>
                  </a:lnTo>
                  <a:lnTo>
                    <a:pt x="72348" y="39190"/>
                  </a:lnTo>
                  <a:lnTo>
                    <a:pt x="73020" y="40231"/>
                  </a:lnTo>
                  <a:lnTo>
                    <a:pt x="73154" y="41965"/>
                  </a:lnTo>
                  <a:lnTo>
                    <a:pt x="73020" y="43352"/>
                  </a:lnTo>
                  <a:lnTo>
                    <a:pt x="72348" y="44393"/>
                  </a:lnTo>
                  <a:lnTo>
                    <a:pt x="71543" y="46127"/>
                  </a:lnTo>
                  <a:lnTo>
                    <a:pt x="71140" y="47514"/>
                  </a:lnTo>
                  <a:lnTo>
                    <a:pt x="71006" y="49942"/>
                  </a:lnTo>
                  <a:lnTo>
                    <a:pt x="71409" y="52023"/>
                  </a:lnTo>
                  <a:lnTo>
                    <a:pt x="72214" y="53410"/>
                  </a:lnTo>
                  <a:lnTo>
                    <a:pt x="72751" y="54450"/>
                  </a:lnTo>
                  <a:lnTo>
                    <a:pt x="74630" y="56531"/>
                  </a:lnTo>
                  <a:lnTo>
                    <a:pt x="77718" y="58612"/>
                  </a:lnTo>
                  <a:lnTo>
                    <a:pt x="81744" y="60693"/>
                  </a:lnTo>
                  <a:lnTo>
                    <a:pt x="81879" y="60693"/>
                  </a:lnTo>
                  <a:lnTo>
                    <a:pt x="83087" y="60693"/>
                  </a:lnTo>
                  <a:lnTo>
                    <a:pt x="83087" y="60693"/>
                  </a:lnTo>
                  <a:lnTo>
                    <a:pt x="83087" y="60693"/>
                  </a:lnTo>
                  <a:lnTo>
                    <a:pt x="83758" y="60693"/>
                  </a:lnTo>
                  <a:lnTo>
                    <a:pt x="86040" y="60693"/>
                  </a:lnTo>
                  <a:lnTo>
                    <a:pt x="87248" y="61387"/>
                  </a:lnTo>
                  <a:lnTo>
                    <a:pt x="88187" y="61734"/>
                  </a:lnTo>
                  <a:lnTo>
                    <a:pt x="88456" y="62427"/>
                  </a:lnTo>
                  <a:lnTo>
                    <a:pt x="89261" y="62774"/>
                  </a:lnTo>
                  <a:lnTo>
                    <a:pt x="90604" y="65549"/>
                  </a:lnTo>
                  <a:lnTo>
                    <a:pt x="91409" y="66936"/>
                  </a:lnTo>
                  <a:lnTo>
                    <a:pt x="92214" y="69710"/>
                  </a:lnTo>
                  <a:lnTo>
                    <a:pt x="92617" y="72138"/>
                  </a:lnTo>
                  <a:lnTo>
                    <a:pt x="92885" y="75953"/>
                  </a:lnTo>
                  <a:lnTo>
                    <a:pt x="92885" y="77687"/>
                  </a:lnTo>
                  <a:lnTo>
                    <a:pt x="92885" y="78728"/>
                  </a:lnTo>
                  <a:lnTo>
                    <a:pt x="92483" y="81156"/>
                  </a:lnTo>
                  <a:lnTo>
                    <a:pt x="91812" y="83236"/>
                  </a:lnTo>
                  <a:lnTo>
                    <a:pt x="91409" y="84277"/>
                  </a:lnTo>
                  <a:lnTo>
                    <a:pt x="90604" y="84971"/>
                  </a:lnTo>
                  <a:lnTo>
                    <a:pt x="90067" y="85317"/>
                  </a:lnTo>
                  <a:lnTo>
                    <a:pt x="88187" y="87398"/>
                  </a:lnTo>
                  <a:lnTo>
                    <a:pt x="87382" y="88439"/>
                  </a:lnTo>
                  <a:lnTo>
                    <a:pt x="86577" y="90520"/>
                  </a:lnTo>
                  <a:lnTo>
                    <a:pt x="86040" y="92601"/>
                  </a:lnTo>
                  <a:lnTo>
                    <a:pt x="85503" y="94682"/>
                  </a:lnTo>
                  <a:lnTo>
                    <a:pt x="86040" y="97456"/>
                  </a:lnTo>
                  <a:lnTo>
                    <a:pt x="86577" y="99537"/>
                  </a:lnTo>
                  <a:lnTo>
                    <a:pt x="87248" y="101618"/>
                  </a:lnTo>
                  <a:lnTo>
                    <a:pt x="87382" y="102312"/>
                  </a:lnTo>
                  <a:lnTo>
                    <a:pt x="89261" y="105780"/>
                  </a:lnTo>
                  <a:lnTo>
                    <a:pt x="90201" y="107514"/>
                  </a:lnTo>
                  <a:lnTo>
                    <a:pt x="91409" y="108901"/>
                  </a:lnTo>
                  <a:lnTo>
                    <a:pt x="92483" y="109942"/>
                  </a:lnTo>
                  <a:lnTo>
                    <a:pt x="94765" y="111676"/>
                  </a:lnTo>
                  <a:lnTo>
                    <a:pt x="97315" y="113063"/>
                  </a:lnTo>
                  <a:lnTo>
                    <a:pt x="103624" y="116184"/>
                  </a:lnTo>
                  <a:lnTo>
                    <a:pt x="109664" y="118265"/>
                  </a:lnTo>
                  <a:lnTo>
                    <a:pt x="112751" y="119306"/>
                  </a:lnTo>
                  <a:lnTo>
                    <a:pt x="115838" y="119306"/>
                  </a:lnTo>
                  <a:lnTo>
                    <a:pt x="120000" y="120000"/>
                  </a:lnTo>
                  <a:lnTo>
                    <a:pt x="120000" y="119306"/>
                  </a:lnTo>
                  <a:lnTo>
                    <a:pt x="115838" y="118959"/>
                  </a:lnTo>
                  <a:lnTo>
                    <a:pt x="110469" y="118265"/>
                  </a:lnTo>
                  <a:lnTo>
                    <a:pt x="105234" y="116878"/>
                  </a:lnTo>
                  <a:lnTo>
                    <a:pt x="110335" y="117225"/>
                  </a:lnTo>
                  <a:lnTo>
                    <a:pt x="113154" y="117225"/>
                  </a:lnTo>
                  <a:lnTo>
                    <a:pt x="115838" y="116878"/>
                  </a:lnTo>
                  <a:lnTo>
                    <a:pt x="115838" y="116184"/>
                  </a:lnTo>
                  <a:lnTo>
                    <a:pt x="112348" y="116878"/>
                  </a:lnTo>
                  <a:lnTo>
                    <a:pt x="108724" y="116878"/>
                  </a:lnTo>
                  <a:lnTo>
                    <a:pt x="103624" y="115838"/>
                  </a:lnTo>
                  <a:lnTo>
                    <a:pt x="101208" y="114797"/>
                  </a:lnTo>
                  <a:lnTo>
                    <a:pt x="97986" y="112023"/>
                  </a:lnTo>
                  <a:lnTo>
                    <a:pt x="95704" y="109595"/>
                  </a:lnTo>
                  <a:lnTo>
                    <a:pt x="94093" y="107514"/>
                  </a:lnTo>
                  <a:lnTo>
                    <a:pt x="93020" y="104739"/>
                  </a:lnTo>
                  <a:lnTo>
                    <a:pt x="92483" y="102658"/>
                  </a:lnTo>
                  <a:lnTo>
                    <a:pt x="92080" y="101271"/>
                  </a:lnTo>
                  <a:lnTo>
                    <a:pt x="92080" y="100231"/>
                  </a:lnTo>
                  <a:lnTo>
                    <a:pt x="92214" y="98497"/>
                  </a:lnTo>
                  <a:lnTo>
                    <a:pt x="92483" y="97109"/>
                  </a:lnTo>
                  <a:lnTo>
                    <a:pt x="93691" y="94335"/>
                  </a:lnTo>
                  <a:lnTo>
                    <a:pt x="95302" y="91560"/>
                  </a:lnTo>
                  <a:lnTo>
                    <a:pt x="97315" y="90173"/>
                  </a:lnTo>
                  <a:lnTo>
                    <a:pt x="100939" y="88092"/>
                  </a:lnTo>
                  <a:lnTo>
                    <a:pt x="102550" y="87052"/>
                  </a:lnTo>
                  <a:lnTo>
                    <a:pt x="104026" y="86011"/>
                  </a:lnTo>
                  <a:lnTo>
                    <a:pt x="105234" y="84277"/>
                  </a:lnTo>
                  <a:lnTo>
                    <a:pt x="106040" y="82890"/>
                  </a:lnTo>
                  <a:lnTo>
                    <a:pt x="106442" y="80809"/>
                  </a:lnTo>
                  <a:lnTo>
                    <a:pt x="106711" y="79075"/>
                  </a:lnTo>
                  <a:lnTo>
                    <a:pt x="106711" y="78034"/>
                  </a:lnTo>
                  <a:lnTo>
                    <a:pt x="106711" y="76994"/>
                  </a:lnTo>
                  <a:lnTo>
                    <a:pt x="105906" y="74913"/>
                  </a:lnTo>
                  <a:lnTo>
                    <a:pt x="104832" y="73526"/>
                  </a:lnTo>
                  <a:lnTo>
                    <a:pt x="103624" y="71791"/>
                  </a:lnTo>
                  <a:lnTo>
                    <a:pt x="102416" y="71098"/>
                  </a:lnTo>
                  <a:lnTo>
                    <a:pt x="100134" y="70751"/>
                  </a:lnTo>
                  <a:lnTo>
                    <a:pt x="99194" y="70751"/>
                  </a:lnTo>
                  <a:lnTo>
                    <a:pt x="96375" y="70057"/>
                  </a:lnTo>
                  <a:lnTo>
                    <a:pt x="92617" y="70751"/>
                  </a:lnTo>
                  <a:lnTo>
                    <a:pt x="92483" y="70057"/>
                  </a:lnTo>
                  <a:lnTo>
                    <a:pt x="97718" y="70057"/>
                  </a:lnTo>
                  <a:lnTo>
                    <a:pt x="101342" y="70751"/>
                  </a:lnTo>
                  <a:lnTo>
                    <a:pt x="103221" y="71098"/>
                  </a:lnTo>
                  <a:lnTo>
                    <a:pt x="104697" y="72138"/>
                  </a:lnTo>
                  <a:lnTo>
                    <a:pt x="106308" y="73872"/>
                  </a:lnTo>
                  <a:lnTo>
                    <a:pt x="107248" y="75953"/>
                  </a:lnTo>
                  <a:lnTo>
                    <a:pt x="107919" y="76994"/>
                  </a:lnTo>
                  <a:lnTo>
                    <a:pt x="108053" y="78728"/>
                  </a:lnTo>
                  <a:lnTo>
                    <a:pt x="108053" y="80809"/>
                  </a:lnTo>
                  <a:lnTo>
                    <a:pt x="107516" y="82890"/>
                  </a:lnTo>
                  <a:lnTo>
                    <a:pt x="107248" y="83930"/>
                  </a:lnTo>
                  <a:lnTo>
                    <a:pt x="106442" y="84971"/>
                  </a:lnTo>
                  <a:lnTo>
                    <a:pt x="104697" y="87052"/>
                  </a:lnTo>
                  <a:lnTo>
                    <a:pt x="101342" y="89132"/>
                  </a:lnTo>
                  <a:lnTo>
                    <a:pt x="100402" y="89479"/>
                  </a:lnTo>
                  <a:lnTo>
                    <a:pt x="97986" y="91213"/>
                  </a:lnTo>
                  <a:lnTo>
                    <a:pt x="96778" y="92254"/>
                  </a:lnTo>
                  <a:lnTo>
                    <a:pt x="95570" y="93641"/>
                  </a:lnTo>
                  <a:lnTo>
                    <a:pt x="94765" y="95722"/>
                  </a:lnTo>
                  <a:lnTo>
                    <a:pt x="93825" y="98497"/>
                  </a:lnTo>
                  <a:lnTo>
                    <a:pt x="93825" y="100231"/>
                  </a:lnTo>
                  <a:lnTo>
                    <a:pt x="93825" y="101271"/>
                  </a:lnTo>
                  <a:lnTo>
                    <a:pt x="94228" y="103352"/>
                  </a:lnTo>
                  <a:lnTo>
                    <a:pt x="94899" y="105433"/>
                  </a:lnTo>
                  <a:lnTo>
                    <a:pt x="96107" y="107861"/>
                  </a:lnTo>
                  <a:lnTo>
                    <a:pt x="98120" y="110635"/>
                  </a:lnTo>
                  <a:lnTo>
                    <a:pt x="101208" y="112023"/>
                  </a:lnTo>
                  <a:lnTo>
                    <a:pt x="105637" y="114104"/>
                  </a:lnTo>
                  <a:lnTo>
                    <a:pt x="109530" y="115838"/>
                  </a:lnTo>
                  <a:lnTo>
                    <a:pt x="113020" y="116184"/>
                  </a:lnTo>
                  <a:lnTo>
                    <a:pt x="113020" y="115838"/>
                  </a:lnTo>
                  <a:lnTo>
                    <a:pt x="109664" y="114797"/>
                  </a:lnTo>
                  <a:lnTo>
                    <a:pt x="105906" y="112716"/>
                  </a:lnTo>
                  <a:lnTo>
                    <a:pt x="101342" y="110635"/>
                  </a:lnTo>
                  <a:lnTo>
                    <a:pt x="99328" y="108901"/>
                  </a:lnTo>
                  <a:lnTo>
                    <a:pt x="97718" y="106820"/>
                  </a:lnTo>
                  <a:lnTo>
                    <a:pt x="96778" y="105433"/>
                  </a:lnTo>
                  <a:lnTo>
                    <a:pt x="96107" y="102658"/>
                  </a:lnTo>
                  <a:lnTo>
                    <a:pt x="96107" y="101271"/>
                  </a:lnTo>
                  <a:lnTo>
                    <a:pt x="96510" y="99537"/>
                  </a:lnTo>
                  <a:lnTo>
                    <a:pt x="96912" y="98150"/>
                  </a:lnTo>
                  <a:lnTo>
                    <a:pt x="98120" y="95722"/>
                  </a:lnTo>
                  <a:lnTo>
                    <a:pt x="99597" y="93641"/>
                  </a:lnTo>
                  <a:lnTo>
                    <a:pt x="101208" y="92254"/>
                  </a:lnTo>
                  <a:lnTo>
                    <a:pt x="102818" y="91213"/>
                  </a:lnTo>
                  <a:lnTo>
                    <a:pt x="105503" y="90173"/>
                  </a:lnTo>
                  <a:lnTo>
                    <a:pt x="106711" y="89479"/>
                  </a:lnTo>
                  <a:lnTo>
                    <a:pt x="107919" y="89132"/>
                  </a:lnTo>
                  <a:lnTo>
                    <a:pt x="107919" y="89479"/>
                  </a:lnTo>
                  <a:lnTo>
                    <a:pt x="109664" y="89132"/>
                  </a:lnTo>
                  <a:lnTo>
                    <a:pt x="110469" y="88439"/>
                  </a:lnTo>
                  <a:lnTo>
                    <a:pt x="112214" y="87052"/>
                  </a:lnTo>
                  <a:lnTo>
                    <a:pt x="113422" y="85317"/>
                  </a:lnTo>
                  <a:lnTo>
                    <a:pt x="113959" y="83236"/>
                  </a:lnTo>
                  <a:lnTo>
                    <a:pt x="114362" y="82196"/>
                  </a:lnTo>
                  <a:lnTo>
                    <a:pt x="114630" y="80115"/>
                  </a:lnTo>
                  <a:lnTo>
                    <a:pt x="114362" y="79768"/>
                  </a:lnTo>
                  <a:lnTo>
                    <a:pt x="113959" y="76994"/>
                  </a:lnTo>
                  <a:lnTo>
                    <a:pt x="113154" y="75606"/>
                  </a:lnTo>
                  <a:lnTo>
                    <a:pt x="111946" y="73872"/>
                  </a:lnTo>
                  <a:lnTo>
                    <a:pt x="110738" y="72832"/>
                  </a:lnTo>
                  <a:lnTo>
                    <a:pt x="108456" y="71791"/>
                  </a:lnTo>
                  <a:lnTo>
                    <a:pt x="107248" y="71791"/>
                  </a:lnTo>
                  <a:lnTo>
                    <a:pt x="104832" y="70057"/>
                  </a:lnTo>
                  <a:lnTo>
                    <a:pt x="103624" y="70057"/>
                  </a:lnTo>
                  <a:lnTo>
                    <a:pt x="97986" y="69017"/>
                  </a:lnTo>
                  <a:lnTo>
                    <a:pt x="93825" y="66936"/>
                  </a:lnTo>
                  <a:lnTo>
                    <a:pt x="91677" y="65549"/>
                  </a:lnTo>
                  <a:lnTo>
                    <a:pt x="90872" y="64855"/>
                  </a:lnTo>
                  <a:lnTo>
                    <a:pt x="89664" y="62774"/>
                  </a:lnTo>
                  <a:lnTo>
                    <a:pt x="88590" y="61734"/>
                  </a:lnTo>
                  <a:lnTo>
                    <a:pt x="88859" y="61734"/>
                  </a:lnTo>
                  <a:lnTo>
                    <a:pt x="88456" y="61387"/>
                  </a:lnTo>
                  <a:lnTo>
                    <a:pt x="87248" y="60346"/>
                  </a:lnTo>
                  <a:lnTo>
                    <a:pt x="86174" y="58265"/>
                  </a:lnTo>
                  <a:lnTo>
                    <a:pt x="85771" y="56531"/>
                  </a:lnTo>
                  <a:lnTo>
                    <a:pt x="85369" y="54450"/>
                  </a:lnTo>
                  <a:lnTo>
                    <a:pt x="85503" y="52023"/>
                  </a:lnTo>
                  <a:lnTo>
                    <a:pt x="86040" y="50289"/>
                  </a:lnTo>
                  <a:lnTo>
                    <a:pt x="86577" y="48901"/>
                  </a:lnTo>
                  <a:lnTo>
                    <a:pt x="88053" y="46127"/>
                  </a:lnTo>
                  <a:lnTo>
                    <a:pt x="89664" y="44393"/>
                  </a:lnTo>
                  <a:lnTo>
                    <a:pt x="91677" y="43005"/>
                  </a:lnTo>
                  <a:lnTo>
                    <a:pt x="95704" y="40231"/>
                  </a:lnTo>
                  <a:lnTo>
                    <a:pt x="96778" y="39190"/>
                  </a:lnTo>
                  <a:lnTo>
                    <a:pt x="97718" y="37803"/>
                  </a:lnTo>
                  <a:lnTo>
                    <a:pt x="98389" y="36069"/>
                  </a:lnTo>
                  <a:lnTo>
                    <a:pt x="98523" y="34682"/>
                  </a:lnTo>
                  <a:lnTo>
                    <a:pt x="98523" y="33641"/>
                  </a:lnTo>
                  <a:lnTo>
                    <a:pt x="98389" y="32601"/>
                  </a:lnTo>
                  <a:lnTo>
                    <a:pt x="97986" y="30867"/>
                  </a:lnTo>
                  <a:lnTo>
                    <a:pt x="98523" y="30867"/>
                  </a:lnTo>
                  <a:lnTo>
                    <a:pt x="99731" y="31907"/>
                  </a:lnTo>
                  <a:lnTo>
                    <a:pt x="100536" y="32947"/>
                  </a:lnTo>
                  <a:lnTo>
                    <a:pt x="100805" y="33641"/>
                  </a:lnTo>
                  <a:lnTo>
                    <a:pt x="100939" y="34682"/>
                  </a:lnTo>
                  <a:lnTo>
                    <a:pt x="100805" y="35722"/>
                  </a:lnTo>
                  <a:lnTo>
                    <a:pt x="100402" y="36763"/>
                  </a:lnTo>
                  <a:lnTo>
                    <a:pt x="99194" y="38843"/>
                  </a:lnTo>
                  <a:lnTo>
                    <a:pt x="97986" y="39884"/>
                  </a:lnTo>
                  <a:lnTo>
                    <a:pt x="96778" y="40924"/>
                  </a:lnTo>
                  <a:lnTo>
                    <a:pt x="95704" y="41271"/>
                  </a:lnTo>
                  <a:lnTo>
                    <a:pt x="94228" y="41965"/>
                  </a:lnTo>
                  <a:lnTo>
                    <a:pt x="91409" y="43352"/>
                  </a:lnTo>
                  <a:lnTo>
                    <a:pt x="90201" y="45086"/>
                  </a:lnTo>
                  <a:lnTo>
                    <a:pt x="88859" y="47167"/>
                  </a:lnTo>
                  <a:lnTo>
                    <a:pt x="87785" y="49942"/>
                  </a:lnTo>
                  <a:lnTo>
                    <a:pt x="87382" y="51329"/>
                  </a:lnTo>
                  <a:lnTo>
                    <a:pt x="87248" y="53063"/>
                  </a:lnTo>
                  <a:lnTo>
                    <a:pt x="87248" y="54450"/>
                  </a:lnTo>
                  <a:lnTo>
                    <a:pt x="87382" y="56184"/>
                  </a:lnTo>
                  <a:lnTo>
                    <a:pt x="88053" y="58265"/>
                  </a:lnTo>
                  <a:lnTo>
                    <a:pt x="88993" y="60693"/>
                  </a:lnTo>
                  <a:lnTo>
                    <a:pt x="90604" y="63468"/>
                  </a:lnTo>
                  <a:lnTo>
                    <a:pt x="93288" y="65895"/>
                  </a:lnTo>
                  <a:lnTo>
                    <a:pt x="97181" y="67630"/>
                  </a:lnTo>
                  <a:lnTo>
                    <a:pt x="102013" y="67976"/>
                  </a:lnTo>
                  <a:lnTo>
                    <a:pt x="106040" y="69017"/>
                  </a:lnTo>
                  <a:lnTo>
                    <a:pt x="109127" y="70057"/>
                  </a:lnTo>
                  <a:lnTo>
                    <a:pt x="110469" y="70751"/>
                  </a:lnTo>
                  <a:lnTo>
                    <a:pt x="113959" y="72138"/>
                  </a:lnTo>
                  <a:lnTo>
                    <a:pt x="115570" y="73872"/>
                  </a:lnTo>
                  <a:lnTo>
                    <a:pt x="117046" y="75953"/>
                  </a:lnTo>
                  <a:lnTo>
                    <a:pt x="118255" y="78728"/>
                  </a:lnTo>
                  <a:lnTo>
                    <a:pt x="118389" y="79768"/>
                  </a:lnTo>
                  <a:lnTo>
                    <a:pt x="118389" y="81156"/>
                  </a:lnTo>
                  <a:lnTo>
                    <a:pt x="118389" y="82196"/>
                  </a:lnTo>
                  <a:lnTo>
                    <a:pt x="117583" y="84277"/>
                  </a:lnTo>
                  <a:lnTo>
                    <a:pt x="117046" y="86011"/>
                  </a:lnTo>
                  <a:lnTo>
                    <a:pt x="116241" y="87052"/>
                  </a:lnTo>
                  <a:lnTo>
                    <a:pt x="115033" y="87398"/>
                  </a:lnTo>
                  <a:lnTo>
                    <a:pt x="113422" y="88092"/>
                  </a:lnTo>
                  <a:lnTo>
                    <a:pt x="108724" y="90173"/>
                  </a:lnTo>
                  <a:lnTo>
                    <a:pt x="104832" y="91213"/>
                  </a:lnTo>
                  <a:lnTo>
                    <a:pt x="102147" y="92601"/>
                  </a:lnTo>
                  <a:lnTo>
                    <a:pt x="100805" y="94335"/>
                  </a:lnTo>
                  <a:lnTo>
                    <a:pt x="100402" y="94682"/>
                  </a:lnTo>
                  <a:lnTo>
                    <a:pt x="99328" y="96416"/>
                  </a:lnTo>
                  <a:lnTo>
                    <a:pt x="98523" y="97456"/>
                  </a:lnTo>
                  <a:lnTo>
                    <a:pt x="98120" y="99190"/>
                  </a:lnTo>
                  <a:lnTo>
                    <a:pt x="97986" y="101271"/>
                  </a:lnTo>
                  <a:lnTo>
                    <a:pt x="98120" y="102658"/>
                  </a:lnTo>
                  <a:lnTo>
                    <a:pt x="98523" y="104393"/>
                  </a:lnTo>
                  <a:lnTo>
                    <a:pt x="99328" y="105780"/>
                  </a:lnTo>
                  <a:lnTo>
                    <a:pt x="101610" y="108901"/>
                  </a:lnTo>
                  <a:lnTo>
                    <a:pt x="104697" y="111676"/>
                  </a:lnTo>
                  <a:lnTo>
                    <a:pt x="107919" y="113063"/>
                  </a:lnTo>
                  <a:lnTo>
                    <a:pt x="111140" y="114797"/>
                  </a:lnTo>
                  <a:lnTo>
                    <a:pt x="116778" y="116878"/>
                  </a:lnTo>
                  <a:lnTo>
                    <a:pt x="119194" y="117225"/>
                  </a:lnTo>
                  <a:lnTo>
                    <a:pt x="120000" y="117225"/>
                  </a:lnTo>
                  <a:lnTo>
                    <a:pt x="120000" y="116878"/>
                  </a:lnTo>
                  <a:lnTo>
                    <a:pt x="119194" y="116878"/>
                  </a:lnTo>
                  <a:lnTo>
                    <a:pt x="116778" y="116184"/>
                  </a:lnTo>
                  <a:lnTo>
                    <a:pt x="111140" y="114104"/>
                  </a:lnTo>
                  <a:lnTo>
                    <a:pt x="107919" y="113063"/>
                  </a:lnTo>
                  <a:lnTo>
                    <a:pt x="104697" y="110982"/>
                  </a:lnTo>
                  <a:lnTo>
                    <a:pt x="101744" y="108554"/>
                  </a:lnTo>
                  <a:lnTo>
                    <a:pt x="99597" y="105780"/>
                  </a:lnTo>
                  <a:lnTo>
                    <a:pt x="98791" y="104393"/>
                  </a:lnTo>
                  <a:lnTo>
                    <a:pt x="98389" y="102312"/>
                  </a:lnTo>
                  <a:lnTo>
                    <a:pt x="98120" y="101271"/>
                  </a:lnTo>
                  <a:lnTo>
                    <a:pt x="98389" y="99537"/>
                  </a:lnTo>
                  <a:lnTo>
                    <a:pt x="98791" y="98150"/>
                  </a:lnTo>
                  <a:lnTo>
                    <a:pt x="99328" y="96416"/>
                  </a:lnTo>
                  <a:lnTo>
                    <a:pt x="100402" y="95375"/>
                  </a:lnTo>
                  <a:lnTo>
                    <a:pt x="100805" y="94682"/>
                  </a:lnTo>
                  <a:lnTo>
                    <a:pt x="102416" y="93294"/>
                  </a:lnTo>
                  <a:lnTo>
                    <a:pt x="104832" y="91560"/>
                  </a:lnTo>
                  <a:lnTo>
                    <a:pt x="108724" y="90520"/>
                  </a:lnTo>
                  <a:lnTo>
                    <a:pt x="113422" y="88439"/>
                  </a:lnTo>
                  <a:lnTo>
                    <a:pt x="115033" y="88092"/>
                  </a:lnTo>
                  <a:lnTo>
                    <a:pt x="116241" y="87398"/>
                  </a:lnTo>
                  <a:lnTo>
                    <a:pt x="117181" y="86011"/>
                  </a:lnTo>
                  <a:lnTo>
                    <a:pt x="117852" y="84971"/>
                  </a:lnTo>
                  <a:lnTo>
                    <a:pt x="118389" y="82196"/>
                  </a:lnTo>
                  <a:lnTo>
                    <a:pt x="118657" y="81156"/>
                  </a:lnTo>
                  <a:lnTo>
                    <a:pt x="118657" y="79768"/>
                  </a:lnTo>
                  <a:lnTo>
                    <a:pt x="118255" y="77687"/>
                  </a:lnTo>
                  <a:lnTo>
                    <a:pt x="117583" y="76647"/>
                  </a:lnTo>
                  <a:lnTo>
                    <a:pt x="116778" y="74913"/>
                  </a:lnTo>
                  <a:lnTo>
                    <a:pt x="114765" y="72832"/>
                  </a:lnTo>
                  <a:lnTo>
                    <a:pt x="112751" y="71098"/>
                  </a:lnTo>
                  <a:lnTo>
                    <a:pt x="114362" y="71791"/>
                  </a:lnTo>
                  <a:lnTo>
                    <a:pt x="116644" y="72138"/>
                  </a:lnTo>
                  <a:lnTo>
                    <a:pt x="118657" y="74566"/>
                  </a:lnTo>
                  <a:lnTo>
                    <a:pt x="119463" y="75953"/>
                  </a:lnTo>
                  <a:lnTo>
                    <a:pt x="120000" y="77687"/>
                  </a:lnTo>
                  <a:lnTo>
                    <a:pt x="120000" y="76994"/>
                  </a:lnTo>
                  <a:lnTo>
                    <a:pt x="119463" y="75606"/>
                  </a:lnTo>
                  <a:lnTo>
                    <a:pt x="118657" y="73872"/>
                  </a:lnTo>
                  <a:lnTo>
                    <a:pt x="120000" y="74566"/>
                  </a:lnTo>
                  <a:lnTo>
                    <a:pt x="120000" y="73872"/>
                  </a:lnTo>
                  <a:lnTo>
                    <a:pt x="118255" y="73526"/>
                  </a:lnTo>
                  <a:lnTo>
                    <a:pt x="116241" y="71791"/>
                  </a:lnTo>
                  <a:lnTo>
                    <a:pt x="114362" y="71098"/>
                  </a:lnTo>
                  <a:lnTo>
                    <a:pt x="111946" y="70751"/>
                  </a:lnTo>
                  <a:lnTo>
                    <a:pt x="109127" y="69710"/>
                  </a:lnTo>
                  <a:lnTo>
                    <a:pt x="106442" y="68670"/>
                  </a:lnTo>
                  <a:lnTo>
                    <a:pt x="103221" y="67976"/>
                  </a:lnTo>
                  <a:lnTo>
                    <a:pt x="101610" y="66936"/>
                  </a:lnTo>
                  <a:lnTo>
                    <a:pt x="98523" y="63815"/>
                  </a:lnTo>
                  <a:lnTo>
                    <a:pt x="96912" y="61387"/>
                  </a:lnTo>
                  <a:lnTo>
                    <a:pt x="95570" y="59653"/>
                  </a:lnTo>
                  <a:lnTo>
                    <a:pt x="94496" y="56531"/>
                  </a:lnTo>
                  <a:lnTo>
                    <a:pt x="94228" y="55491"/>
                  </a:lnTo>
                  <a:lnTo>
                    <a:pt x="94228" y="54104"/>
                  </a:lnTo>
                  <a:lnTo>
                    <a:pt x="94228" y="52369"/>
                  </a:lnTo>
                  <a:lnTo>
                    <a:pt x="94765" y="50289"/>
                  </a:lnTo>
                  <a:lnTo>
                    <a:pt x="95302" y="48901"/>
                  </a:lnTo>
                  <a:lnTo>
                    <a:pt x="96107" y="46127"/>
                  </a:lnTo>
                  <a:lnTo>
                    <a:pt x="97583" y="44046"/>
                  </a:lnTo>
                  <a:lnTo>
                    <a:pt x="99328" y="42312"/>
                  </a:lnTo>
                  <a:lnTo>
                    <a:pt x="101610" y="40924"/>
                  </a:lnTo>
                  <a:lnTo>
                    <a:pt x="105100" y="39884"/>
                  </a:lnTo>
                  <a:lnTo>
                    <a:pt x="102550" y="40924"/>
                  </a:lnTo>
                  <a:lnTo>
                    <a:pt x="100805" y="42312"/>
                  </a:lnTo>
                  <a:lnTo>
                    <a:pt x="99194" y="44046"/>
                  </a:lnTo>
                  <a:lnTo>
                    <a:pt x="98120" y="46127"/>
                  </a:lnTo>
                  <a:lnTo>
                    <a:pt x="96778" y="49248"/>
                  </a:lnTo>
                  <a:lnTo>
                    <a:pt x="96375" y="50289"/>
                  </a:lnTo>
                  <a:lnTo>
                    <a:pt x="95973" y="53063"/>
                  </a:lnTo>
                  <a:lnTo>
                    <a:pt x="96107" y="55491"/>
                  </a:lnTo>
                  <a:lnTo>
                    <a:pt x="96778" y="57572"/>
                  </a:lnTo>
                  <a:lnTo>
                    <a:pt x="97583" y="59653"/>
                  </a:lnTo>
                  <a:lnTo>
                    <a:pt x="99597" y="62427"/>
                  </a:lnTo>
                  <a:lnTo>
                    <a:pt x="101342" y="63815"/>
                  </a:lnTo>
                  <a:lnTo>
                    <a:pt x="102416" y="64508"/>
                  </a:lnTo>
                  <a:lnTo>
                    <a:pt x="106040" y="66936"/>
                  </a:lnTo>
                  <a:lnTo>
                    <a:pt x="109530" y="69017"/>
                  </a:lnTo>
                  <a:lnTo>
                    <a:pt x="112348" y="70057"/>
                  </a:lnTo>
                  <a:lnTo>
                    <a:pt x="114765" y="70751"/>
                  </a:lnTo>
                  <a:lnTo>
                    <a:pt x="118255" y="70751"/>
                  </a:lnTo>
                  <a:lnTo>
                    <a:pt x="119463" y="70057"/>
                  </a:lnTo>
                  <a:lnTo>
                    <a:pt x="120000" y="71098"/>
                  </a:lnTo>
                  <a:lnTo>
                    <a:pt x="120000" y="70751"/>
                  </a:lnTo>
                  <a:lnTo>
                    <a:pt x="119463" y="69710"/>
                  </a:lnTo>
                  <a:lnTo>
                    <a:pt x="118657" y="67630"/>
                  </a:lnTo>
                  <a:lnTo>
                    <a:pt x="118657" y="65895"/>
                  </a:lnTo>
                  <a:lnTo>
                    <a:pt x="119060" y="64855"/>
                  </a:lnTo>
                  <a:lnTo>
                    <a:pt x="119865" y="63815"/>
                  </a:lnTo>
                  <a:lnTo>
                    <a:pt x="120000" y="63815"/>
                  </a:lnTo>
                  <a:lnTo>
                    <a:pt x="120000" y="63468"/>
                  </a:lnTo>
                  <a:lnTo>
                    <a:pt x="119865" y="63468"/>
                  </a:lnTo>
                  <a:lnTo>
                    <a:pt x="116644" y="61734"/>
                  </a:lnTo>
                  <a:lnTo>
                    <a:pt x="114362" y="60346"/>
                  </a:lnTo>
                  <a:lnTo>
                    <a:pt x="113020" y="58265"/>
                  </a:lnTo>
                  <a:lnTo>
                    <a:pt x="112348" y="56184"/>
                  </a:lnTo>
                  <a:lnTo>
                    <a:pt x="112214" y="53410"/>
                  </a:lnTo>
                  <a:lnTo>
                    <a:pt x="112214" y="53063"/>
                  </a:lnTo>
                  <a:lnTo>
                    <a:pt x="112617" y="50982"/>
                  </a:lnTo>
                  <a:lnTo>
                    <a:pt x="113422" y="49248"/>
                  </a:lnTo>
                  <a:lnTo>
                    <a:pt x="114362" y="47514"/>
                  </a:lnTo>
                  <a:lnTo>
                    <a:pt x="115436" y="46127"/>
                  </a:lnTo>
                  <a:lnTo>
                    <a:pt x="117852" y="44393"/>
                  </a:lnTo>
                  <a:lnTo>
                    <a:pt x="120000" y="43352"/>
                  </a:lnTo>
                  <a:lnTo>
                    <a:pt x="120000" y="43005"/>
                  </a:lnTo>
                  <a:lnTo>
                    <a:pt x="117583" y="44046"/>
                  </a:lnTo>
                  <a:lnTo>
                    <a:pt x="115167" y="46127"/>
                  </a:lnTo>
                  <a:lnTo>
                    <a:pt x="114228" y="47167"/>
                  </a:lnTo>
                  <a:lnTo>
                    <a:pt x="113154" y="48901"/>
                  </a:lnTo>
                  <a:lnTo>
                    <a:pt x="112617" y="50289"/>
                  </a:lnTo>
                  <a:lnTo>
                    <a:pt x="111946" y="52369"/>
                  </a:lnTo>
                  <a:lnTo>
                    <a:pt x="111946" y="53410"/>
                  </a:lnTo>
                  <a:lnTo>
                    <a:pt x="111946" y="54450"/>
                  </a:lnTo>
                  <a:lnTo>
                    <a:pt x="112214" y="56184"/>
                  </a:lnTo>
                  <a:lnTo>
                    <a:pt x="112751" y="58265"/>
                  </a:lnTo>
                  <a:lnTo>
                    <a:pt x="114228" y="60346"/>
                  </a:lnTo>
                  <a:lnTo>
                    <a:pt x="116241" y="61734"/>
                  </a:lnTo>
                  <a:lnTo>
                    <a:pt x="119463" y="63815"/>
                  </a:lnTo>
                  <a:lnTo>
                    <a:pt x="118791" y="64508"/>
                  </a:lnTo>
                  <a:lnTo>
                    <a:pt x="118389" y="65549"/>
                  </a:lnTo>
                  <a:lnTo>
                    <a:pt x="118389" y="66589"/>
                  </a:lnTo>
                  <a:lnTo>
                    <a:pt x="116241" y="65895"/>
                  </a:lnTo>
                  <a:lnTo>
                    <a:pt x="111140" y="64508"/>
                  </a:lnTo>
                  <a:lnTo>
                    <a:pt x="108456" y="62774"/>
                  </a:lnTo>
                  <a:lnTo>
                    <a:pt x="106308" y="60693"/>
                  </a:lnTo>
                  <a:lnTo>
                    <a:pt x="105234" y="59653"/>
                  </a:lnTo>
                  <a:lnTo>
                    <a:pt x="104429" y="58265"/>
                  </a:lnTo>
                  <a:lnTo>
                    <a:pt x="104026" y="56531"/>
                  </a:lnTo>
                  <a:lnTo>
                    <a:pt x="103624" y="55144"/>
                  </a:lnTo>
                  <a:lnTo>
                    <a:pt x="103624" y="54104"/>
                  </a:lnTo>
                  <a:lnTo>
                    <a:pt x="103892" y="52369"/>
                  </a:lnTo>
                  <a:lnTo>
                    <a:pt x="104295" y="50982"/>
                  </a:lnTo>
                  <a:lnTo>
                    <a:pt x="105503" y="47514"/>
                  </a:lnTo>
                  <a:lnTo>
                    <a:pt x="106442" y="46127"/>
                  </a:lnTo>
                  <a:lnTo>
                    <a:pt x="107919" y="45086"/>
                  </a:lnTo>
                  <a:lnTo>
                    <a:pt x="109530" y="43352"/>
                  </a:lnTo>
                  <a:lnTo>
                    <a:pt x="111543" y="42312"/>
                  </a:lnTo>
                  <a:lnTo>
                    <a:pt x="113959" y="41271"/>
                  </a:lnTo>
                  <a:lnTo>
                    <a:pt x="116778" y="40231"/>
                  </a:lnTo>
                  <a:lnTo>
                    <a:pt x="120000" y="39884"/>
                  </a:lnTo>
                  <a:lnTo>
                    <a:pt x="120000" y="39190"/>
                  </a:lnTo>
                  <a:lnTo>
                    <a:pt x="116778" y="40231"/>
                  </a:lnTo>
                  <a:lnTo>
                    <a:pt x="113959" y="40924"/>
                  </a:lnTo>
                  <a:lnTo>
                    <a:pt x="111543" y="41965"/>
                  </a:lnTo>
                  <a:lnTo>
                    <a:pt x="109261" y="43005"/>
                  </a:lnTo>
                  <a:lnTo>
                    <a:pt x="107651" y="44393"/>
                  </a:lnTo>
                  <a:lnTo>
                    <a:pt x="106442" y="46127"/>
                  </a:lnTo>
                  <a:lnTo>
                    <a:pt x="105503" y="47514"/>
                  </a:lnTo>
                  <a:lnTo>
                    <a:pt x="104697" y="49248"/>
                  </a:lnTo>
                  <a:lnTo>
                    <a:pt x="104026" y="50982"/>
                  </a:lnTo>
                  <a:lnTo>
                    <a:pt x="103624" y="52369"/>
                  </a:lnTo>
                  <a:lnTo>
                    <a:pt x="103624" y="54104"/>
                  </a:lnTo>
                  <a:lnTo>
                    <a:pt x="103624" y="55144"/>
                  </a:lnTo>
                  <a:lnTo>
                    <a:pt x="103624" y="56531"/>
                  </a:lnTo>
                  <a:lnTo>
                    <a:pt x="104026" y="57572"/>
                  </a:lnTo>
                  <a:lnTo>
                    <a:pt x="105234" y="60346"/>
                  </a:lnTo>
                  <a:lnTo>
                    <a:pt x="106845" y="61734"/>
                  </a:lnTo>
                  <a:lnTo>
                    <a:pt x="108859" y="63468"/>
                  </a:lnTo>
                  <a:lnTo>
                    <a:pt x="113422" y="65549"/>
                  </a:lnTo>
                  <a:lnTo>
                    <a:pt x="116778" y="66589"/>
                  </a:lnTo>
                  <a:lnTo>
                    <a:pt x="113154" y="65895"/>
                  </a:lnTo>
                  <a:lnTo>
                    <a:pt x="110872" y="64855"/>
                  </a:lnTo>
                  <a:lnTo>
                    <a:pt x="108724" y="63815"/>
                  </a:lnTo>
                  <a:lnTo>
                    <a:pt x="106711" y="62427"/>
                  </a:lnTo>
                  <a:lnTo>
                    <a:pt x="104697" y="60693"/>
                  </a:lnTo>
                  <a:lnTo>
                    <a:pt x="103221" y="57572"/>
                  </a:lnTo>
                  <a:lnTo>
                    <a:pt x="102550" y="56184"/>
                  </a:lnTo>
                  <a:lnTo>
                    <a:pt x="102147" y="54104"/>
                  </a:lnTo>
                  <a:lnTo>
                    <a:pt x="102147" y="53063"/>
                  </a:lnTo>
                  <a:lnTo>
                    <a:pt x="102416" y="51329"/>
                  </a:lnTo>
                  <a:lnTo>
                    <a:pt x="102550" y="49942"/>
                  </a:lnTo>
                  <a:lnTo>
                    <a:pt x="103489" y="48208"/>
                  </a:lnTo>
                  <a:lnTo>
                    <a:pt x="104697" y="45433"/>
                  </a:lnTo>
                  <a:lnTo>
                    <a:pt x="106711" y="44046"/>
                  </a:lnTo>
                  <a:lnTo>
                    <a:pt x="109530" y="42312"/>
                  </a:lnTo>
                  <a:lnTo>
                    <a:pt x="113422" y="40924"/>
                  </a:lnTo>
                  <a:lnTo>
                    <a:pt x="120000" y="38150"/>
                  </a:lnTo>
                  <a:lnTo>
                    <a:pt x="120000" y="37803"/>
                  </a:lnTo>
                  <a:lnTo>
                    <a:pt x="113422" y="40231"/>
                  </a:lnTo>
                  <a:lnTo>
                    <a:pt x="109530" y="41965"/>
                  </a:lnTo>
                  <a:lnTo>
                    <a:pt x="106442" y="43352"/>
                  </a:lnTo>
                  <a:lnTo>
                    <a:pt x="104429" y="45433"/>
                  </a:lnTo>
                  <a:lnTo>
                    <a:pt x="103221" y="47514"/>
                  </a:lnTo>
                  <a:lnTo>
                    <a:pt x="102416" y="49942"/>
                  </a:lnTo>
                  <a:lnTo>
                    <a:pt x="102147" y="51329"/>
                  </a:lnTo>
                  <a:lnTo>
                    <a:pt x="102147" y="53063"/>
                  </a:lnTo>
                  <a:lnTo>
                    <a:pt x="102147" y="54450"/>
                  </a:lnTo>
                  <a:lnTo>
                    <a:pt x="102550" y="56531"/>
                  </a:lnTo>
                  <a:lnTo>
                    <a:pt x="103489" y="58612"/>
                  </a:lnTo>
                  <a:lnTo>
                    <a:pt x="104295" y="60346"/>
                  </a:lnTo>
                  <a:lnTo>
                    <a:pt x="105503" y="61387"/>
                  </a:lnTo>
                  <a:lnTo>
                    <a:pt x="107919" y="63815"/>
                  </a:lnTo>
                  <a:lnTo>
                    <a:pt x="110738" y="65549"/>
                  </a:lnTo>
                  <a:lnTo>
                    <a:pt x="113422" y="66589"/>
                  </a:lnTo>
                  <a:lnTo>
                    <a:pt x="115838" y="66936"/>
                  </a:lnTo>
                  <a:lnTo>
                    <a:pt x="118389" y="66936"/>
                  </a:lnTo>
                  <a:lnTo>
                    <a:pt x="118791" y="67976"/>
                  </a:lnTo>
                  <a:lnTo>
                    <a:pt x="115570" y="67976"/>
                  </a:lnTo>
                  <a:lnTo>
                    <a:pt x="109932" y="66589"/>
                  </a:lnTo>
                  <a:lnTo>
                    <a:pt x="106845" y="64855"/>
                  </a:lnTo>
                  <a:lnTo>
                    <a:pt x="104026" y="63468"/>
                  </a:lnTo>
                  <a:lnTo>
                    <a:pt x="101610" y="60693"/>
                  </a:lnTo>
                  <a:lnTo>
                    <a:pt x="100536" y="60346"/>
                  </a:lnTo>
                  <a:lnTo>
                    <a:pt x="100000" y="58612"/>
                  </a:lnTo>
                  <a:lnTo>
                    <a:pt x="99328" y="56531"/>
                  </a:lnTo>
                  <a:lnTo>
                    <a:pt x="98926" y="54450"/>
                  </a:lnTo>
                  <a:lnTo>
                    <a:pt x="98791" y="52023"/>
                  </a:lnTo>
                  <a:lnTo>
                    <a:pt x="99194" y="50289"/>
                  </a:lnTo>
                  <a:lnTo>
                    <a:pt x="99597" y="48901"/>
                  </a:lnTo>
                  <a:lnTo>
                    <a:pt x="100402" y="47167"/>
                  </a:lnTo>
                  <a:lnTo>
                    <a:pt x="101610" y="46127"/>
                  </a:lnTo>
                  <a:lnTo>
                    <a:pt x="102147" y="45086"/>
                  </a:lnTo>
                  <a:lnTo>
                    <a:pt x="104026" y="43352"/>
                  </a:lnTo>
                  <a:lnTo>
                    <a:pt x="106845" y="41271"/>
                  </a:lnTo>
                  <a:lnTo>
                    <a:pt x="110872" y="39190"/>
                  </a:lnTo>
                  <a:lnTo>
                    <a:pt x="111543" y="39190"/>
                  </a:lnTo>
                  <a:lnTo>
                    <a:pt x="114765" y="38150"/>
                  </a:lnTo>
                  <a:lnTo>
                    <a:pt x="117449" y="37109"/>
                  </a:lnTo>
                  <a:lnTo>
                    <a:pt x="120000" y="36069"/>
                  </a:lnTo>
                  <a:lnTo>
                    <a:pt x="120000" y="35722"/>
                  </a:lnTo>
                  <a:lnTo>
                    <a:pt x="116375" y="37109"/>
                  </a:lnTo>
                  <a:lnTo>
                    <a:pt x="113020" y="38150"/>
                  </a:lnTo>
                  <a:lnTo>
                    <a:pt x="114630" y="37109"/>
                  </a:lnTo>
                  <a:lnTo>
                    <a:pt x="115167" y="36069"/>
                  </a:lnTo>
                  <a:lnTo>
                    <a:pt x="115838" y="34682"/>
                  </a:lnTo>
                  <a:lnTo>
                    <a:pt x="115570" y="34682"/>
                  </a:lnTo>
                  <a:lnTo>
                    <a:pt x="120000" y="33988"/>
                  </a:lnTo>
                  <a:lnTo>
                    <a:pt x="120000" y="33641"/>
                  </a:lnTo>
                  <a:lnTo>
                    <a:pt x="115167" y="33988"/>
                  </a:lnTo>
                  <a:lnTo>
                    <a:pt x="110872" y="33988"/>
                  </a:lnTo>
                  <a:lnTo>
                    <a:pt x="104295" y="32947"/>
                  </a:lnTo>
                  <a:lnTo>
                    <a:pt x="104026" y="32601"/>
                  </a:lnTo>
                  <a:lnTo>
                    <a:pt x="104026" y="32947"/>
                  </a:lnTo>
                  <a:lnTo>
                    <a:pt x="100000" y="31560"/>
                  </a:lnTo>
                  <a:lnTo>
                    <a:pt x="98523" y="30867"/>
                  </a:lnTo>
                  <a:lnTo>
                    <a:pt x="97718" y="30520"/>
                  </a:lnTo>
                  <a:lnTo>
                    <a:pt x="96107" y="28439"/>
                  </a:lnTo>
                  <a:lnTo>
                    <a:pt x="95570" y="27398"/>
                  </a:lnTo>
                  <a:lnTo>
                    <a:pt x="95302" y="25664"/>
                  </a:lnTo>
                  <a:lnTo>
                    <a:pt x="95167" y="25317"/>
                  </a:lnTo>
                  <a:lnTo>
                    <a:pt x="95302" y="24624"/>
                  </a:lnTo>
                  <a:lnTo>
                    <a:pt x="95570" y="22890"/>
                  </a:lnTo>
                  <a:lnTo>
                    <a:pt x="96375" y="21502"/>
                  </a:lnTo>
                  <a:lnTo>
                    <a:pt x="98120" y="19768"/>
                  </a:lnTo>
                  <a:lnTo>
                    <a:pt x="100402" y="17687"/>
                  </a:lnTo>
                  <a:lnTo>
                    <a:pt x="103489" y="16300"/>
                  </a:lnTo>
                  <a:lnTo>
                    <a:pt x="107919" y="14566"/>
                  </a:lnTo>
                  <a:lnTo>
                    <a:pt x="108053" y="14566"/>
                  </a:lnTo>
                  <a:lnTo>
                    <a:pt x="109664" y="14566"/>
                  </a:lnTo>
                  <a:lnTo>
                    <a:pt x="111543" y="14566"/>
                  </a:lnTo>
                  <a:lnTo>
                    <a:pt x="115570" y="13526"/>
                  </a:lnTo>
                  <a:lnTo>
                    <a:pt x="115973" y="14219"/>
                  </a:lnTo>
                  <a:lnTo>
                    <a:pt x="115973" y="13526"/>
                  </a:lnTo>
                  <a:lnTo>
                    <a:pt x="118791" y="12485"/>
                  </a:lnTo>
                  <a:lnTo>
                    <a:pt x="120000" y="12138"/>
                  </a:lnTo>
                  <a:lnTo>
                    <a:pt x="120000" y="11445"/>
                  </a:lnTo>
                  <a:lnTo>
                    <a:pt x="118791" y="12138"/>
                  </a:lnTo>
                  <a:lnTo>
                    <a:pt x="115973" y="11098"/>
                  </a:lnTo>
                  <a:lnTo>
                    <a:pt x="113959" y="9364"/>
                  </a:lnTo>
                  <a:lnTo>
                    <a:pt x="113422" y="8323"/>
                  </a:lnTo>
                  <a:lnTo>
                    <a:pt x="112751" y="728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Shape 568"/>
            <p:cNvSpPr/>
            <p:nvPr/>
          </p:nvSpPr>
          <p:spPr>
            <a:xfrm>
              <a:off x="4178300" y="76200"/>
              <a:ext cx="134936" cy="555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80000" y="0"/>
                  </a:lnTo>
                  <a:lnTo>
                    <a:pt x="97142" y="66666"/>
                  </a:lnTo>
                  <a:lnTo>
                    <a:pt x="120000" y="120000"/>
                  </a:lnTo>
                  <a:lnTo>
                    <a:pt x="51428" y="666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Shape 569"/>
            <p:cNvSpPr/>
            <p:nvPr/>
          </p:nvSpPr>
          <p:spPr>
            <a:xfrm>
              <a:off x="7785100" y="1403350"/>
              <a:ext cx="165100" cy="1285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538" y="17142"/>
                  </a:moveTo>
                  <a:lnTo>
                    <a:pt x="41538" y="0"/>
                  </a:lnTo>
                  <a:lnTo>
                    <a:pt x="78461" y="5714"/>
                  </a:lnTo>
                  <a:lnTo>
                    <a:pt x="106153" y="22857"/>
                  </a:lnTo>
                  <a:lnTo>
                    <a:pt x="120000" y="40000"/>
                  </a:lnTo>
                  <a:lnTo>
                    <a:pt x="120000" y="57142"/>
                  </a:lnTo>
                  <a:lnTo>
                    <a:pt x="115384" y="85714"/>
                  </a:lnTo>
                  <a:lnTo>
                    <a:pt x="115384" y="91428"/>
                  </a:lnTo>
                  <a:lnTo>
                    <a:pt x="92307" y="102857"/>
                  </a:lnTo>
                  <a:lnTo>
                    <a:pt x="64615" y="120000"/>
                  </a:lnTo>
                  <a:lnTo>
                    <a:pt x="0" y="120000"/>
                  </a:lnTo>
                  <a:lnTo>
                    <a:pt x="23076" y="91428"/>
                  </a:lnTo>
                  <a:lnTo>
                    <a:pt x="36923" y="57142"/>
                  </a:lnTo>
                  <a:lnTo>
                    <a:pt x="41538" y="1714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Shape 570"/>
            <p:cNvSpPr/>
            <p:nvPr/>
          </p:nvSpPr>
          <p:spPr>
            <a:xfrm>
              <a:off x="7664450" y="1371600"/>
              <a:ext cx="393700" cy="209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225" y="105454"/>
                  </a:moveTo>
                  <a:lnTo>
                    <a:pt x="34838" y="98181"/>
                  </a:lnTo>
                  <a:lnTo>
                    <a:pt x="60000" y="94545"/>
                  </a:lnTo>
                  <a:lnTo>
                    <a:pt x="79354" y="87272"/>
                  </a:lnTo>
                  <a:lnTo>
                    <a:pt x="85161" y="76363"/>
                  </a:lnTo>
                  <a:lnTo>
                    <a:pt x="87096" y="72727"/>
                  </a:lnTo>
                  <a:lnTo>
                    <a:pt x="90967" y="54545"/>
                  </a:lnTo>
                  <a:lnTo>
                    <a:pt x="90967" y="43636"/>
                  </a:lnTo>
                  <a:lnTo>
                    <a:pt x="81290" y="29090"/>
                  </a:lnTo>
                  <a:lnTo>
                    <a:pt x="71612" y="18181"/>
                  </a:lnTo>
                  <a:lnTo>
                    <a:pt x="54193" y="10909"/>
                  </a:lnTo>
                  <a:lnTo>
                    <a:pt x="54193" y="0"/>
                  </a:lnTo>
                  <a:lnTo>
                    <a:pt x="81290" y="0"/>
                  </a:lnTo>
                  <a:lnTo>
                    <a:pt x="98709" y="10909"/>
                  </a:lnTo>
                  <a:lnTo>
                    <a:pt x="114193" y="21818"/>
                  </a:lnTo>
                  <a:lnTo>
                    <a:pt x="120000" y="40000"/>
                  </a:lnTo>
                  <a:lnTo>
                    <a:pt x="120000" y="54545"/>
                  </a:lnTo>
                  <a:lnTo>
                    <a:pt x="116129" y="65454"/>
                  </a:lnTo>
                  <a:lnTo>
                    <a:pt x="114193" y="76363"/>
                  </a:lnTo>
                  <a:lnTo>
                    <a:pt x="108387" y="87272"/>
                  </a:lnTo>
                  <a:lnTo>
                    <a:pt x="96774" y="98181"/>
                  </a:lnTo>
                  <a:lnTo>
                    <a:pt x="79354" y="109090"/>
                  </a:lnTo>
                  <a:lnTo>
                    <a:pt x="54193" y="116363"/>
                  </a:lnTo>
                  <a:lnTo>
                    <a:pt x="25161" y="120000"/>
                  </a:lnTo>
                  <a:lnTo>
                    <a:pt x="0" y="120000"/>
                  </a:lnTo>
                  <a:lnTo>
                    <a:pt x="23225" y="105454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Shape 571"/>
            <p:cNvSpPr/>
            <p:nvPr/>
          </p:nvSpPr>
          <p:spPr>
            <a:xfrm>
              <a:off x="7575550" y="1676400"/>
              <a:ext cx="203199" cy="2825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9090"/>
                  </a:moveTo>
                  <a:lnTo>
                    <a:pt x="0" y="68181"/>
                  </a:lnTo>
                  <a:lnTo>
                    <a:pt x="7500" y="46363"/>
                  </a:lnTo>
                  <a:lnTo>
                    <a:pt x="30000" y="30000"/>
                  </a:lnTo>
                  <a:lnTo>
                    <a:pt x="52500" y="16363"/>
                  </a:lnTo>
                  <a:lnTo>
                    <a:pt x="78750" y="8181"/>
                  </a:lnTo>
                  <a:lnTo>
                    <a:pt x="120000" y="0"/>
                  </a:lnTo>
                  <a:lnTo>
                    <a:pt x="78750" y="21818"/>
                  </a:lnTo>
                  <a:lnTo>
                    <a:pt x="56250" y="38181"/>
                  </a:lnTo>
                  <a:lnTo>
                    <a:pt x="33750" y="60000"/>
                  </a:lnTo>
                  <a:lnTo>
                    <a:pt x="33750" y="76363"/>
                  </a:lnTo>
                  <a:lnTo>
                    <a:pt x="45000" y="95454"/>
                  </a:lnTo>
                  <a:lnTo>
                    <a:pt x="63750" y="109090"/>
                  </a:lnTo>
                  <a:lnTo>
                    <a:pt x="78750" y="120000"/>
                  </a:lnTo>
                  <a:lnTo>
                    <a:pt x="33750" y="100909"/>
                  </a:lnTo>
                  <a:lnTo>
                    <a:pt x="0" y="7909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Shape 572"/>
            <p:cNvSpPr/>
            <p:nvPr/>
          </p:nvSpPr>
          <p:spPr>
            <a:xfrm>
              <a:off x="7645400" y="1303337"/>
              <a:ext cx="844550" cy="7794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195" y="16585"/>
                  </a:moveTo>
                  <a:lnTo>
                    <a:pt x="120000" y="19512"/>
                  </a:lnTo>
                  <a:lnTo>
                    <a:pt x="118195" y="22439"/>
                  </a:lnTo>
                  <a:lnTo>
                    <a:pt x="118195" y="27317"/>
                  </a:lnTo>
                  <a:lnTo>
                    <a:pt x="115488" y="31219"/>
                  </a:lnTo>
                  <a:lnTo>
                    <a:pt x="110075" y="36097"/>
                  </a:lnTo>
                  <a:lnTo>
                    <a:pt x="103759" y="40000"/>
                  </a:lnTo>
                  <a:lnTo>
                    <a:pt x="92030" y="44878"/>
                  </a:lnTo>
                  <a:lnTo>
                    <a:pt x="80300" y="45853"/>
                  </a:lnTo>
                  <a:lnTo>
                    <a:pt x="55939" y="51707"/>
                  </a:lnTo>
                  <a:lnTo>
                    <a:pt x="42406" y="57560"/>
                  </a:lnTo>
                  <a:lnTo>
                    <a:pt x="30676" y="63414"/>
                  </a:lnTo>
                  <a:lnTo>
                    <a:pt x="24360" y="73170"/>
                  </a:lnTo>
                  <a:lnTo>
                    <a:pt x="21654" y="77073"/>
                  </a:lnTo>
                  <a:lnTo>
                    <a:pt x="19849" y="81951"/>
                  </a:lnTo>
                  <a:lnTo>
                    <a:pt x="21654" y="84878"/>
                  </a:lnTo>
                  <a:lnTo>
                    <a:pt x="22556" y="88780"/>
                  </a:lnTo>
                  <a:lnTo>
                    <a:pt x="25263" y="93658"/>
                  </a:lnTo>
                  <a:lnTo>
                    <a:pt x="30676" y="100487"/>
                  </a:lnTo>
                  <a:lnTo>
                    <a:pt x="40601" y="106341"/>
                  </a:lnTo>
                  <a:lnTo>
                    <a:pt x="53233" y="112195"/>
                  </a:lnTo>
                  <a:lnTo>
                    <a:pt x="69473" y="120000"/>
                  </a:lnTo>
                  <a:lnTo>
                    <a:pt x="40601" y="112195"/>
                  </a:lnTo>
                  <a:lnTo>
                    <a:pt x="18947" y="106341"/>
                  </a:lnTo>
                  <a:lnTo>
                    <a:pt x="11729" y="102439"/>
                  </a:lnTo>
                  <a:lnTo>
                    <a:pt x="5413" y="96585"/>
                  </a:lnTo>
                  <a:lnTo>
                    <a:pt x="902" y="87804"/>
                  </a:lnTo>
                  <a:lnTo>
                    <a:pt x="0" y="84878"/>
                  </a:lnTo>
                  <a:lnTo>
                    <a:pt x="0" y="80000"/>
                  </a:lnTo>
                  <a:lnTo>
                    <a:pt x="902" y="77073"/>
                  </a:lnTo>
                  <a:lnTo>
                    <a:pt x="5413" y="71219"/>
                  </a:lnTo>
                  <a:lnTo>
                    <a:pt x="13533" y="62439"/>
                  </a:lnTo>
                  <a:lnTo>
                    <a:pt x="19849" y="59512"/>
                  </a:lnTo>
                  <a:lnTo>
                    <a:pt x="29774" y="54634"/>
                  </a:lnTo>
                  <a:lnTo>
                    <a:pt x="51428" y="48780"/>
                  </a:lnTo>
                  <a:lnTo>
                    <a:pt x="69473" y="45853"/>
                  </a:lnTo>
                  <a:lnTo>
                    <a:pt x="83909" y="42926"/>
                  </a:lnTo>
                  <a:lnTo>
                    <a:pt x="94736" y="40000"/>
                  </a:lnTo>
                  <a:lnTo>
                    <a:pt x="103759" y="36097"/>
                  </a:lnTo>
                  <a:lnTo>
                    <a:pt x="106466" y="33170"/>
                  </a:lnTo>
                  <a:lnTo>
                    <a:pt x="109172" y="28292"/>
                  </a:lnTo>
                  <a:lnTo>
                    <a:pt x="109172" y="22439"/>
                  </a:lnTo>
                  <a:lnTo>
                    <a:pt x="106466" y="15609"/>
                  </a:lnTo>
                  <a:lnTo>
                    <a:pt x="104661" y="12682"/>
                  </a:lnTo>
                  <a:lnTo>
                    <a:pt x="99248" y="7804"/>
                  </a:lnTo>
                  <a:lnTo>
                    <a:pt x="89323" y="2926"/>
                  </a:lnTo>
                  <a:lnTo>
                    <a:pt x="74887" y="0"/>
                  </a:lnTo>
                  <a:lnTo>
                    <a:pt x="85714" y="0"/>
                  </a:lnTo>
                  <a:lnTo>
                    <a:pt x="98345" y="2926"/>
                  </a:lnTo>
                  <a:lnTo>
                    <a:pt x="110075" y="7804"/>
                  </a:lnTo>
                  <a:lnTo>
                    <a:pt x="115488" y="12682"/>
                  </a:lnTo>
                  <a:lnTo>
                    <a:pt x="118195" y="1658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Shape 573"/>
            <p:cNvSpPr/>
            <p:nvPr/>
          </p:nvSpPr>
          <p:spPr>
            <a:xfrm>
              <a:off x="7499350" y="1295400"/>
              <a:ext cx="914400" cy="5556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833" y="23181"/>
                  </a:moveTo>
                  <a:lnTo>
                    <a:pt x="120000" y="32727"/>
                  </a:lnTo>
                  <a:lnTo>
                    <a:pt x="118333" y="40909"/>
                  </a:lnTo>
                  <a:lnTo>
                    <a:pt x="117500" y="47727"/>
                  </a:lnTo>
                  <a:lnTo>
                    <a:pt x="113333" y="51818"/>
                  </a:lnTo>
                  <a:lnTo>
                    <a:pt x="106666" y="57272"/>
                  </a:lnTo>
                  <a:lnTo>
                    <a:pt x="96666" y="61363"/>
                  </a:lnTo>
                  <a:lnTo>
                    <a:pt x="83333" y="64090"/>
                  </a:lnTo>
                  <a:lnTo>
                    <a:pt x="66666" y="68181"/>
                  </a:lnTo>
                  <a:lnTo>
                    <a:pt x="46666" y="77727"/>
                  </a:lnTo>
                  <a:lnTo>
                    <a:pt x="45000" y="77727"/>
                  </a:lnTo>
                  <a:lnTo>
                    <a:pt x="40000" y="80454"/>
                  </a:lnTo>
                  <a:lnTo>
                    <a:pt x="30000" y="84545"/>
                  </a:lnTo>
                  <a:lnTo>
                    <a:pt x="22500" y="88636"/>
                  </a:lnTo>
                  <a:lnTo>
                    <a:pt x="15000" y="96818"/>
                  </a:lnTo>
                  <a:lnTo>
                    <a:pt x="11666" y="105000"/>
                  </a:lnTo>
                  <a:lnTo>
                    <a:pt x="9166" y="113181"/>
                  </a:lnTo>
                  <a:lnTo>
                    <a:pt x="9166" y="120000"/>
                  </a:lnTo>
                  <a:lnTo>
                    <a:pt x="2500" y="105000"/>
                  </a:lnTo>
                  <a:lnTo>
                    <a:pt x="4166" y="96818"/>
                  </a:lnTo>
                  <a:lnTo>
                    <a:pt x="6666" y="88636"/>
                  </a:lnTo>
                  <a:lnTo>
                    <a:pt x="11666" y="84545"/>
                  </a:lnTo>
                  <a:lnTo>
                    <a:pt x="19166" y="77727"/>
                  </a:lnTo>
                  <a:lnTo>
                    <a:pt x="27500" y="73636"/>
                  </a:lnTo>
                  <a:lnTo>
                    <a:pt x="49166" y="65454"/>
                  </a:lnTo>
                  <a:lnTo>
                    <a:pt x="74166" y="60000"/>
                  </a:lnTo>
                  <a:lnTo>
                    <a:pt x="86666" y="57272"/>
                  </a:lnTo>
                  <a:lnTo>
                    <a:pt x="95833" y="51818"/>
                  </a:lnTo>
                  <a:lnTo>
                    <a:pt x="100833" y="47727"/>
                  </a:lnTo>
                  <a:lnTo>
                    <a:pt x="103333" y="40909"/>
                  </a:lnTo>
                  <a:lnTo>
                    <a:pt x="105833" y="35454"/>
                  </a:lnTo>
                  <a:lnTo>
                    <a:pt x="104166" y="31363"/>
                  </a:lnTo>
                  <a:lnTo>
                    <a:pt x="103333" y="24545"/>
                  </a:lnTo>
                  <a:lnTo>
                    <a:pt x="100833" y="20454"/>
                  </a:lnTo>
                  <a:lnTo>
                    <a:pt x="93333" y="12272"/>
                  </a:lnTo>
                  <a:lnTo>
                    <a:pt x="83333" y="8181"/>
                  </a:lnTo>
                  <a:lnTo>
                    <a:pt x="73333" y="5454"/>
                  </a:lnTo>
                  <a:lnTo>
                    <a:pt x="54166" y="5454"/>
                  </a:lnTo>
                  <a:lnTo>
                    <a:pt x="44166" y="8181"/>
                  </a:lnTo>
                  <a:lnTo>
                    <a:pt x="44166" y="10909"/>
                  </a:lnTo>
                  <a:lnTo>
                    <a:pt x="52500" y="8181"/>
                  </a:lnTo>
                  <a:lnTo>
                    <a:pt x="71666" y="8181"/>
                  </a:lnTo>
                  <a:lnTo>
                    <a:pt x="81666" y="10909"/>
                  </a:lnTo>
                  <a:lnTo>
                    <a:pt x="91666" y="15000"/>
                  </a:lnTo>
                  <a:lnTo>
                    <a:pt x="99166" y="20454"/>
                  </a:lnTo>
                  <a:lnTo>
                    <a:pt x="101666" y="27272"/>
                  </a:lnTo>
                  <a:lnTo>
                    <a:pt x="104166" y="31363"/>
                  </a:lnTo>
                  <a:lnTo>
                    <a:pt x="104166" y="35454"/>
                  </a:lnTo>
                  <a:lnTo>
                    <a:pt x="103333" y="40909"/>
                  </a:lnTo>
                  <a:lnTo>
                    <a:pt x="100833" y="45000"/>
                  </a:lnTo>
                  <a:lnTo>
                    <a:pt x="94166" y="51818"/>
                  </a:lnTo>
                  <a:lnTo>
                    <a:pt x="86666" y="55909"/>
                  </a:lnTo>
                  <a:lnTo>
                    <a:pt x="74166" y="60000"/>
                  </a:lnTo>
                  <a:lnTo>
                    <a:pt x="47500" y="64090"/>
                  </a:lnTo>
                  <a:lnTo>
                    <a:pt x="27500" y="72272"/>
                  </a:lnTo>
                  <a:lnTo>
                    <a:pt x="19166" y="76363"/>
                  </a:lnTo>
                  <a:lnTo>
                    <a:pt x="11666" y="81818"/>
                  </a:lnTo>
                  <a:lnTo>
                    <a:pt x="6666" y="85909"/>
                  </a:lnTo>
                  <a:lnTo>
                    <a:pt x="4166" y="92727"/>
                  </a:lnTo>
                  <a:lnTo>
                    <a:pt x="1666" y="103636"/>
                  </a:lnTo>
                  <a:lnTo>
                    <a:pt x="0" y="94090"/>
                  </a:lnTo>
                  <a:lnTo>
                    <a:pt x="2500" y="84545"/>
                  </a:lnTo>
                  <a:lnTo>
                    <a:pt x="6666" y="76363"/>
                  </a:lnTo>
                  <a:lnTo>
                    <a:pt x="12500" y="69545"/>
                  </a:lnTo>
                  <a:lnTo>
                    <a:pt x="20000" y="64090"/>
                  </a:lnTo>
                  <a:lnTo>
                    <a:pt x="32500" y="64090"/>
                  </a:lnTo>
                  <a:lnTo>
                    <a:pt x="46666" y="61363"/>
                  </a:lnTo>
                  <a:lnTo>
                    <a:pt x="56666" y="60000"/>
                  </a:lnTo>
                  <a:lnTo>
                    <a:pt x="63333" y="55909"/>
                  </a:lnTo>
                  <a:lnTo>
                    <a:pt x="68333" y="49090"/>
                  </a:lnTo>
                  <a:lnTo>
                    <a:pt x="71666" y="45000"/>
                  </a:lnTo>
                  <a:lnTo>
                    <a:pt x="73333" y="40909"/>
                  </a:lnTo>
                  <a:lnTo>
                    <a:pt x="74166" y="36818"/>
                  </a:lnTo>
                  <a:lnTo>
                    <a:pt x="73333" y="28636"/>
                  </a:lnTo>
                  <a:lnTo>
                    <a:pt x="70833" y="24545"/>
                  </a:lnTo>
                  <a:lnTo>
                    <a:pt x="64166" y="19090"/>
                  </a:lnTo>
                  <a:lnTo>
                    <a:pt x="56666" y="15000"/>
                  </a:lnTo>
                  <a:lnTo>
                    <a:pt x="45000" y="15000"/>
                  </a:lnTo>
                  <a:lnTo>
                    <a:pt x="42500" y="1363"/>
                  </a:lnTo>
                  <a:lnTo>
                    <a:pt x="63333" y="0"/>
                  </a:lnTo>
                  <a:lnTo>
                    <a:pt x="79166" y="0"/>
                  </a:lnTo>
                  <a:lnTo>
                    <a:pt x="91666" y="4090"/>
                  </a:lnTo>
                  <a:lnTo>
                    <a:pt x="101666" y="8181"/>
                  </a:lnTo>
                  <a:lnTo>
                    <a:pt x="108333" y="12272"/>
                  </a:lnTo>
                  <a:lnTo>
                    <a:pt x="113333" y="19090"/>
                  </a:lnTo>
                  <a:lnTo>
                    <a:pt x="115833" y="23181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Shape 574"/>
            <p:cNvSpPr/>
            <p:nvPr/>
          </p:nvSpPr>
          <p:spPr>
            <a:xfrm>
              <a:off x="8305800" y="1346200"/>
              <a:ext cx="463550" cy="3111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671" y="112653"/>
                  </a:moveTo>
                  <a:lnTo>
                    <a:pt x="32876" y="112653"/>
                  </a:lnTo>
                  <a:lnTo>
                    <a:pt x="0" y="119999"/>
                  </a:lnTo>
                  <a:lnTo>
                    <a:pt x="4931" y="117551"/>
                  </a:lnTo>
                  <a:lnTo>
                    <a:pt x="14794" y="110204"/>
                  </a:lnTo>
                  <a:lnTo>
                    <a:pt x="37808" y="105306"/>
                  </a:lnTo>
                  <a:lnTo>
                    <a:pt x="64109" y="90612"/>
                  </a:lnTo>
                  <a:lnTo>
                    <a:pt x="82191" y="80816"/>
                  </a:lnTo>
                  <a:lnTo>
                    <a:pt x="93698" y="66122"/>
                  </a:lnTo>
                  <a:lnTo>
                    <a:pt x="98630" y="53877"/>
                  </a:lnTo>
                  <a:lnTo>
                    <a:pt x="101917" y="44081"/>
                  </a:lnTo>
                  <a:lnTo>
                    <a:pt x="98630" y="36734"/>
                  </a:lnTo>
                  <a:lnTo>
                    <a:pt x="96986" y="24489"/>
                  </a:lnTo>
                  <a:lnTo>
                    <a:pt x="88767" y="14693"/>
                  </a:lnTo>
                  <a:lnTo>
                    <a:pt x="73972" y="0"/>
                  </a:lnTo>
                  <a:lnTo>
                    <a:pt x="88767" y="2448"/>
                  </a:lnTo>
                  <a:lnTo>
                    <a:pt x="98630" y="7346"/>
                  </a:lnTo>
                  <a:lnTo>
                    <a:pt x="106849" y="17142"/>
                  </a:lnTo>
                  <a:lnTo>
                    <a:pt x="115068" y="24489"/>
                  </a:lnTo>
                  <a:lnTo>
                    <a:pt x="119999" y="39183"/>
                  </a:lnTo>
                  <a:lnTo>
                    <a:pt x="119999" y="46530"/>
                  </a:lnTo>
                  <a:lnTo>
                    <a:pt x="119999" y="51428"/>
                  </a:lnTo>
                  <a:lnTo>
                    <a:pt x="116712" y="66122"/>
                  </a:lnTo>
                  <a:lnTo>
                    <a:pt x="106849" y="80816"/>
                  </a:lnTo>
                  <a:lnTo>
                    <a:pt x="93698" y="90612"/>
                  </a:lnTo>
                  <a:lnTo>
                    <a:pt x="82191" y="97959"/>
                  </a:lnTo>
                  <a:lnTo>
                    <a:pt x="57534" y="110204"/>
                  </a:lnTo>
                  <a:lnTo>
                    <a:pt x="47671" y="11265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Shape 575"/>
            <p:cNvSpPr/>
            <p:nvPr/>
          </p:nvSpPr>
          <p:spPr>
            <a:xfrm>
              <a:off x="8547100" y="1319212"/>
              <a:ext cx="304799" cy="3127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3877"/>
                  </a:moveTo>
                  <a:lnTo>
                    <a:pt x="120000" y="56326"/>
                  </a:lnTo>
                  <a:lnTo>
                    <a:pt x="117500" y="68571"/>
                  </a:lnTo>
                  <a:lnTo>
                    <a:pt x="110000" y="78367"/>
                  </a:lnTo>
                  <a:lnTo>
                    <a:pt x="97500" y="90612"/>
                  </a:lnTo>
                  <a:lnTo>
                    <a:pt x="80000" y="100408"/>
                  </a:lnTo>
                  <a:lnTo>
                    <a:pt x="45000" y="112653"/>
                  </a:lnTo>
                  <a:lnTo>
                    <a:pt x="32500" y="115102"/>
                  </a:lnTo>
                  <a:lnTo>
                    <a:pt x="7500" y="119999"/>
                  </a:lnTo>
                  <a:lnTo>
                    <a:pt x="30000" y="112653"/>
                  </a:lnTo>
                  <a:lnTo>
                    <a:pt x="55000" y="100408"/>
                  </a:lnTo>
                  <a:lnTo>
                    <a:pt x="80000" y="83265"/>
                  </a:lnTo>
                  <a:lnTo>
                    <a:pt x="87500" y="71020"/>
                  </a:lnTo>
                  <a:lnTo>
                    <a:pt x="90000" y="61224"/>
                  </a:lnTo>
                  <a:lnTo>
                    <a:pt x="90000" y="56326"/>
                  </a:lnTo>
                  <a:lnTo>
                    <a:pt x="90000" y="48979"/>
                  </a:lnTo>
                  <a:lnTo>
                    <a:pt x="80000" y="31836"/>
                  </a:lnTo>
                  <a:lnTo>
                    <a:pt x="72500" y="24489"/>
                  </a:lnTo>
                  <a:lnTo>
                    <a:pt x="55000" y="17142"/>
                  </a:lnTo>
                  <a:lnTo>
                    <a:pt x="37500" y="9795"/>
                  </a:lnTo>
                  <a:lnTo>
                    <a:pt x="10000" y="4897"/>
                  </a:lnTo>
                  <a:lnTo>
                    <a:pt x="0" y="0"/>
                  </a:lnTo>
                  <a:lnTo>
                    <a:pt x="30000" y="4897"/>
                  </a:lnTo>
                  <a:lnTo>
                    <a:pt x="67500" y="12244"/>
                  </a:lnTo>
                  <a:lnTo>
                    <a:pt x="82500" y="19591"/>
                  </a:lnTo>
                  <a:lnTo>
                    <a:pt x="102500" y="26938"/>
                  </a:lnTo>
                  <a:lnTo>
                    <a:pt x="112500" y="39183"/>
                  </a:lnTo>
                  <a:lnTo>
                    <a:pt x="120000" y="53877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Shape 576"/>
            <p:cNvSpPr/>
            <p:nvPr/>
          </p:nvSpPr>
          <p:spPr>
            <a:xfrm>
              <a:off x="7747000" y="1200150"/>
              <a:ext cx="992187" cy="9207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2307" y="12413"/>
                  </a:moveTo>
                  <a:lnTo>
                    <a:pt x="78461" y="12413"/>
                  </a:lnTo>
                  <a:lnTo>
                    <a:pt x="90769" y="14896"/>
                  </a:lnTo>
                  <a:lnTo>
                    <a:pt x="99230" y="17379"/>
                  </a:lnTo>
                  <a:lnTo>
                    <a:pt x="104615" y="21517"/>
                  </a:lnTo>
                  <a:lnTo>
                    <a:pt x="110769" y="26482"/>
                  </a:lnTo>
                  <a:lnTo>
                    <a:pt x="113846" y="32275"/>
                  </a:lnTo>
                  <a:lnTo>
                    <a:pt x="113846" y="33931"/>
                  </a:lnTo>
                  <a:lnTo>
                    <a:pt x="113076" y="37241"/>
                  </a:lnTo>
                  <a:lnTo>
                    <a:pt x="110769" y="41379"/>
                  </a:lnTo>
                  <a:lnTo>
                    <a:pt x="106153" y="44689"/>
                  </a:lnTo>
                  <a:lnTo>
                    <a:pt x="96923" y="49655"/>
                  </a:lnTo>
                  <a:lnTo>
                    <a:pt x="83846" y="53793"/>
                  </a:lnTo>
                  <a:lnTo>
                    <a:pt x="76153" y="54620"/>
                  </a:lnTo>
                  <a:lnTo>
                    <a:pt x="70000" y="57103"/>
                  </a:lnTo>
                  <a:lnTo>
                    <a:pt x="66153" y="59586"/>
                  </a:lnTo>
                  <a:lnTo>
                    <a:pt x="56923" y="62068"/>
                  </a:lnTo>
                  <a:lnTo>
                    <a:pt x="47692" y="66206"/>
                  </a:lnTo>
                  <a:lnTo>
                    <a:pt x="40000" y="71172"/>
                  </a:lnTo>
                  <a:lnTo>
                    <a:pt x="33076" y="77793"/>
                  </a:lnTo>
                  <a:lnTo>
                    <a:pt x="30769" y="80275"/>
                  </a:lnTo>
                  <a:lnTo>
                    <a:pt x="29230" y="83586"/>
                  </a:lnTo>
                  <a:lnTo>
                    <a:pt x="28461" y="86068"/>
                  </a:lnTo>
                  <a:lnTo>
                    <a:pt x="29230" y="88551"/>
                  </a:lnTo>
                  <a:lnTo>
                    <a:pt x="31538" y="95172"/>
                  </a:lnTo>
                  <a:lnTo>
                    <a:pt x="37692" y="100137"/>
                  </a:lnTo>
                  <a:lnTo>
                    <a:pt x="46923" y="103448"/>
                  </a:lnTo>
                  <a:lnTo>
                    <a:pt x="59230" y="107586"/>
                  </a:lnTo>
                  <a:lnTo>
                    <a:pt x="81538" y="112551"/>
                  </a:lnTo>
                  <a:lnTo>
                    <a:pt x="120000" y="120000"/>
                  </a:lnTo>
                  <a:lnTo>
                    <a:pt x="100000" y="118344"/>
                  </a:lnTo>
                  <a:lnTo>
                    <a:pt x="80769" y="115034"/>
                  </a:lnTo>
                  <a:lnTo>
                    <a:pt x="58461" y="110896"/>
                  </a:lnTo>
                  <a:lnTo>
                    <a:pt x="42307" y="105931"/>
                  </a:lnTo>
                  <a:lnTo>
                    <a:pt x="30769" y="100137"/>
                  </a:lnTo>
                  <a:lnTo>
                    <a:pt x="23846" y="95172"/>
                  </a:lnTo>
                  <a:lnTo>
                    <a:pt x="18461" y="88551"/>
                  </a:lnTo>
                  <a:lnTo>
                    <a:pt x="17692" y="85241"/>
                  </a:lnTo>
                  <a:lnTo>
                    <a:pt x="17692" y="82758"/>
                  </a:lnTo>
                  <a:lnTo>
                    <a:pt x="17692" y="78620"/>
                  </a:lnTo>
                  <a:lnTo>
                    <a:pt x="21538" y="72000"/>
                  </a:lnTo>
                  <a:lnTo>
                    <a:pt x="26923" y="68689"/>
                  </a:lnTo>
                  <a:lnTo>
                    <a:pt x="33846" y="64551"/>
                  </a:lnTo>
                  <a:lnTo>
                    <a:pt x="40769" y="61241"/>
                  </a:lnTo>
                  <a:lnTo>
                    <a:pt x="53846" y="58758"/>
                  </a:lnTo>
                  <a:lnTo>
                    <a:pt x="59230" y="57103"/>
                  </a:lnTo>
                  <a:lnTo>
                    <a:pt x="78461" y="52137"/>
                  </a:lnTo>
                  <a:lnTo>
                    <a:pt x="88461" y="47172"/>
                  </a:lnTo>
                  <a:lnTo>
                    <a:pt x="94615" y="43862"/>
                  </a:lnTo>
                  <a:lnTo>
                    <a:pt x="95384" y="42206"/>
                  </a:lnTo>
                  <a:lnTo>
                    <a:pt x="99230" y="36413"/>
                  </a:lnTo>
                  <a:lnTo>
                    <a:pt x="99230" y="31448"/>
                  </a:lnTo>
                  <a:lnTo>
                    <a:pt x="96923" y="27310"/>
                  </a:lnTo>
                  <a:lnTo>
                    <a:pt x="94615" y="24827"/>
                  </a:lnTo>
                  <a:lnTo>
                    <a:pt x="87692" y="19862"/>
                  </a:lnTo>
                  <a:lnTo>
                    <a:pt x="78461" y="14896"/>
                  </a:lnTo>
                  <a:lnTo>
                    <a:pt x="70000" y="12413"/>
                  </a:lnTo>
                  <a:lnTo>
                    <a:pt x="59230" y="10758"/>
                  </a:lnTo>
                  <a:lnTo>
                    <a:pt x="37692" y="9931"/>
                  </a:lnTo>
                  <a:lnTo>
                    <a:pt x="8461" y="10758"/>
                  </a:lnTo>
                  <a:lnTo>
                    <a:pt x="4615" y="4965"/>
                  </a:lnTo>
                  <a:lnTo>
                    <a:pt x="0" y="0"/>
                  </a:lnTo>
                  <a:lnTo>
                    <a:pt x="6923" y="2482"/>
                  </a:lnTo>
                  <a:lnTo>
                    <a:pt x="21538" y="5793"/>
                  </a:lnTo>
                  <a:lnTo>
                    <a:pt x="43076" y="9931"/>
                  </a:lnTo>
                  <a:lnTo>
                    <a:pt x="72307" y="1241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Shape 577"/>
            <p:cNvSpPr/>
            <p:nvPr/>
          </p:nvSpPr>
          <p:spPr>
            <a:xfrm>
              <a:off x="9043986" y="1219200"/>
              <a:ext cx="0" cy="63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Shape 578"/>
            <p:cNvSpPr/>
            <p:nvPr/>
          </p:nvSpPr>
          <p:spPr>
            <a:xfrm>
              <a:off x="7816850" y="749300"/>
              <a:ext cx="438150" cy="4889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869" y="59220"/>
                  </a:moveTo>
                  <a:lnTo>
                    <a:pt x="22608" y="68571"/>
                  </a:lnTo>
                  <a:lnTo>
                    <a:pt x="29565" y="79480"/>
                  </a:lnTo>
                  <a:lnTo>
                    <a:pt x="41739" y="88831"/>
                  </a:lnTo>
                  <a:lnTo>
                    <a:pt x="57391" y="93506"/>
                  </a:lnTo>
                  <a:lnTo>
                    <a:pt x="88695" y="107532"/>
                  </a:lnTo>
                  <a:lnTo>
                    <a:pt x="120000" y="120000"/>
                  </a:lnTo>
                  <a:lnTo>
                    <a:pt x="86956" y="110649"/>
                  </a:lnTo>
                  <a:lnTo>
                    <a:pt x="45217" y="96623"/>
                  </a:lnTo>
                  <a:lnTo>
                    <a:pt x="26086" y="88831"/>
                  </a:lnTo>
                  <a:lnTo>
                    <a:pt x="10434" y="79480"/>
                  </a:lnTo>
                  <a:lnTo>
                    <a:pt x="0" y="68571"/>
                  </a:lnTo>
                  <a:lnTo>
                    <a:pt x="0" y="60779"/>
                  </a:lnTo>
                  <a:lnTo>
                    <a:pt x="0" y="54545"/>
                  </a:lnTo>
                  <a:lnTo>
                    <a:pt x="1739" y="46753"/>
                  </a:lnTo>
                  <a:lnTo>
                    <a:pt x="6956" y="40519"/>
                  </a:lnTo>
                  <a:lnTo>
                    <a:pt x="15652" y="29610"/>
                  </a:lnTo>
                  <a:lnTo>
                    <a:pt x="29565" y="23376"/>
                  </a:lnTo>
                  <a:lnTo>
                    <a:pt x="46956" y="14025"/>
                  </a:lnTo>
                  <a:lnTo>
                    <a:pt x="73043" y="6233"/>
                  </a:lnTo>
                  <a:lnTo>
                    <a:pt x="104347" y="0"/>
                  </a:lnTo>
                  <a:lnTo>
                    <a:pt x="107826" y="0"/>
                  </a:lnTo>
                  <a:lnTo>
                    <a:pt x="81739" y="6233"/>
                  </a:lnTo>
                  <a:lnTo>
                    <a:pt x="60869" y="15584"/>
                  </a:lnTo>
                  <a:lnTo>
                    <a:pt x="45217" y="24935"/>
                  </a:lnTo>
                  <a:lnTo>
                    <a:pt x="34782" y="35844"/>
                  </a:lnTo>
                  <a:lnTo>
                    <a:pt x="26086" y="45194"/>
                  </a:lnTo>
                  <a:lnTo>
                    <a:pt x="22608" y="51428"/>
                  </a:lnTo>
                  <a:lnTo>
                    <a:pt x="20869" y="5922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Shape 579"/>
            <p:cNvSpPr/>
            <p:nvPr/>
          </p:nvSpPr>
          <p:spPr>
            <a:xfrm>
              <a:off x="7988300" y="711200"/>
              <a:ext cx="1104899" cy="571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275" y="25333"/>
                  </a:moveTo>
                  <a:lnTo>
                    <a:pt x="22068" y="32000"/>
                  </a:lnTo>
                  <a:lnTo>
                    <a:pt x="17931" y="38666"/>
                  </a:lnTo>
                  <a:lnTo>
                    <a:pt x="14482" y="44000"/>
                  </a:lnTo>
                  <a:lnTo>
                    <a:pt x="13793" y="50666"/>
                  </a:lnTo>
                  <a:lnTo>
                    <a:pt x="13793" y="60000"/>
                  </a:lnTo>
                  <a:lnTo>
                    <a:pt x="15862" y="68000"/>
                  </a:lnTo>
                  <a:lnTo>
                    <a:pt x="20000" y="76000"/>
                  </a:lnTo>
                  <a:lnTo>
                    <a:pt x="22758" y="82666"/>
                  </a:lnTo>
                  <a:lnTo>
                    <a:pt x="28275" y="86666"/>
                  </a:lnTo>
                  <a:lnTo>
                    <a:pt x="40689" y="96000"/>
                  </a:lnTo>
                  <a:lnTo>
                    <a:pt x="56551" y="102666"/>
                  </a:lnTo>
                  <a:lnTo>
                    <a:pt x="73103" y="108000"/>
                  </a:lnTo>
                  <a:lnTo>
                    <a:pt x="102068" y="114666"/>
                  </a:lnTo>
                  <a:lnTo>
                    <a:pt x="116551" y="114666"/>
                  </a:lnTo>
                  <a:lnTo>
                    <a:pt x="118620" y="118666"/>
                  </a:lnTo>
                  <a:lnTo>
                    <a:pt x="120000" y="120000"/>
                  </a:lnTo>
                  <a:lnTo>
                    <a:pt x="111724" y="120000"/>
                  </a:lnTo>
                  <a:lnTo>
                    <a:pt x="93793" y="120000"/>
                  </a:lnTo>
                  <a:lnTo>
                    <a:pt x="81379" y="118666"/>
                  </a:lnTo>
                  <a:lnTo>
                    <a:pt x="66896" y="114666"/>
                  </a:lnTo>
                  <a:lnTo>
                    <a:pt x="50344" y="106666"/>
                  </a:lnTo>
                  <a:lnTo>
                    <a:pt x="32413" y="98666"/>
                  </a:lnTo>
                  <a:lnTo>
                    <a:pt x="28275" y="94666"/>
                  </a:lnTo>
                  <a:lnTo>
                    <a:pt x="18620" y="88000"/>
                  </a:lnTo>
                  <a:lnTo>
                    <a:pt x="7586" y="80000"/>
                  </a:lnTo>
                  <a:lnTo>
                    <a:pt x="3448" y="72000"/>
                  </a:lnTo>
                  <a:lnTo>
                    <a:pt x="1379" y="64000"/>
                  </a:lnTo>
                  <a:lnTo>
                    <a:pt x="0" y="54666"/>
                  </a:lnTo>
                  <a:lnTo>
                    <a:pt x="2068" y="44000"/>
                  </a:lnTo>
                  <a:lnTo>
                    <a:pt x="4137" y="40000"/>
                  </a:lnTo>
                  <a:lnTo>
                    <a:pt x="11724" y="28000"/>
                  </a:lnTo>
                  <a:lnTo>
                    <a:pt x="17931" y="20000"/>
                  </a:lnTo>
                  <a:lnTo>
                    <a:pt x="26206" y="13333"/>
                  </a:lnTo>
                  <a:lnTo>
                    <a:pt x="37931" y="8000"/>
                  </a:lnTo>
                  <a:lnTo>
                    <a:pt x="51034" y="4000"/>
                  </a:lnTo>
                  <a:lnTo>
                    <a:pt x="75172" y="0"/>
                  </a:lnTo>
                  <a:lnTo>
                    <a:pt x="54482" y="8000"/>
                  </a:lnTo>
                  <a:lnTo>
                    <a:pt x="40000" y="16000"/>
                  </a:lnTo>
                  <a:lnTo>
                    <a:pt x="28275" y="2533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Shape 580"/>
            <p:cNvSpPr/>
            <p:nvPr/>
          </p:nvSpPr>
          <p:spPr>
            <a:xfrm>
              <a:off x="7575550" y="635000"/>
              <a:ext cx="1333499" cy="6095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18285" y="3750"/>
                  </a:lnTo>
                  <a:lnTo>
                    <a:pt x="116000" y="7500"/>
                  </a:lnTo>
                  <a:lnTo>
                    <a:pt x="109142" y="11250"/>
                  </a:lnTo>
                  <a:lnTo>
                    <a:pt x="100000" y="15000"/>
                  </a:lnTo>
                  <a:lnTo>
                    <a:pt x="80571" y="16250"/>
                  </a:lnTo>
                  <a:lnTo>
                    <a:pt x="66285" y="18750"/>
                  </a:lnTo>
                  <a:lnTo>
                    <a:pt x="56000" y="22500"/>
                  </a:lnTo>
                  <a:lnTo>
                    <a:pt x="45142" y="26250"/>
                  </a:lnTo>
                  <a:lnTo>
                    <a:pt x="37142" y="31250"/>
                  </a:lnTo>
                  <a:lnTo>
                    <a:pt x="30285" y="38750"/>
                  </a:lnTo>
                  <a:lnTo>
                    <a:pt x="25714" y="46250"/>
                  </a:lnTo>
                  <a:lnTo>
                    <a:pt x="23428" y="52500"/>
                  </a:lnTo>
                  <a:lnTo>
                    <a:pt x="21714" y="60000"/>
                  </a:lnTo>
                  <a:lnTo>
                    <a:pt x="20571" y="66250"/>
                  </a:lnTo>
                  <a:lnTo>
                    <a:pt x="20571" y="71250"/>
                  </a:lnTo>
                  <a:lnTo>
                    <a:pt x="21714" y="77500"/>
                  </a:lnTo>
                  <a:lnTo>
                    <a:pt x="25142" y="86250"/>
                  </a:lnTo>
                  <a:lnTo>
                    <a:pt x="30285" y="93750"/>
                  </a:lnTo>
                  <a:lnTo>
                    <a:pt x="36571" y="101250"/>
                  </a:lnTo>
                  <a:lnTo>
                    <a:pt x="50857" y="112500"/>
                  </a:lnTo>
                  <a:lnTo>
                    <a:pt x="62285" y="120000"/>
                  </a:lnTo>
                  <a:lnTo>
                    <a:pt x="41714" y="118750"/>
                  </a:lnTo>
                  <a:lnTo>
                    <a:pt x="25142" y="111250"/>
                  </a:lnTo>
                  <a:lnTo>
                    <a:pt x="13714" y="101250"/>
                  </a:lnTo>
                  <a:lnTo>
                    <a:pt x="6857" y="93750"/>
                  </a:lnTo>
                  <a:lnTo>
                    <a:pt x="2857" y="85000"/>
                  </a:lnTo>
                  <a:lnTo>
                    <a:pt x="1142" y="77500"/>
                  </a:lnTo>
                  <a:lnTo>
                    <a:pt x="0" y="71250"/>
                  </a:lnTo>
                  <a:lnTo>
                    <a:pt x="0" y="66250"/>
                  </a:lnTo>
                  <a:lnTo>
                    <a:pt x="1142" y="60000"/>
                  </a:lnTo>
                  <a:lnTo>
                    <a:pt x="2857" y="55000"/>
                  </a:lnTo>
                  <a:lnTo>
                    <a:pt x="6857" y="45000"/>
                  </a:lnTo>
                  <a:lnTo>
                    <a:pt x="12000" y="37500"/>
                  </a:lnTo>
                  <a:lnTo>
                    <a:pt x="18285" y="33750"/>
                  </a:lnTo>
                  <a:lnTo>
                    <a:pt x="30285" y="26250"/>
                  </a:lnTo>
                  <a:lnTo>
                    <a:pt x="36571" y="23750"/>
                  </a:lnTo>
                  <a:lnTo>
                    <a:pt x="38285" y="23750"/>
                  </a:lnTo>
                  <a:lnTo>
                    <a:pt x="40571" y="22500"/>
                  </a:lnTo>
                  <a:lnTo>
                    <a:pt x="41714" y="22500"/>
                  </a:lnTo>
                  <a:lnTo>
                    <a:pt x="41714" y="23750"/>
                  </a:lnTo>
                  <a:lnTo>
                    <a:pt x="57714" y="20000"/>
                  </a:lnTo>
                  <a:lnTo>
                    <a:pt x="60571" y="18750"/>
                  </a:lnTo>
                  <a:lnTo>
                    <a:pt x="75428" y="15000"/>
                  </a:lnTo>
                  <a:lnTo>
                    <a:pt x="86285" y="11250"/>
                  </a:lnTo>
                  <a:lnTo>
                    <a:pt x="93142" y="7500"/>
                  </a:lnTo>
                  <a:lnTo>
                    <a:pt x="94857" y="3750"/>
                  </a:lnTo>
                  <a:lnTo>
                    <a:pt x="96000" y="1250"/>
                  </a:lnTo>
                  <a:lnTo>
                    <a:pt x="94857" y="0"/>
                  </a:lnTo>
                  <a:lnTo>
                    <a:pt x="1200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Shape 581"/>
            <p:cNvSpPr/>
            <p:nvPr/>
          </p:nvSpPr>
          <p:spPr>
            <a:xfrm>
              <a:off x="8343900" y="622300"/>
              <a:ext cx="285750" cy="88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333" y="17142"/>
                  </a:moveTo>
                  <a:lnTo>
                    <a:pt x="120000" y="25714"/>
                  </a:lnTo>
                  <a:lnTo>
                    <a:pt x="117333" y="42857"/>
                  </a:lnTo>
                  <a:lnTo>
                    <a:pt x="101333" y="68571"/>
                  </a:lnTo>
                  <a:lnTo>
                    <a:pt x="64000" y="94285"/>
                  </a:lnTo>
                  <a:lnTo>
                    <a:pt x="0" y="119999"/>
                  </a:lnTo>
                  <a:lnTo>
                    <a:pt x="45333" y="77142"/>
                  </a:lnTo>
                  <a:lnTo>
                    <a:pt x="56000" y="51428"/>
                  </a:lnTo>
                  <a:lnTo>
                    <a:pt x="61333" y="25714"/>
                  </a:lnTo>
                  <a:lnTo>
                    <a:pt x="61333" y="17142"/>
                  </a:lnTo>
                  <a:lnTo>
                    <a:pt x="61333" y="0"/>
                  </a:lnTo>
                  <a:lnTo>
                    <a:pt x="117333" y="1714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Shape 582"/>
            <p:cNvSpPr/>
            <p:nvPr/>
          </p:nvSpPr>
          <p:spPr>
            <a:xfrm>
              <a:off x="8097836" y="615950"/>
              <a:ext cx="392112" cy="1206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129" y="6315"/>
                  </a:moveTo>
                  <a:lnTo>
                    <a:pt x="120000" y="25263"/>
                  </a:lnTo>
                  <a:lnTo>
                    <a:pt x="114193" y="44210"/>
                  </a:lnTo>
                  <a:lnTo>
                    <a:pt x="102580" y="63157"/>
                  </a:lnTo>
                  <a:lnTo>
                    <a:pt x="79354" y="94736"/>
                  </a:lnTo>
                  <a:lnTo>
                    <a:pt x="36774" y="113684"/>
                  </a:lnTo>
                  <a:lnTo>
                    <a:pt x="0" y="120000"/>
                  </a:lnTo>
                  <a:lnTo>
                    <a:pt x="30967" y="113684"/>
                  </a:lnTo>
                  <a:lnTo>
                    <a:pt x="54193" y="94736"/>
                  </a:lnTo>
                  <a:lnTo>
                    <a:pt x="73548" y="75789"/>
                  </a:lnTo>
                  <a:lnTo>
                    <a:pt x="85161" y="56842"/>
                  </a:lnTo>
                  <a:lnTo>
                    <a:pt x="90967" y="25263"/>
                  </a:lnTo>
                  <a:lnTo>
                    <a:pt x="90967" y="6315"/>
                  </a:lnTo>
                  <a:lnTo>
                    <a:pt x="87096" y="0"/>
                  </a:lnTo>
                  <a:lnTo>
                    <a:pt x="116129" y="631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Shape 583"/>
            <p:cNvSpPr/>
            <p:nvPr/>
          </p:nvSpPr>
          <p:spPr>
            <a:xfrm>
              <a:off x="8083550" y="584200"/>
              <a:ext cx="301624" cy="1523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340" y="25000"/>
                  </a:moveTo>
                  <a:lnTo>
                    <a:pt x="120000" y="30000"/>
                  </a:lnTo>
                  <a:lnTo>
                    <a:pt x="120000" y="45000"/>
                  </a:lnTo>
                  <a:lnTo>
                    <a:pt x="117446" y="60000"/>
                  </a:lnTo>
                  <a:lnTo>
                    <a:pt x="104680" y="75000"/>
                  </a:lnTo>
                  <a:lnTo>
                    <a:pt x="81702" y="90000"/>
                  </a:lnTo>
                  <a:lnTo>
                    <a:pt x="45957" y="105000"/>
                  </a:lnTo>
                  <a:lnTo>
                    <a:pt x="0" y="120000"/>
                  </a:lnTo>
                  <a:lnTo>
                    <a:pt x="20425" y="105000"/>
                  </a:lnTo>
                  <a:lnTo>
                    <a:pt x="35744" y="90000"/>
                  </a:lnTo>
                  <a:lnTo>
                    <a:pt x="51063" y="70000"/>
                  </a:lnTo>
                  <a:lnTo>
                    <a:pt x="53617" y="40000"/>
                  </a:lnTo>
                  <a:lnTo>
                    <a:pt x="53617" y="25000"/>
                  </a:lnTo>
                  <a:lnTo>
                    <a:pt x="51063" y="15000"/>
                  </a:lnTo>
                  <a:lnTo>
                    <a:pt x="43404" y="0"/>
                  </a:lnTo>
                  <a:lnTo>
                    <a:pt x="112340" y="25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Shape 584"/>
            <p:cNvSpPr/>
            <p:nvPr/>
          </p:nvSpPr>
          <p:spPr>
            <a:xfrm>
              <a:off x="7213600" y="228600"/>
              <a:ext cx="298450" cy="190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94468" y="0"/>
                  </a:lnTo>
                  <a:lnTo>
                    <a:pt x="76595" y="8000"/>
                  </a:lnTo>
                  <a:lnTo>
                    <a:pt x="48510" y="32000"/>
                  </a:lnTo>
                  <a:lnTo>
                    <a:pt x="33191" y="48000"/>
                  </a:lnTo>
                  <a:lnTo>
                    <a:pt x="30638" y="56000"/>
                  </a:lnTo>
                  <a:lnTo>
                    <a:pt x="30638" y="72000"/>
                  </a:lnTo>
                  <a:lnTo>
                    <a:pt x="30638" y="84000"/>
                  </a:lnTo>
                  <a:lnTo>
                    <a:pt x="38297" y="96000"/>
                  </a:lnTo>
                  <a:lnTo>
                    <a:pt x="48510" y="108000"/>
                  </a:lnTo>
                  <a:lnTo>
                    <a:pt x="71489" y="120000"/>
                  </a:lnTo>
                  <a:lnTo>
                    <a:pt x="45957" y="116000"/>
                  </a:lnTo>
                  <a:lnTo>
                    <a:pt x="22978" y="104000"/>
                  </a:lnTo>
                  <a:lnTo>
                    <a:pt x="10212" y="92000"/>
                  </a:lnTo>
                  <a:lnTo>
                    <a:pt x="2553" y="84000"/>
                  </a:lnTo>
                  <a:lnTo>
                    <a:pt x="0" y="60000"/>
                  </a:lnTo>
                  <a:lnTo>
                    <a:pt x="2553" y="56000"/>
                  </a:lnTo>
                  <a:lnTo>
                    <a:pt x="10212" y="32000"/>
                  </a:lnTo>
                  <a:lnTo>
                    <a:pt x="22978" y="20000"/>
                  </a:lnTo>
                  <a:lnTo>
                    <a:pt x="56170" y="8000"/>
                  </a:lnTo>
                  <a:lnTo>
                    <a:pt x="94468" y="0"/>
                  </a:lnTo>
                  <a:lnTo>
                    <a:pt x="1200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Shape 585"/>
            <p:cNvSpPr/>
            <p:nvPr/>
          </p:nvSpPr>
          <p:spPr>
            <a:xfrm>
              <a:off x="7100886" y="220662"/>
              <a:ext cx="290512" cy="2111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9565" y="80000"/>
                  </a:moveTo>
                  <a:lnTo>
                    <a:pt x="54782" y="87272"/>
                  </a:lnTo>
                  <a:lnTo>
                    <a:pt x="65217" y="98181"/>
                  </a:lnTo>
                  <a:lnTo>
                    <a:pt x="86086" y="109090"/>
                  </a:lnTo>
                  <a:lnTo>
                    <a:pt x="112173" y="120000"/>
                  </a:lnTo>
                  <a:lnTo>
                    <a:pt x="80869" y="109090"/>
                  </a:lnTo>
                  <a:lnTo>
                    <a:pt x="41739" y="98181"/>
                  </a:lnTo>
                  <a:lnTo>
                    <a:pt x="10434" y="80000"/>
                  </a:lnTo>
                  <a:lnTo>
                    <a:pt x="2608" y="69090"/>
                  </a:lnTo>
                  <a:lnTo>
                    <a:pt x="0" y="58181"/>
                  </a:lnTo>
                  <a:lnTo>
                    <a:pt x="0" y="54545"/>
                  </a:lnTo>
                  <a:lnTo>
                    <a:pt x="7826" y="36363"/>
                  </a:lnTo>
                  <a:lnTo>
                    <a:pt x="23478" y="21818"/>
                  </a:lnTo>
                  <a:lnTo>
                    <a:pt x="57391" y="10909"/>
                  </a:lnTo>
                  <a:lnTo>
                    <a:pt x="78260" y="3636"/>
                  </a:lnTo>
                  <a:lnTo>
                    <a:pt x="120000" y="0"/>
                  </a:lnTo>
                  <a:lnTo>
                    <a:pt x="96521" y="3636"/>
                  </a:lnTo>
                  <a:lnTo>
                    <a:pt x="73043" y="14545"/>
                  </a:lnTo>
                  <a:lnTo>
                    <a:pt x="57391" y="25454"/>
                  </a:lnTo>
                  <a:lnTo>
                    <a:pt x="46956" y="47272"/>
                  </a:lnTo>
                  <a:lnTo>
                    <a:pt x="46956" y="58181"/>
                  </a:lnTo>
                  <a:lnTo>
                    <a:pt x="49565" y="8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Shape 586"/>
            <p:cNvSpPr/>
            <p:nvPr/>
          </p:nvSpPr>
          <p:spPr>
            <a:xfrm>
              <a:off x="7402511" y="2206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Shape 587"/>
            <p:cNvSpPr/>
            <p:nvPr/>
          </p:nvSpPr>
          <p:spPr>
            <a:xfrm>
              <a:off x="6902450" y="204786"/>
              <a:ext cx="501650" cy="2333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886" y="3243"/>
                  </a:moveTo>
                  <a:lnTo>
                    <a:pt x="120000" y="3243"/>
                  </a:lnTo>
                  <a:lnTo>
                    <a:pt x="120000" y="9729"/>
                  </a:lnTo>
                  <a:lnTo>
                    <a:pt x="92658" y="9729"/>
                  </a:lnTo>
                  <a:lnTo>
                    <a:pt x="80506" y="12972"/>
                  </a:lnTo>
                  <a:lnTo>
                    <a:pt x="69873" y="19459"/>
                  </a:lnTo>
                  <a:lnTo>
                    <a:pt x="60759" y="22702"/>
                  </a:lnTo>
                  <a:lnTo>
                    <a:pt x="48607" y="42162"/>
                  </a:lnTo>
                  <a:lnTo>
                    <a:pt x="47088" y="51891"/>
                  </a:lnTo>
                  <a:lnTo>
                    <a:pt x="44050" y="61621"/>
                  </a:lnTo>
                  <a:lnTo>
                    <a:pt x="47088" y="71351"/>
                  </a:lnTo>
                  <a:lnTo>
                    <a:pt x="51645" y="87567"/>
                  </a:lnTo>
                  <a:lnTo>
                    <a:pt x="69873" y="97297"/>
                  </a:lnTo>
                  <a:lnTo>
                    <a:pt x="89620" y="110270"/>
                  </a:lnTo>
                  <a:lnTo>
                    <a:pt x="110886" y="116756"/>
                  </a:lnTo>
                  <a:lnTo>
                    <a:pt x="78987" y="120000"/>
                  </a:lnTo>
                  <a:lnTo>
                    <a:pt x="65316" y="120000"/>
                  </a:lnTo>
                  <a:lnTo>
                    <a:pt x="56202" y="120000"/>
                  </a:lnTo>
                  <a:lnTo>
                    <a:pt x="47088" y="116756"/>
                  </a:lnTo>
                  <a:lnTo>
                    <a:pt x="25822" y="100540"/>
                  </a:lnTo>
                  <a:lnTo>
                    <a:pt x="7594" y="87567"/>
                  </a:lnTo>
                  <a:lnTo>
                    <a:pt x="3037" y="77837"/>
                  </a:lnTo>
                  <a:lnTo>
                    <a:pt x="0" y="61621"/>
                  </a:lnTo>
                  <a:lnTo>
                    <a:pt x="0" y="51891"/>
                  </a:lnTo>
                  <a:lnTo>
                    <a:pt x="4556" y="38918"/>
                  </a:lnTo>
                  <a:lnTo>
                    <a:pt x="9113" y="22702"/>
                  </a:lnTo>
                  <a:lnTo>
                    <a:pt x="18227" y="12972"/>
                  </a:lnTo>
                  <a:lnTo>
                    <a:pt x="31898" y="9729"/>
                  </a:lnTo>
                  <a:lnTo>
                    <a:pt x="51645" y="0"/>
                  </a:lnTo>
                  <a:lnTo>
                    <a:pt x="65316" y="0"/>
                  </a:lnTo>
                  <a:lnTo>
                    <a:pt x="83544" y="0"/>
                  </a:lnTo>
                  <a:lnTo>
                    <a:pt x="110886" y="324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Shape 588"/>
            <p:cNvSpPr/>
            <p:nvPr/>
          </p:nvSpPr>
          <p:spPr>
            <a:xfrm>
              <a:off x="6781800" y="184150"/>
              <a:ext cx="457200" cy="266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000" y="0"/>
                  </a:moveTo>
                  <a:lnTo>
                    <a:pt x="118333" y="0"/>
                  </a:lnTo>
                  <a:lnTo>
                    <a:pt x="120000" y="2857"/>
                  </a:lnTo>
                  <a:lnTo>
                    <a:pt x="95000" y="2857"/>
                  </a:lnTo>
                  <a:lnTo>
                    <a:pt x="88333" y="8571"/>
                  </a:lnTo>
                  <a:lnTo>
                    <a:pt x="65000" y="11428"/>
                  </a:lnTo>
                  <a:lnTo>
                    <a:pt x="51666" y="20000"/>
                  </a:lnTo>
                  <a:lnTo>
                    <a:pt x="41666" y="28571"/>
                  </a:lnTo>
                  <a:lnTo>
                    <a:pt x="35000" y="37142"/>
                  </a:lnTo>
                  <a:lnTo>
                    <a:pt x="30000" y="54285"/>
                  </a:lnTo>
                  <a:lnTo>
                    <a:pt x="30000" y="62857"/>
                  </a:lnTo>
                  <a:lnTo>
                    <a:pt x="31666" y="77142"/>
                  </a:lnTo>
                  <a:lnTo>
                    <a:pt x="36666" y="85714"/>
                  </a:lnTo>
                  <a:lnTo>
                    <a:pt x="60000" y="102857"/>
                  </a:lnTo>
                  <a:lnTo>
                    <a:pt x="80000" y="111428"/>
                  </a:lnTo>
                  <a:lnTo>
                    <a:pt x="93333" y="114285"/>
                  </a:lnTo>
                  <a:lnTo>
                    <a:pt x="95000" y="120000"/>
                  </a:lnTo>
                  <a:lnTo>
                    <a:pt x="75000" y="120000"/>
                  </a:lnTo>
                  <a:lnTo>
                    <a:pt x="61666" y="114285"/>
                  </a:lnTo>
                  <a:lnTo>
                    <a:pt x="36666" y="102857"/>
                  </a:lnTo>
                  <a:lnTo>
                    <a:pt x="21666" y="94285"/>
                  </a:lnTo>
                  <a:lnTo>
                    <a:pt x="11666" y="85714"/>
                  </a:lnTo>
                  <a:lnTo>
                    <a:pt x="1666" y="71428"/>
                  </a:lnTo>
                  <a:lnTo>
                    <a:pt x="0" y="54285"/>
                  </a:lnTo>
                  <a:lnTo>
                    <a:pt x="0" y="45714"/>
                  </a:lnTo>
                  <a:lnTo>
                    <a:pt x="6666" y="28571"/>
                  </a:lnTo>
                  <a:lnTo>
                    <a:pt x="15000" y="17142"/>
                  </a:lnTo>
                  <a:lnTo>
                    <a:pt x="26666" y="8571"/>
                  </a:lnTo>
                  <a:lnTo>
                    <a:pt x="45000" y="2857"/>
                  </a:lnTo>
                  <a:lnTo>
                    <a:pt x="65000" y="0"/>
                  </a:lnTo>
                  <a:lnTo>
                    <a:pt x="76666" y="0"/>
                  </a:lnTo>
                  <a:lnTo>
                    <a:pt x="1100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Shape 589"/>
            <p:cNvSpPr/>
            <p:nvPr/>
          </p:nvSpPr>
          <p:spPr>
            <a:xfrm>
              <a:off x="6902450" y="450850"/>
              <a:ext cx="393700" cy="336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870" y="113207"/>
                  </a:moveTo>
                  <a:lnTo>
                    <a:pt x="3870" y="108679"/>
                  </a:lnTo>
                  <a:lnTo>
                    <a:pt x="50322" y="92830"/>
                  </a:lnTo>
                  <a:lnTo>
                    <a:pt x="67741" y="79245"/>
                  </a:lnTo>
                  <a:lnTo>
                    <a:pt x="73548" y="67924"/>
                  </a:lnTo>
                  <a:lnTo>
                    <a:pt x="77419" y="61132"/>
                  </a:lnTo>
                  <a:lnTo>
                    <a:pt x="77419" y="47547"/>
                  </a:lnTo>
                  <a:lnTo>
                    <a:pt x="73548" y="38490"/>
                  </a:lnTo>
                  <a:lnTo>
                    <a:pt x="67741" y="27169"/>
                  </a:lnTo>
                  <a:lnTo>
                    <a:pt x="46451" y="11320"/>
                  </a:lnTo>
                  <a:lnTo>
                    <a:pt x="23225" y="0"/>
                  </a:lnTo>
                  <a:lnTo>
                    <a:pt x="40645" y="4528"/>
                  </a:lnTo>
                  <a:lnTo>
                    <a:pt x="67741" y="6792"/>
                  </a:lnTo>
                  <a:lnTo>
                    <a:pt x="94838" y="18113"/>
                  </a:lnTo>
                  <a:lnTo>
                    <a:pt x="106451" y="27169"/>
                  </a:lnTo>
                  <a:lnTo>
                    <a:pt x="118064" y="38490"/>
                  </a:lnTo>
                  <a:lnTo>
                    <a:pt x="120000" y="47547"/>
                  </a:lnTo>
                  <a:lnTo>
                    <a:pt x="120000" y="54339"/>
                  </a:lnTo>
                  <a:lnTo>
                    <a:pt x="120000" y="65660"/>
                  </a:lnTo>
                  <a:lnTo>
                    <a:pt x="112258" y="79245"/>
                  </a:lnTo>
                  <a:lnTo>
                    <a:pt x="96774" y="88301"/>
                  </a:lnTo>
                  <a:lnTo>
                    <a:pt x="67741" y="101886"/>
                  </a:lnTo>
                  <a:lnTo>
                    <a:pt x="38709" y="113207"/>
                  </a:lnTo>
                  <a:lnTo>
                    <a:pt x="0" y="120000"/>
                  </a:lnTo>
                  <a:lnTo>
                    <a:pt x="3870" y="113207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Shape 590"/>
            <p:cNvSpPr/>
            <p:nvPr/>
          </p:nvSpPr>
          <p:spPr>
            <a:xfrm>
              <a:off x="6705600" y="152400"/>
              <a:ext cx="450850" cy="3000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887" y="0"/>
                  </a:moveTo>
                  <a:lnTo>
                    <a:pt x="120000" y="7659"/>
                  </a:lnTo>
                  <a:lnTo>
                    <a:pt x="92957" y="7659"/>
                  </a:lnTo>
                  <a:lnTo>
                    <a:pt x="86197" y="7659"/>
                  </a:lnTo>
                  <a:lnTo>
                    <a:pt x="62535" y="12765"/>
                  </a:lnTo>
                  <a:lnTo>
                    <a:pt x="47323" y="20425"/>
                  </a:lnTo>
                  <a:lnTo>
                    <a:pt x="35492" y="28085"/>
                  </a:lnTo>
                  <a:lnTo>
                    <a:pt x="27042" y="35744"/>
                  </a:lnTo>
                  <a:lnTo>
                    <a:pt x="16901" y="53617"/>
                  </a:lnTo>
                  <a:lnTo>
                    <a:pt x="16901" y="61276"/>
                  </a:lnTo>
                  <a:lnTo>
                    <a:pt x="20281" y="74042"/>
                  </a:lnTo>
                  <a:lnTo>
                    <a:pt x="27042" y="84255"/>
                  </a:lnTo>
                  <a:lnTo>
                    <a:pt x="35492" y="91914"/>
                  </a:lnTo>
                  <a:lnTo>
                    <a:pt x="47323" y="99574"/>
                  </a:lnTo>
                  <a:lnTo>
                    <a:pt x="70985" y="112340"/>
                  </a:lnTo>
                  <a:lnTo>
                    <a:pt x="87887" y="120000"/>
                  </a:lnTo>
                  <a:lnTo>
                    <a:pt x="67605" y="120000"/>
                  </a:lnTo>
                  <a:lnTo>
                    <a:pt x="65915" y="120000"/>
                  </a:lnTo>
                  <a:lnTo>
                    <a:pt x="65915" y="114893"/>
                  </a:lnTo>
                  <a:lnTo>
                    <a:pt x="40563" y="107234"/>
                  </a:lnTo>
                  <a:lnTo>
                    <a:pt x="20281" y="97021"/>
                  </a:lnTo>
                  <a:lnTo>
                    <a:pt x="10140" y="89361"/>
                  </a:lnTo>
                  <a:lnTo>
                    <a:pt x="1690" y="76595"/>
                  </a:lnTo>
                  <a:lnTo>
                    <a:pt x="0" y="66382"/>
                  </a:lnTo>
                  <a:lnTo>
                    <a:pt x="0" y="58723"/>
                  </a:lnTo>
                  <a:lnTo>
                    <a:pt x="5070" y="38297"/>
                  </a:lnTo>
                  <a:lnTo>
                    <a:pt x="16901" y="22978"/>
                  </a:lnTo>
                  <a:lnTo>
                    <a:pt x="30422" y="15319"/>
                  </a:lnTo>
                  <a:lnTo>
                    <a:pt x="45633" y="7659"/>
                  </a:lnTo>
                  <a:lnTo>
                    <a:pt x="76056" y="5106"/>
                  </a:lnTo>
                  <a:lnTo>
                    <a:pt x="8788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Shape 591"/>
            <p:cNvSpPr/>
            <p:nvPr/>
          </p:nvSpPr>
          <p:spPr>
            <a:xfrm>
              <a:off x="6604000" y="146050"/>
              <a:ext cx="393700" cy="2857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838" y="0"/>
                  </a:moveTo>
                  <a:lnTo>
                    <a:pt x="120000" y="2666"/>
                  </a:lnTo>
                  <a:lnTo>
                    <a:pt x="96774" y="2666"/>
                  </a:lnTo>
                  <a:lnTo>
                    <a:pt x="67741" y="16000"/>
                  </a:lnTo>
                  <a:lnTo>
                    <a:pt x="54193" y="18666"/>
                  </a:lnTo>
                  <a:lnTo>
                    <a:pt x="42580" y="32000"/>
                  </a:lnTo>
                  <a:lnTo>
                    <a:pt x="32903" y="48000"/>
                  </a:lnTo>
                  <a:lnTo>
                    <a:pt x="27096" y="64000"/>
                  </a:lnTo>
                  <a:lnTo>
                    <a:pt x="27096" y="72000"/>
                  </a:lnTo>
                  <a:lnTo>
                    <a:pt x="30967" y="82666"/>
                  </a:lnTo>
                  <a:lnTo>
                    <a:pt x="36774" y="96000"/>
                  </a:lnTo>
                  <a:lnTo>
                    <a:pt x="48387" y="98666"/>
                  </a:lnTo>
                  <a:lnTo>
                    <a:pt x="61935" y="112000"/>
                  </a:lnTo>
                  <a:lnTo>
                    <a:pt x="83225" y="120000"/>
                  </a:lnTo>
                  <a:lnTo>
                    <a:pt x="61935" y="120000"/>
                  </a:lnTo>
                  <a:lnTo>
                    <a:pt x="38709" y="106666"/>
                  </a:lnTo>
                  <a:lnTo>
                    <a:pt x="23225" y="96000"/>
                  </a:lnTo>
                  <a:lnTo>
                    <a:pt x="15483" y="88000"/>
                  </a:lnTo>
                  <a:lnTo>
                    <a:pt x="11612" y="88000"/>
                  </a:lnTo>
                  <a:lnTo>
                    <a:pt x="5806" y="72000"/>
                  </a:lnTo>
                  <a:lnTo>
                    <a:pt x="5806" y="66666"/>
                  </a:lnTo>
                  <a:lnTo>
                    <a:pt x="0" y="50666"/>
                  </a:lnTo>
                  <a:lnTo>
                    <a:pt x="3870" y="48000"/>
                  </a:lnTo>
                  <a:lnTo>
                    <a:pt x="11612" y="32000"/>
                  </a:lnTo>
                  <a:lnTo>
                    <a:pt x="23225" y="18666"/>
                  </a:lnTo>
                  <a:lnTo>
                    <a:pt x="38709" y="10666"/>
                  </a:lnTo>
                  <a:lnTo>
                    <a:pt x="54193" y="8000"/>
                  </a:lnTo>
                  <a:lnTo>
                    <a:pt x="83225" y="2666"/>
                  </a:lnTo>
                  <a:lnTo>
                    <a:pt x="9483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Shape 592"/>
            <p:cNvSpPr/>
            <p:nvPr/>
          </p:nvSpPr>
          <p:spPr>
            <a:xfrm>
              <a:off x="6642100" y="361950"/>
              <a:ext cx="134936" cy="698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09" y="0"/>
                  </a:moveTo>
                  <a:lnTo>
                    <a:pt x="43636" y="54545"/>
                  </a:lnTo>
                  <a:lnTo>
                    <a:pt x="120000" y="120000"/>
                  </a:lnTo>
                  <a:lnTo>
                    <a:pt x="0" y="98181"/>
                  </a:lnTo>
                  <a:lnTo>
                    <a:pt x="10909" y="98181"/>
                  </a:lnTo>
                  <a:lnTo>
                    <a:pt x="10909" y="54545"/>
                  </a:lnTo>
                  <a:lnTo>
                    <a:pt x="1090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Shape 593"/>
            <p:cNvSpPr/>
            <p:nvPr/>
          </p:nvSpPr>
          <p:spPr>
            <a:xfrm>
              <a:off x="6521450" y="152400"/>
              <a:ext cx="285750" cy="1460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" y="46956"/>
                  </a:moveTo>
                  <a:lnTo>
                    <a:pt x="10666" y="46956"/>
                  </a:lnTo>
                  <a:lnTo>
                    <a:pt x="16000" y="41739"/>
                  </a:lnTo>
                  <a:lnTo>
                    <a:pt x="34666" y="15652"/>
                  </a:lnTo>
                  <a:lnTo>
                    <a:pt x="66666" y="10434"/>
                  </a:lnTo>
                  <a:lnTo>
                    <a:pt x="120000" y="0"/>
                  </a:lnTo>
                  <a:lnTo>
                    <a:pt x="96000" y="10434"/>
                  </a:lnTo>
                  <a:lnTo>
                    <a:pt x="72000" y="26086"/>
                  </a:lnTo>
                  <a:lnTo>
                    <a:pt x="50666" y="46956"/>
                  </a:lnTo>
                  <a:lnTo>
                    <a:pt x="34666" y="78260"/>
                  </a:lnTo>
                  <a:lnTo>
                    <a:pt x="34666" y="93913"/>
                  </a:lnTo>
                  <a:lnTo>
                    <a:pt x="34666" y="120000"/>
                  </a:lnTo>
                  <a:lnTo>
                    <a:pt x="18666" y="93913"/>
                  </a:lnTo>
                  <a:lnTo>
                    <a:pt x="0" y="78260"/>
                  </a:lnTo>
                  <a:lnTo>
                    <a:pt x="8000" y="46956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Shape 594"/>
            <p:cNvSpPr/>
            <p:nvPr/>
          </p:nvSpPr>
          <p:spPr>
            <a:xfrm>
              <a:off x="6413500" y="220662"/>
              <a:ext cx="114300" cy="174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3333" y="0"/>
                  </a:moveTo>
                  <a:lnTo>
                    <a:pt x="120000" y="0"/>
                  </a:lnTo>
                  <a:lnTo>
                    <a:pt x="100000" y="120000"/>
                  </a:lnTo>
                  <a:lnTo>
                    <a:pt x="0" y="0"/>
                  </a:lnTo>
                  <a:lnTo>
                    <a:pt x="1333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Shape 595"/>
            <p:cNvSpPr/>
            <p:nvPr/>
          </p:nvSpPr>
          <p:spPr>
            <a:xfrm>
              <a:off x="4851400" y="419100"/>
              <a:ext cx="236536" cy="1587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105" y="120000"/>
                  </a:moveTo>
                  <a:lnTo>
                    <a:pt x="3157" y="91200"/>
                  </a:lnTo>
                  <a:lnTo>
                    <a:pt x="0" y="52800"/>
                  </a:lnTo>
                  <a:lnTo>
                    <a:pt x="0" y="24000"/>
                  </a:lnTo>
                  <a:lnTo>
                    <a:pt x="3157" y="0"/>
                  </a:lnTo>
                  <a:lnTo>
                    <a:pt x="41052" y="0"/>
                  </a:lnTo>
                  <a:lnTo>
                    <a:pt x="78947" y="9600"/>
                  </a:lnTo>
                  <a:lnTo>
                    <a:pt x="94736" y="14400"/>
                  </a:lnTo>
                  <a:lnTo>
                    <a:pt x="110526" y="24000"/>
                  </a:lnTo>
                  <a:lnTo>
                    <a:pt x="113684" y="38400"/>
                  </a:lnTo>
                  <a:lnTo>
                    <a:pt x="120000" y="52800"/>
                  </a:lnTo>
                  <a:lnTo>
                    <a:pt x="113684" y="62400"/>
                  </a:lnTo>
                  <a:lnTo>
                    <a:pt x="104210" y="81600"/>
                  </a:lnTo>
                  <a:lnTo>
                    <a:pt x="94736" y="96000"/>
                  </a:lnTo>
                  <a:lnTo>
                    <a:pt x="75789" y="105600"/>
                  </a:lnTo>
                  <a:lnTo>
                    <a:pt x="50526" y="110400"/>
                  </a:lnTo>
                  <a:lnTo>
                    <a:pt x="22105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Shape 596"/>
            <p:cNvSpPr/>
            <p:nvPr/>
          </p:nvSpPr>
          <p:spPr>
            <a:xfrm>
              <a:off x="4857750" y="374650"/>
              <a:ext cx="350837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6181" y="120000"/>
                  </a:moveTo>
                  <a:lnTo>
                    <a:pt x="13090" y="106666"/>
                  </a:lnTo>
                  <a:lnTo>
                    <a:pt x="32727" y="106666"/>
                  </a:lnTo>
                  <a:lnTo>
                    <a:pt x="52363" y="100000"/>
                  </a:lnTo>
                  <a:lnTo>
                    <a:pt x="63272" y="90000"/>
                  </a:lnTo>
                  <a:lnTo>
                    <a:pt x="74181" y="86666"/>
                  </a:lnTo>
                  <a:lnTo>
                    <a:pt x="80727" y="66666"/>
                  </a:lnTo>
                  <a:lnTo>
                    <a:pt x="80727" y="60000"/>
                  </a:lnTo>
                  <a:lnTo>
                    <a:pt x="80727" y="46666"/>
                  </a:lnTo>
                  <a:lnTo>
                    <a:pt x="76363" y="40000"/>
                  </a:lnTo>
                  <a:lnTo>
                    <a:pt x="65454" y="30000"/>
                  </a:lnTo>
                  <a:lnTo>
                    <a:pt x="56727" y="23333"/>
                  </a:lnTo>
                  <a:lnTo>
                    <a:pt x="30545" y="20000"/>
                  </a:lnTo>
                  <a:lnTo>
                    <a:pt x="0" y="20000"/>
                  </a:lnTo>
                  <a:lnTo>
                    <a:pt x="4363" y="0"/>
                  </a:lnTo>
                  <a:lnTo>
                    <a:pt x="4363" y="3333"/>
                  </a:lnTo>
                  <a:lnTo>
                    <a:pt x="45818" y="0"/>
                  </a:lnTo>
                  <a:lnTo>
                    <a:pt x="80727" y="3333"/>
                  </a:lnTo>
                  <a:lnTo>
                    <a:pt x="96000" y="13333"/>
                  </a:lnTo>
                  <a:lnTo>
                    <a:pt x="109090" y="23333"/>
                  </a:lnTo>
                  <a:lnTo>
                    <a:pt x="115636" y="33333"/>
                  </a:lnTo>
                  <a:lnTo>
                    <a:pt x="120000" y="50000"/>
                  </a:lnTo>
                  <a:lnTo>
                    <a:pt x="120000" y="60000"/>
                  </a:lnTo>
                  <a:lnTo>
                    <a:pt x="113454" y="80000"/>
                  </a:lnTo>
                  <a:lnTo>
                    <a:pt x="109090" y="90000"/>
                  </a:lnTo>
                  <a:lnTo>
                    <a:pt x="100363" y="100000"/>
                  </a:lnTo>
                  <a:lnTo>
                    <a:pt x="87272" y="110000"/>
                  </a:lnTo>
                  <a:lnTo>
                    <a:pt x="74181" y="116666"/>
                  </a:lnTo>
                  <a:lnTo>
                    <a:pt x="52363" y="120000"/>
                  </a:lnTo>
                  <a:lnTo>
                    <a:pt x="26181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Shape 597"/>
            <p:cNvSpPr/>
            <p:nvPr/>
          </p:nvSpPr>
          <p:spPr>
            <a:xfrm>
              <a:off x="4870450" y="355600"/>
              <a:ext cx="455612" cy="2857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422" y="120000"/>
                  </a:moveTo>
                  <a:lnTo>
                    <a:pt x="21971" y="112000"/>
                  </a:lnTo>
                  <a:lnTo>
                    <a:pt x="16901" y="109333"/>
                  </a:lnTo>
                  <a:lnTo>
                    <a:pt x="54084" y="104000"/>
                  </a:lnTo>
                  <a:lnTo>
                    <a:pt x="65915" y="101333"/>
                  </a:lnTo>
                  <a:lnTo>
                    <a:pt x="74366" y="93333"/>
                  </a:lnTo>
                  <a:lnTo>
                    <a:pt x="81126" y="85333"/>
                  </a:lnTo>
                  <a:lnTo>
                    <a:pt x="86197" y="72000"/>
                  </a:lnTo>
                  <a:lnTo>
                    <a:pt x="89577" y="56000"/>
                  </a:lnTo>
                  <a:lnTo>
                    <a:pt x="91267" y="48000"/>
                  </a:lnTo>
                  <a:lnTo>
                    <a:pt x="89577" y="34666"/>
                  </a:lnTo>
                  <a:lnTo>
                    <a:pt x="81126" y="24000"/>
                  </a:lnTo>
                  <a:lnTo>
                    <a:pt x="74366" y="16000"/>
                  </a:lnTo>
                  <a:lnTo>
                    <a:pt x="60845" y="10666"/>
                  </a:lnTo>
                  <a:lnTo>
                    <a:pt x="35492" y="8000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1690" y="8000"/>
                  </a:lnTo>
                  <a:lnTo>
                    <a:pt x="16901" y="2666"/>
                  </a:lnTo>
                  <a:lnTo>
                    <a:pt x="50704" y="0"/>
                  </a:lnTo>
                  <a:lnTo>
                    <a:pt x="70985" y="2666"/>
                  </a:lnTo>
                  <a:lnTo>
                    <a:pt x="89577" y="8000"/>
                  </a:lnTo>
                  <a:lnTo>
                    <a:pt x="104788" y="16000"/>
                  </a:lnTo>
                  <a:lnTo>
                    <a:pt x="116619" y="34666"/>
                  </a:lnTo>
                  <a:lnTo>
                    <a:pt x="120000" y="40000"/>
                  </a:lnTo>
                  <a:lnTo>
                    <a:pt x="116619" y="61333"/>
                  </a:lnTo>
                  <a:lnTo>
                    <a:pt x="114929" y="72000"/>
                  </a:lnTo>
                  <a:lnTo>
                    <a:pt x="106478" y="85333"/>
                  </a:lnTo>
                  <a:lnTo>
                    <a:pt x="94647" y="93333"/>
                  </a:lnTo>
                  <a:lnTo>
                    <a:pt x="81126" y="104000"/>
                  </a:lnTo>
                  <a:lnTo>
                    <a:pt x="60845" y="112000"/>
                  </a:lnTo>
                  <a:lnTo>
                    <a:pt x="45633" y="117333"/>
                  </a:lnTo>
                  <a:lnTo>
                    <a:pt x="30422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Shape 598"/>
            <p:cNvSpPr/>
            <p:nvPr/>
          </p:nvSpPr>
          <p:spPr>
            <a:xfrm>
              <a:off x="4876800" y="336550"/>
              <a:ext cx="565149" cy="3428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6966" y="106666"/>
                  </a:moveTo>
                  <a:lnTo>
                    <a:pt x="36404" y="106666"/>
                  </a:lnTo>
                  <a:lnTo>
                    <a:pt x="49887" y="100000"/>
                  </a:lnTo>
                  <a:lnTo>
                    <a:pt x="63370" y="93333"/>
                  </a:lnTo>
                  <a:lnTo>
                    <a:pt x="75505" y="86666"/>
                  </a:lnTo>
                  <a:lnTo>
                    <a:pt x="83595" y="77777"/>
                  </a:lnTo>
                  <a:lnTo>
                    <a:pt x="90337" y="66666"/>
                  </a:lnTo>
                  <a:lnTo>
                    <a:pt x="94382" y="57777"/>
                  </a:lnTo>
                  <a:lnTo>
                    <a:pt x="95730" y="46666"/>
                  </a:lnTo>
                  <a:lnTo>
                    <a:pt x="94382" y="40000"/>
                  </a:lnTo>
                  <a:lnTo>
                    <a:pt x="94382" y="33333"/>
                  </a:lnTo>
                  <a:lnTo>
                    <a:pt x="83595" y="20000"/>
                  </a:lnTo>
                  <a:lnTo>
                    <a:pt x="71460" y="13333"/>
                  </a:lnTo>
                  <a:lnTo>
                    <a:pt x="57977" y="6666"/>
                  </a:lnTo>
                  <a:lnTo>
                    <a:pt x="43146" y="6666"/>
                  </a:lnTo>
                  <a:lnTo>
                    <a:pt x="14831" y="6666"/>
                  </a:lnTo>
                  <a:lnTo>
                    <a:pt x="0" y="13333"/>
                  </a:lnTo>
                  <a:lnTo>
                    <a:pt x="16179" y="6666"/>
                  </a:lnTo>
                  <a:lnTo>
                    <a:pt x="51235" y="0"/>
                  </a:lnTo>
                  <a:lnTo>
                    <a:pt x="71460" y="0"/>
                  </a:lnTo>
                  <a:lnTo>
                    <a:pt x="90337" y="2222"/>
                  </a:lnTo>
                  <a:lnTo>
                    <a:pt x="106516" y="13333"/>
                  </a:lnTo>
                  <a:lnTo>
                    <a:pt x="111910" y="15555"/>
                  </a:lnTo>
                  <a:lnTo>
                    <a:pt x="118651" y="26666"/>
                  </a:lnTo>
                  <a:lnTo>
                    <a:pt x="120000" y="35555"/>
                  </a:lnTo>
                  <a:lnTo>
                    <a:pt x="120000" y="51111"/>
                  </a:lnTo>
                  <a:lnTo>
                    <a:pt x="118651" y="60000"/>
                  </a:lnTo>
                  <a:lnTo>
                    <a:pt x="111910" y="73333"/>
                  </a:lnTo>
                  <a:lnTo>
                    <a:pt x="106516" y="84444"/>
                  </a:lnTo>
                  <a:lnTo>
                    <a:pt x="95730" y="93333"/>
                  </a:lnTo>
                  <a:lnTo>
                    <a:pt x="83595" y="104444"/>
                  </a:lnTo>
                  <a:lnTo>
                    <a:pt x="67415" y="111111"/>
                  </a:lnTo>
                  <a:lnTo>
                    <a:pt x="41797" y="120000"/>
                  </a:lnTo>
                  <a:lnTo>
                    <a:pt x="26966" y="106666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Shape 599"/>
            <p:cNvSpPr/>
            <p:nvPr/>
          </p:nvSpPr>
          <p:spPr>
            <a:xfrm>
              <a:off x="5092700" y="317500"/>
              <a:ext cx="514350" cy="3746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5932"/>
                  </a:moveTo>
                  <a:lnTo>
                    <a:pt x="26666" y="107796"/>
                  </a:lnTo>
                  <a:lnTo>
                    <a:pt x="41481" y="101694"/>
                  </a:lnTo>
                  <a:lnTo>
                    <a:pt x="54814" y="95593"/>
                  </a:lnTo>
                  <a:lnTo>
                    <a:pt x="66666" y="85423"/>
                  </a:lnTo>
                  <a:lnTo>
                    <a:pt x="75555" y="77288"/>
                  </a:lnTo>
                  <a:lnTo>
                    <a:pt x="80000" y="65084"/>
                  </a:lnTo>
                  <a:lnTo>
                    <a:pt x="81481" y="52881"/>
                  </a:lnTo>
                  <a:lnTo>
                    <a:pt x="81481" y="38644"/>
                  </a:lnTo>
                  <a:lnTo>
                    <a:pt x="81481" y="30508"/>
                  </a:lnTo>
                  <a:lnTo>
                    <a:pt x="71111" y="18305"/>
                  </a:lnTo>
                  <a:lnTo>
                    <a:pt x="59259" y="12203"/>
                  </a:lnTo>
                  <a:lnTo>
                    <a:pt x="45925" y="6101"/>
                  </a:lnTo>
                  <a:lnTo>
                    <a:pt x="31111" y="2033"/>
                  </a:lnTo>
                  <a:lnTo>
                    <a:pt x="48888" y="0"/>
                  </a:lnTo>
                  <a:lnTo>
                    <a:pt x="75555" y="2033"/>
                  </a:lnTo>
                  <a:lnTo>
                    <a:pt x="93333" y="8135"/>
                  </a:lnTo>
                  <a:lnTo>
                    <a:pt x="106666" y="18305"/>
                  </a:lnTo>
                  <a:lnTo>
                    <a:pt x="114074" y="24406"/>
                  </a:lnTo>
                  <a:lnTo>
                    <a:pt x="118518" y="32542"/>
                  </a:lnTo>
                  <a:lnTo>
                    <a:pt x="120000" y="42711"/>
                  </a:lnTo>
                  <a:lnTo>
                    <a:pt x="120000" y="48813"/>
                  </a:lnTo>
                  <a:lnTo>
                    <a:pt x="118518" y="58983"/>
                  </a:lnTo>
                  <a:lnTo>
                    <a:pt x="114074" y="67118"/>
                  </a:lnTo>
                  <a:lnTo>
                    <a:pt x="100740" y="79322"/>
                  </a:lnTo>
                  <a:lnTo>
                    <a:pt x="81481" y="91525"/>
                  </a:lnTo>
                  <a:lnTo>
                    <a:pt x="59259" y="101694"/>
                  </a:lnTo>
                  <a:lnTo>
                    <a:pt x="22222" y="113898"/>
                  </a:lnTo>
                  <a:lnTo>
                    <a:pt x="4444" y="115932"/>
                  </a:lnTo>
                  <a:lnTo>
                    <a:pt x="4444" y="120000"/>
                  </a:lnTo>
                  <a:lnTo>
                    <a:pt x="0" y="11593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Shape 600"/>
            <p:cNvSpPr/>
            <p:nvPr/>
          </p:nvSpPr>
          <p:spPr>
            <a:xfrm>
              <a:off x="5111750" y="266700"/>
              <a:ext cx="698500" cy="4508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3239"/>
                  </a:moveTo>
                  <a:lnTo>
                    <a:pt x="17454" y="108169"/>
                  </a:lnTo>
                  <a:lnTo>
                    <a:pt x="45818" y="98028"/>
                  </a:lnTo>
                  <a:lnTo>
                    <a:pt x="60000" y="89577"/>
                  </a:lnTo>
                  <a:lnTo>
                    <a:pt x="74181" y="79436"/>
                  </a:lnTo>
                  <a:lnTo>
                    <a:pt x="81818" y="69295"/>
                  </a:lnTo>
                  <a:lnTo>
                    <a:pt x="85090" y="62535"/>
                  </a:lnTo>
                  <a:lnTo>
                    <a:pt x="87272" y="54084"/>
                  </a:lnTo>
                  <a:lnTo>
                    <a:pt x="87272" y="49014"/>
                  </a:lnTo>
                  <a:lnTo>
                    <a:pt x="85090" y="40563"/>
                  </a:lnTo>
                  <a:lnTo>
                    <a:pt x="81818" y="30422"/>
                  </a:lnTo>
                  <a:lnTo>
                    <a:pt x="74181" y="23661"/>
                  </a:lnTo>
                  <a:lnTo>
                    <a:pt x="64363" y="18591"/>
                  </a:lnTo>
                  <a:lnTo>
                    <a:pt x="49090" y="13521"/>
                  </a:lnTo>
                  <a:lnTo>
                    <a:pt x="32727" y="10140"/>
                  </a:lnTo>
                  <a:lnTo>
                    <a:pt x="22909" y="13521"/>
                  </a:lnTo>
                  <a:lnTo>
                    <a:pt x="42545" y="3380"/>
                  </a:lnTo>
                  <a:lnTo>
                    <a:pt x="56727" y="0"/>
                  </a:lnTo>
                  <a:lnTo>
                    <a:pt x="74181" y="0"/>
                  </a:lnTo>
                  <a:lnTo>
                    <a:pt x="74181" y="3380"/>
                  </a:lnTo>
                  <a:lnTo>
                    <a:pt x="74181" y="0"/>
                  </a:lnTo>
                  <a:lnTo>
                    <a:pt x="88363" y="5070"/>
                  </a:lnTo>
                  <a:lnTo>
                    <a:pt x="103636" y="15211"/>
                  </a:lnTo>
                  <a:lnTo>
                    <a:pt x="111272" y="23661"/>
                  </a:lnTo>
                  <a:lnTo>
                    <a:pt x="116727" y="28732"/>
                  </a:lnTo>
                  <a:lnTo>
                    <a:pt x="120000" y="38873"/>
                  </a:lnTo>
                  <a:lnTo>
                    <a:pt x="117818" y="49014"/>
                  </a:lnTo>
                  <a:lnTo>
                    <a:pt x="114545" y="62535"/>
                  </a:lnTo>
                  <a:lnTo>
                    <a:pt x="106909" y="74366"/>
                  </a:lnTo>
                  <a:lnTo>
                    <a:pt x="94909" y="87887"/>
                  </a:lnTo>
                  <a:lnTo>
                    <a:pt x="68727" y="99718"/>
                  </a:lnTo>
                  <a:lnTo>
                    <a:pt x="43636" y="113239"/>
                  </a:lnTo>
                  <a:lnTo>
                    <a:pt x="19636" y="120000"/>
                  </a:lnTo>
                  <a:lnTo>
                    <a:pt x="0" y="113239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Shape 601"/>
            <p:cNvSpPr/>
            <p:nvPr/>
          </p:nvSpPr>
          <p:spPr>
            <a:xfrm>
              <a:off x="5245100" y="279400"/>
              <a:ext cx="723900" cy="4508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6619"/>
                  </a:moveTo>
                  <a:lnTo>
                    <a:pt x="23362" y="109859"/>
                  </a:lnTo>
                  <a:lnTo>
                    <a:pt x="46725" y="99718"/>
                  </a:lnTo>
                  <a:lnTo>
                    <a:pt x="72212" y="84507"/>
                  </a:lnTo>
                  <a:lnTo>
                    <a:pt x="82831" y="70985"/>
                  </a:lnTo>
                  <a:lnTo>
                    <a:pt x="89203" y="59154"/>
                  </a:lnTo>
                  <a:lnTo>
                    <a:pt x="94513" y="45633"/>
                  </a:lnTo>
                  <a:lnTo>
                    <a:pt x="94513" y="35492"/>
                  </a:lnTo>
                  <a:lnTo>
                    <a:pt x="91327" y="25352"/>
                  </a:lnTo>
                  <a:lnTo>
                    <a:pt x="86017" y="16901"/>
                  </a:lnTo>
                  <a:lnTo>
                    <a:pt x="78584" y="11830"/>
                  </a:lnTo>
                  <a:lnTo>
                    <a:pt x="72212" y="5070"/>
                  </a:lnTo>
                  <a:lnTo>
                    <a:pt x="63716" y="0"/>
                  </a:lnTo>
                  <a:lnTo>
                    <a:pt x="73274" y="0"/>
                  </a:lnTo>
                  <a:lnTo>
                    <a:pt x="86017" y="1690"/>
                  </a:lnTo>
                  <a:lnTo>
                    <a:pt x="100884" y="10140"/>
                  </a:lnTo>
                  <a:lnTo>
                    <a:pt x="107256" y="15211"/>
                  </a:lnTo>
                  <a:lnTo>
                    <a:pt x="113628" y="21971"/>
                  </a:lnTo>
                  <a:lnTo>
                    <a:pt x="118938" y="32112"/>
                  </a:lnTo>
                  <a:lnTo>
                    <a:pt x="120000" y="49014"/>
                  </a:lnTo>
                  <a:lnTo>
                    <a:pt x="118938" y="54084"/>
                  </a:lnTo>
                  <a:lnTo>
                    <a:pt x="113628" y="64225"/>
                  </a:lnTo>
                  <a:lnTo>
                    <a:pt x="109380" y="70985"/>
                  </a:lnTo>
                  <a:lnTo>
                    <a:pt x="98761" y="79436"/>
                  </a:lnTo>
                  <a:lnTo>
                    <a:pt x="88141" y="86197"/>
                  </a:lnTo>
                  <a:lnTo>
                    <a:pt x="70088" y="96338"/>
                  </a:lnTo>
                  <a:lnTo>
                    <a:pt x="46725" y="106478"/>
                  </a:lnTo>
                  <a:lnTo>
                    <a:pt x="26548" y="114929"/>
                  </a:lnTo>
                  <a:lnTo>
                    <a:pt x="10619" y="120000"/>
                  </a:lnTo>
                  <a:lnTo>
                    <a:pt x="0" y="116619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Shape 602"/>
            <p:cNvSpPr/>
            <p:nvPr/>
          </p:nvSpPr>
          <p:spPr>
            <a:xfrm>
              <a:off x="5310187" y="323850"/>
              <a:ext cx="760411" cy="4111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000" y="101538"/>
                  </a:moveTo>
                  <a:lnTo>
                    <a:pt x="49000" y="108923"/>
                  </a:lnTo>
                  <a:lnTo>
                    <a:pt x="38000" y="114461"/>
                  </a:lnTo>
                  <a:lnTo>
                    <a:pt x="26000" y="118153"/>
                  </a:lnTo>
                  <a:lnTo>
                    <a:pt x="12000" y="120000"/>
                  </a:lnTo>
                  <a:lnTo>
                    <a:pt x="0" y="118153"/>
                  </a:lnTo>
                  <a:lnTo>
                    <a:pt x="15000" y="114461"/>
                  </a:lnTo>
                  <a:lnTo>
                    <a:pt x="34000" y="107076"/>
                  </a:lnTo>
                  <a:lnTo>
                    <a:pt x="58000" y="92307"/>
                  </a:lnTo>
                  <a:lnTo>
                    <a:pt x="73000" y="84923"/>
                  </a:lnTo>
                  <a:lnTo>
                    <a:pt x="85000" y="73846"/>
                  </a:lnTo>
                  <a:lnTo>
                    <a:pt x="94000" y="64615"/>
                  </a:lnTo>
                  <a:lnTo>
                    <a:pt x="99000" y="57230"/>
                  </a:lnTo>
                  <a:lnTo>
                    <a:pt x="103000" y="46153"/>
                  </a:lnTo>
                  <a:lnTo>
                    <a:pt x="105000" y="40615"/>
                  </a:lnTo>
                  <a:lnTo>
                    <a:pt x="103000" y="22153"/>
                  </a:lnTo>
                  <a:lnTo>
                    <a:pt x="97000" y="9230"/>
                  </a:lnTo>
                  <a:lnTo>
                    <a:pt x="90000" y="0"/>
                  </a:lnTo>
                  <a:lnTo>
                    <a:pt x="102000" y="3692"/>
                  </a:lnTo>
                  <a:lnTo>
                    <a:pt x="108000" y="9230"/>
                  </a:lnTo>
                  <a:lnTo>
                    <a:pt x="114000" y="14769"/>
                  </a:lnTo>
                  <a:lnTo>
                    <a:pt x="118000" y="25846"/>
                  </a:lnTo>
                  <a:lnTo>
                    <a:pt x="120000" y="40615"/>
                  </a:lnTo>
                  <a:lnTo>
                    <a:pt x="117000" y="48000"/>
                  </a:lnTo>
                  <a:lnTo>
                    <a:pt x="106000" y="68307"/>
                  </a:lnTo>
                  <a:lnTo>
                    <a:pt x="99000" y="79384"/>
                  </a:lnTo>
                  <a:lnTo>
                    <a:pt x="88000" y="90461"/>
                  </a:lnTo>
                  <a:lnTo>
                    <a:pt x="76000" y="97846"/>
                  </a:lnTo>
                  <a:lnTo>
                    <a:pt x="61000" y="101538"/>
                  </a:lnTo>
                  <a:lnTo>
                    <a:pt x="61000" y="103384"/>
                  </a:lnTo>
                  <a:lnTo>
                    <a:pt x="59000" y="101538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Shape 603"/>
            <p:cNvSpPr/>
            <p:nvPr/>
          </p:nvSpPr>
          <p:spPr>
            <a:xfrm>
              <a:off x="5561012" y="241300"/>
              <a:ext cx="604837" cy="4413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789" y="120000"/>
                  </a:moveTo>
                  <a:lnTo>
                    <a:pt x="46736" y="114782"/>
                  </a:lnTo>
                  <a:lnTo>
                    <a:pt x="63157" y="107826"/>
                  </a:lnTo>
                  <a:lnTo>
                    <a:pt x="74526" y="99130"/>
                  </a:lnTo>
                  <a:lnTo>
                    <a:pt x="85894" y="88695"/>
                  </a:lnTo>
                  <a:lnTo>
                    <a:pt x="97263" y="67826"/>
                  </a:lnTo>
                  <a:lnTo>
                    <a:pt x="102315" y="60869"/>
                  </a:lnTo>
                  <a:lnTo>
                    <a:pt x="101052" y="43478"/>
                  </a:lnTo>
                  <a:lnTo>
                    <a:pt x="94736" y="36521"/>
                  </a:lnTo>
                  <a:lnTo>
                    <a:pt x="85894" y="26086"/>
                  </a:lnTo>
                  <a:lnTo>
                    <a:pt x="74526" y="22608"/>
                  </a:lnTo>
                  <a:lnTo>
                    <a:pt x="60631" y="20869"/>
                  </a:lnTo>
                  <a:lnTo>
                    <a:pt x="42947" y="12173"/>
                  </a:lnTo>
                  <a:lnTo>
                    <a:pt x="27789" y="10434"/>
                  </a:lnTo>
                  <a:lnTo>
                    <a:pt x="8842" y="10434"/>
                  </a:lnTo>
                  <a:lnTo>
                    <a:pt x="0" y="6956"/>
                  </a:lnTo>
                  <a:lnTo>
                    <a:pt x="16421" y="1739"/>
                  </a:lnTo>
                  <a:lnTo>
                    <a:pt x="30315" y="0"/>
                  </a:lnTo>
                  <a:lnTo>
                    <a:pt x="42947" y="0"/>
                  </a:lnTo>
                  <a:lnTo>
                    <a:pt x="60631" y="1739"/>
                  </a:lnTo>
                  <a:lnTo>
                    <a:pt x="78315" y="6956"/>
                  </a:lnTo>
                  <a:lnTo>
                    <a:pt x="94736" y="17391"/>
                  </a:lnTo>
                  <a:lnTo>
                    <a:pt x="109894" y="33043"/>
                  </a:lnTo>
                  <a:lnTo>
                    <a:pt x="116210" y="38260"/>
                  </a:lnTo>
                  <a:lnTo>
                    <a:pt x="117473" y="48695"/>
                  </a:lnTo>
                  <a:lnTo>
                    <a:pt x="120000" y="60869"/>
                  </a:lnTo>
                  <a:lnTo>
                    <a:pt x="116210" y="71304"/>
                  </a:lnTo>
                  <a:lnTo>
                    <a:pt x="108631" y="81739"/>
                  </a:lnTo>
                  <a:lnTo>
                    <a:pt x="98526" y="88695"/>
                  </a:lnTo>
                  <a:lnTo>
                    <a:pt x="85894" y="99130"/>
                  </a:lnTo>
                  <a:lnTo>
                    <a:pt x="68210" y="109565"/>
                  </a:lnTo>
                  <a:lnTo>
                    <a:pt x="54315" y="118260"/>
                  </a:lnTo>
                  <a:lnTo>
                    <a:pt x="45473" y="120000"/>
                  </a:lnTo>
                  <a:lnTo>
                    <a:pt x="27789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Shape 604"/>
            <p:cNvSpPr/>
            <p:nvPr/>
          </p:nvSpPr>
          <p:spPr>
            <a:xfrm>
              <a:off x="5810250" y="247650"/>
              <a:ext cx="457200" cy="44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000" y="116571"/>
                  </a:moveTo>
                  <a:lnTo>
                    <a:pt x="0" y="120000"/>
                  </a:lnTo>
                  <a:lnTo>
                    <a:pt x="30000" y="106285"/>
                  </a:lnTo>
                  <a:lnTo>
                    <a:pt x="48333" y="99428"/>
                  </a:lnTo>
                  <a:lnTo>
                    <a:pt x="65000" y="89142"/>
                  </a:lnTo>
                  <a:lnTo>
                    <a:pt x="80000" y="78857"/>
                  </a:lnTo>
                  <a:lnTo>
                    <a:pt x="90000" y="68571"/>
                  </a:lnTo>
                  <a:lnTo>
                    <a:pt x="93333" y="58285"/>
                  </a:lnTo>
                  <a:lnTo>
                    <a:pt x="93333" y="46285"/>
                  </a:lnTo>
                  <a:lnTo>
                    <a:pt x="90000" y="36000"/>
                  </a:lnTo>
                  <a:lnTo>
                    <a:pt x="83333" y="30857"/>
                  </a:lnTo>
                  <a:lnTo>
                    <a:pt x="68333" y="18857"/>
                  </a:lnTo>
                  <a:lnTo>
                    <a:pt x="53333" y="10285"/>
                  </a:lnTo>
                  <a:lnTo>
                    <a:pt x="38333" y="3428"/>
                  </a:lnTo>
                  <a:lnTo>
                    <a:pt x="23333" y="0"/>
                  </a:lnTo>
                  <a:lnTo>
                    <a:pt x="38333" y="0"/>
                  </a:lnTo>
                  <a:lnTo>
                    <a:pt x="60000" y="3428"/>
                  </a:lnTo>
                  <a:lnTo>
                    <a:pt x="88333" y="13714"/>
                  </a:lnTo>
                  <a:lnTo>
                    <a:pt x="100000" y="20571"/>
                  </a:lnTo>
                  <a:lnTo>
                    <a:pt x="115000" y="30857"/>
                  </a:lnTo>
                  <a:lnTo>
                    <a:pt x="118333" y="36000"/>
                  </a:lnTo>
                  <a:lnTo>
                    <a:pt x="120000" y="44571"/>
                  </a:lnTo>
                  <a:lnTo>
                    <a:pt x="118333" y="58285"/>
                  </a:lnTo>
                  <a:lnTo>
                    <a:pt x="115000" y="65142"/>
                  </a:lnTo>
                  <a:lnTo>
                    <a:pt x="108333" y="75428"/>
                  </a:lnTo>
                  <a:lnTo>
                    <a:pt x="98333" y="84000"/>
                  </a:lnTo>
                  <a:lnTo>
                    <a:pt x="85000" y="89142"/>
                  </a:lnTo>
                  <a:lnTo>
                    <a:pt x="63333" y="101142"/>
                  </a:lnTo>
                  <a:lnTo>
                    <a:pt x="43333" y="111428"/>
                  </a:lnTo>
                  <a:lnTo>
                    <a:pt x="25000" y="116571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Shape 605"/>
            <p:cNvSpPr/>
            <p:nvPr/>
          </p:nvSpPr>
          <p:spPr>
            <a:xfrm>
              <a:off x="5937250" y="228600"/>
              <a:ext cx="469899" cy="4508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324" y="118309"/>
                  </a:moveTo>
                  <a:lnTo>
                    <a:pt x="0" y="120000"/>
                  </a:lnTo>
                  <a:lnTo>
                    <a:pt x="34054" y="104788"/>
                  </a:lnTo>
                  <a:lnTo>
                    <a:pt x="53513" y="94647"/>
                  </a:lnTo>
                  <a:lnTo>
                    <a:pt x="64864" y="87887"/>
                  </a:lnTo>
                  <a:lnTo>
                    <a:pt x="74594" y="79436"/>
                  </a:lnTo>
                  <a:lnTo>
                    <a:pt x="79459" y="72676"/>
                  </a:lnTo>
                  <a:lnTo>
                    <a:pt x="84324" y="62535"/>
                  </a:lnTo>
                  <a:lnTo>
                    <a:pt x="84324" y="49014"/>
                  </a:lnTo>
                  <a:lnTo>
                    <a:pt x="84324" y="40563"/>
                  </a:lnTo>
                  <a:lnTo>
                    <a:pt x="79459" y="33802"/>
                  </a:lnTo>
                  <a:lnTo>
                    <a:pt x="60000" y="18591"/>
                  </a:lnTo>
                  <a:lnTo>
                    <a:pt x="38918" y="8450"/>
                  </a:lnTo>
                  <a:lnTo>
                    <a:pt x="16216" y="5070"/>
                  </a:lnTo>
                  <a:lnTo>
                    <a:pt x="0" y="3380"/>
                  </a:lnTo>
                  <a:lnTo>
                    <a:pt x="19459" y="0"/>
                  </a:lnTo>
                  <a:lnTo>
                    <a:pt x="45405" y="0"/>
                  </a:lnTo>
                  <a:lnTo>
                    <a:pt x="60000" y="3380"/>
                  </a:lnTo>
                  <a:lnTo>
                    <a:pt x="77837" y="8450"/>
                  </a:lnTo>
                  <a:lnTo>
                    <a:pt x="92432" y="15211"/>
                  </a:lnTo>
                  <a:lnTo>
                    <a:pt x="110270" y="25352"/>
                  </a:lnTo>
                  <a:lnTo>
                    <a:pt x="115135" y="30422"/>
                  </a:lnTo>
                  <a:lnTo>
                    <a:pt x="120000" y="38873"/>
                  </a:lnTo>
                  <a:lnTo>
                    <a:pt x="120000" y="43943"/>
                  </a:lnTo>
                  <a:lnTo>
                    <a:pt x="120000" y="54084"/>
                  </a:lnTo>
                  <a:lnTo>
                    <a:pt x="115135" y="62535"/>
                  </a:lnTo>
                  <a:lnTo>
                    <a:pt x="105405" y="72676"/>
                  </a:lnTo>
                  <a:lnTo>
                    <a:pt x="92432" y="82816"/>
                  </a:lnTo>
                  <a:lnTo>
                    <a:pt x="68108" y="98028"/>
                  </a:lnTo>
                  <a:lnTo>
                    <a:pt x="45405" y="109859"/>
                  </a:lnTo>
                  <a:lnTo>
                    <a:pt x="24324" y="118309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Shape 606"/>
            <p:cNvSpPr/>
            <p:nvPr/>
          </p:nvSpPr>
          <p:spPr>
            <a:xfrm>
              <a:off x="6070600" y="220662"/>
              <a:ext cx="455612" cy="4429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20281" y="109859"/>
                  </a:lnTo>
                  <a:lnTo>
                    <a:pt x="40563" y="99718"/>
                  </a:lnTo>
                  <a:lnTo>
                    <a:pt x="60845" y="84507"/>
                  </a:lnTo>
                  <a:lnTo>
                    <a:pt x="76056" y="74366"/>
                  </a:lnTo>
                  <a:lnTo>
                    <a:pt x="84507" y="65915"/>
                  </a:lnTo>
                  <a:lnTo>
                    <a:pt x="89577" y="55774"/>
                  </a:lnTo>
                  <a:lnTo>
                    <a:pt x="91267" y="45633"/>
                  </a:lnTo>
                  <a:lnTo>
                    <a:pt x="89577" y="37183"/>
                  </a:lnTo>
                  <a:lnTo>
                    <a:pt x="86197" y="32112"/>
                  </a:lnTo>
                  <a:lnTo>
                    <a:pt x="79436" y="25352"/>
                  </a:lnTo>
                  <a:lnTo>
                    <a:pt x="60845" y="15211"/>
                  </a:lnTo>
                  <a:lnTo>
                    <a:pt x="42253" y="6760"/>
                  </a:lnTo>
                  <a:lnTo>
                    <a:pt x="25352" y="1690"/>
                  </a:lnTo>
                  <a:lnTo>
                    <a:pt x="6760" y="0"/>
                  </a:lnTo>
                  <a:lnTo>
                    <a:pt x="27042" y="0"/>
                  </a:lnTo>
                  <a:lnTo>
                    <a:pt x="50704" y="1690"/>
                  </a:lnTo>
                  <a:lnTo>
                    <a:pt x="76056" y="6760"/>
                  </a:lnTo>
                  <a:lnTo>
                    <a:pt x="89577" y="11830"/>
                  </a:lnTo>
                  <a:lnTo>
                    <a:pt x="99718" y="20281"/>
                  </a:lnTo>
                  <a:lnTo>
                    <a:pt x="109859" y="30422"/>
                  </a:lnTo>
                  <a:lnTo>
                    <a:pt x="116619" y="40563"/>
                  </a:lnTo>
                  <a:lnTo>
                    <a:pt x="120000" y="50704"/>
                  </a:lnTo>
                  <a:lnTo>
                    <a:pt x="120000" y="57464"/>
                  </a:lnTo>
                  <a:lnTo>
                    <a:pt x="114929" y="65915"/>
                  </a:lnTo>
                  <a:lnTo>
                    <a:pt x="99718" y="81126"/>
                  </a:lnTo>
                  <a:lnTo>
                    <a:pt x="70985" y="99718"/>
                  </a:lnTo>
                  <a:lnTo>
                    <a:pt x="45633" y="109859"/>
                  </a:lnTo>
                  <a:lnTo>
                    <a:pt x="30422" y="116619"/>
                  </a:lnTo>
                  <a:lnTo>
                    <a:pt x="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Shape 607"/>
            <p:cNvSpPr/>
            <p:nvPr/>
          </p:nvSpPr>
          <p:spPr>
            <a:xfrm>
              <a:off x="6229350" y="220662"/>
              <a:ext cx="412749" cy="425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40615" y="98823"/>
                  </a:lnTo>
                  <a:lnTo>
                    <a:pt x="64615" y="84705"/>
                  </a:lnTo>
                  <a:lnTo>
                    <a:pt x="73846" y="79411"/>
                  </a:lnTo>
                  <a:lnTo>
                    <a:pt x="81230" y="72352"/>
                  </a:lnTo>
                  <a:lnTo>
                    <a:pt x="84923" y="63529"/>
                  </a:lnTo>
                  <a:lnTo>
                    <a:pt x="86769" y="52941"/>
                  </a:lnTo>
                  <a:lnTo>
                    <a:pt x="84923" y="42352"/>
                  </a:lnTo>
                  <a:lnTo>
                    <a:pt x="75692" y="31764"/>
                  </a:lnTo>
                  <a:lnTo>
                    <a:pt x="64615" y="17647"/>
                  </a:lnTo>
                  <a:lnTo>
                    <a:pt x="51692" y="10588"/>
                  </a:lnTo>
                  <a:lnTo>
                    <a:pt x="36923" y="5294"/>
                  </a:lnTo>
                  <a:lnTo>
                    <a:pt x="3692" y="0"/>
                  </a:lnTo>
                  <a:lnTo>
                    <a:pt x="36923" y="0"/>
                  </a:lnTo>
                  <a:lnTo>
                    <a:pt x="59076" y="1764"/>
                  </a:lnTo>
                  <a:lnTo>
                    <a:pt x="81230" y="7058"/>
                  </a:lnTo>
                  <a:lnTo>
                    <a:pt x="97846" y="15882"/>
                  </a:lnTo>
                  <a:lnTo>
                    <a:pt x="112615" y="26470"/>
                  </a:lnTo>
                  <a:lnTo>
                    <a:pt x="114461" y="28235"/>
                  </a:lnTo>
                  <a:lnTo>
                    <a:pt x="120000" y="38823"/>
                  </a:lnTo>
                  <a:lnTo>
                    <a:pt x="120000" y="44117"/>
                  </a:lnTo>
                  <a:lnTo>
                    <a:pt x="120000" y="54705"/>
                  </a:lnTo>
                  <a:lnTo>
                    <a:pt x="118153" y="63529"/>
                  </a:lnTo>
                  <a:lnTo>
                    <a:pt x="108923" y="72352"/>
                  </a:lnTo>
                  <a:lnTo>
                    <a:pt x="92307" y="84705"/>
                  </a:lnTo>
                  <a:lnTo>
                    <a:pt x="57230" y="100588"/>
                  </a:lnTo>
                  <a:lnTo>
                    <a:pt x="25846" y="111176"/>
                  </a:lnTo>
                  <a:lnTo>
                    <a:pt x="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Shape 608"/>
            <p:cNvSpPr/>
            <p:nvPr/>
          </p:nvSpPr>
          <p:spPr>
            <a:xfrm>
              <a:off x="6311900" y="527050"/>
              <a:ext cx="393700" cy="114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322" y="120000"/>
                  </a:moveTo>
                  <a:lnTo>
                    <a:pt x="71612" y="100000"/>
                  </a:lnTo>
                  <a:lnTo>
                    <a:pt x="42580" y="100000"/>
                  </a:lnTo>
                  <a:lnTo>
                    <a:pt x="11612" y="113333"/>
                  </a:lnTo>
                  <a:lnTo>
                    <a:pt x="0" y="120000"/>
                  </a:lnTo>
                  <a:lnTo>
                    <a:pt x="46451" y="53333"/>
                  </a:lnTo>
                  <a:lnTo>
                    <a:pt x="71612" y="0"/>
                  </a:lnTo>
                  <a:lnTo>
                    <a:pt x="75483" y="0"/>
                  </a:lnTo>
                  <a:lnTo>
                    <a:pt x="92903" y="13333"/>
                  </a:lnTo>
                  <a:lnTo>
                    <a:pt x="106451" y="20000"/>
                  </a:lnTo>
                  <a:lnTo>
                    <a:pt x="116129" y="53333"/>
                  </a:lnTo>
                  <a:lnTo>
                    <a:pt x="120000" y="80000"/>
                  </a:lnTo>
                  <a:lnTo>
                    <a:pt x="116129" y="113333"/>
                  </a:lnTo>
                  <a:lnTo>
                    <a:pt x="112258" y="120000"/>
                  </a:lnTo>
                  <a:lnTo>
                    <a:pt x="110322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Shape 609"/>
            <p:cNvSpPr/>
            <p:nvPr/>
          </p:nvSpPr>
          <p:spPr>
            <a:xfrm>
              <a:off x="6565900" y="520700"/>
              <a:ext cx="241299" cy="139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6842" y="114545"/>
                  </a:moveTo>
                  <a:lnTo>
                    <a:pt x="69473" y="87272"/>
                  </a:lnTo>
                  <a:lnTo>
                    <a:pt x="72631" y="70909"/>
                  </a:lnTo>
                  <a:lnTo>
                    <a:pt x="72631" y="54545"/>
                  </a:lnTo>
                  <a:lnTo>
                    <a:pt x="69473" y="38181"/>
                  </a:lnTo>
                  <a:lnTo>
                    <a:pt x="53684" y="21818"/>
                  </a:lnTo>
                  <a:lnTo>
                    <a:pt x="34736" y="16363"/>
                  </a:lnTo>
                  <a:lnTo>
                    <a:pt x="0" y="0"/>
                  </a:lnTo>
                  <a:lnTo>
                    <a:pt x="53684" y="5454"/>
                  </a:lnTo>
                  <a:lnTo>
                    <a:pt x="91578" y="16363"/>
                  </a:lnTo>
                  <a:lnTo>
                    <a:pt x="110526" y="32727"/>
                  </a:lnTo>
                  <a:lnTo>
                    <a:pt x="120000" y="49090"/>
                  </a:lnTo>
                  <a:lnTo>
                    <a:pt x="120000" y="65454"/>
                  </a:lnTo>
                  <a:lnTo>
                    <a:pt x="116842" y="98181"/>
                  </a:lnTo>
                  <a:lnTo>
                    <a:pt x="101052" y="114545"/>
                  </a:lnTo>
                  <a:lnTo>
                    <a:pt x="82105" y="120000"/>
                  </a:lnTo>
                  <a:lnTo>
                    <a:pt x="56842" y="11454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Shape 610"/>
            <p:cNvSpPr/>
            <p:nvPr/>
          </p:nvSpPr>
          <p:spPr>
            <a:xfrm>
              <a:off x="6578600" y="508000"/>
              <a:ext cx="342899" cy="1746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1111" y="120000"/>
                  </a:moveTo>
                  <a:lnTo>
                    <a:pt x="57777" y="115555"/>
                  </a:lnTo>
                  <a:lnTo>
                    <a:pt x="71111" y="106666"/>
                  </a:lnTo>
                  <a:lnTo>
                    <a:pt x="80000" y="88888"/>
                  </a:lnTo>
                  <a:lnTo>
                    <a:pt x="84444" y="75555"/>
                  </a:lnTo>
                  <a:lnTo>
                    <a:pt x="84444" y="62222"/>
                  </a:lnTo>
                  <a:lnTo>
                    <a:pt x="84444" y="48888"/>
                  </a:lnTo>
                  <a:lnTo>
                    <a:pt x="73333" y="35555"/>
                  </a:lnTo>
                  <a:lnTo>
                    <a:pt x="64444" y="22222"/>
                  </a:lnTo>
                  <a:lnTo>
                    <a:pt x="40000" y="8888"/>
                  </a:lnTo>
                  <a:lnTo>
                    <a:pt x="15555" y="8888"/>
                  </a:lnTo>
                  <a:lnTo>
                    <a:pt x="0" y="8888"/>
                  </a:lnTo>
                  <a:lnTo>
                    <a:pt x="2222" y="0"/>
                  </a:lnTo>
                  <a:lnTo>
                    <a:pt x="20000" y="0"/>
                  </a:lnTo>
                  <a:lnTo>
                    <a:pt x="57777" y="0"/>
                  </a:lnTo>
                  <a:lnTo>
                    <a:pt x="77777" y="8888"/>
                  </a:lnTo>
                  <a:lnTo>
                    <a:pt x="93333" y="13333"/>
                  </a:lnTo>
                  <a:lnTo>
                    <a:pt x="111111" y="26666"/>
                  </a:lnTo>
                  <a:lnTo>
                    <a:pt x="117777" y="48888"/>
                  </a:lnTo>
                  <a:lnTo>
                    <a:pt x="120000" y="62222"/>
                  </a:lnTo>
                  <a:lnTo>
                    <a:pt x="120000" y="75555"/>
                  </a:lnTo>
                  <a:lnTo>
                    <a:pt x="117777" y="88888"/>
                  </a:lnTo>
                  <a:lnTo>
                    <a:pt x="111111" y="102222"/>
                  </a:lnTo>
                  <a:lnTo>
                    <a:pt x="100000" y="115555"/>
                  </a:lnTo>
                  <a:lnTo>
                    <a:pt x="71111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Shape 611"/>
            <p:cNvSpPr/>
            <p:nvPr/>
          </p:nvSpPr>
          <p:spPr>
            <a:xfrm>
              <a:off x="6597650" y="468312"/>
              <a:ext cx="469899" cy="2492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891" y="107692"/>
                  </a:moveTo>
                  <a:lnTo>
                    <a:pt x="71351" y="98461"/>
                  </a:lnTo>
                  <a:lnTo>
                    <a:pt x="76216" y="92307"/>
                  </a:lnTo>
                  <a:lnTo>
                    <a:pt x="81081" y="83076"/>
                  </a:lnTo>
                  <a:lnTo>
                    <a:pt x="82702" y="70769"/>
                  </a:lnTo>
                  <a:lnTo>
                    <a:pt x="85945" y="61538"/>
                  </a:lnTo>
                  <a:lnTo>
                    <a:pt x="82702" y="52307"/>
                  </a:lnTo>
                  <a:lnTo>
                    <a:pt x="77837" y="36923"/>
                  </a:lnTo>
                  <a:lnTo>
                    <a:pt x="68108" y="27692"/>
                  </a:lnTo>
                  <a:lnTo>
                    <a:pt x="43783" y="15384"/>
                  </a:lnTo>
                  <a:lnTo>
                    <a:pt x="16216" y="15384"/>
                  </a:lnTo>
                  <a:lnTo>
                    <a:pt x="0" y="15384"/>
                  </a:lnTo>
                  <a:lnTo>
                    <a:pt x="6486" y="0"/>
                  </a:lnTo>
                  <a:lnTo>
                    <a:pt x="6486" y="6153"/>
                  </a:lnTo>
                  <a:lnTo>
                    <a:pt x="19459" y="0"/>
                  </a:lnTo>
                  <a:lnTo>
                    <a:pt x="37297" y="0"/>
                  </a:lnTo>
                  <a:lnTo>
                    <a:pt x="61621" y="6153"/>
                  </a:lnTo>
                  <a:lnTo>
                    <a:pt x="77837" y="9230"/>
                  </a:lnTo>
                  <a:lnTo>
                    <a:pt x="92432" y="18461"/>
                  </a:lnTo>
                  <a:lnTo>
                    <a:pt x="102162" y="27692"/>
                  </a:lnTo>
                  <a:lnTo>
                    <a:pt x="110270" y="36923"/>
                  </a:lnTo>
                  <a:lnTo>
                    <a:pt x="116756" y="52307"/>
                  </a:lnTo>
                  <a:lnTo>
                    <a:pt x="120000" y="61538"/>
                  </a:lnTo>
                  <a:lnTo>
                    <a:pt x="115135" y="73846"/>
                  </a:lnTo>
                  <a:lnTo>
                    <a:pt x="110270" y="89230"/>
                  </a:lnTo>
                  <a:lnTo>
                    <a:pt x="92432" y="107692"/>
                  </a:lnTo>
                  <a:lnTo>
                    <a:pt x="77837" y="116923"/>
                  </a:lnTo>
                  <a:lnTo>
                    <a:pt x="68108" y="120000"/>
                  </a:lnTo>
                  <a:lnTo>
                    <a:pt x="51891" y="10769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Shape 612"/>
            <p:cNvSpPr/>
            <p:nvPr/>
          </p:nvSpPr>
          <p:spPr>
            <a:xfrm>
              <a:off x="6623050" y="431800"/>
              <a:ext cx="520700" cy="320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536" y="105882"/>
                  </a:moveTo>
                  <a:lnTo>
                    <a:pt x="68780" y="103529"/>
                  </a:lnTo>
                  <a:lnTo>
                    <a:pt x="81951" y="96470"/>
                  </a:lnTo>
                  <a:lnTo>
                    <a:pt x="95121" y="82352"/>
                  </a:lnTo>
                  <a:lnTo>
                    <a:pt x="99512" y="70588"/>
                  </a:lnTo>
                  <a:lnTo>
                    <a:pt x="103902" y="61176"/>
                  </a:lnTo>
                  <a:lnTo>
                    <a:pt x="102439" y="54117"/>
                  </a:lnTo>
                  <a:lnTo>
                    <a:pt x="95121" y="40000"/>
                  </a:lnTo>
                  <a:lnTo>
                    <a:pt x="89268" y="32941"/>
                  </a:lnTo>
                  <a:lnTo>
                    <a:pt x="80487" y="25882"/>
                  </a:lnTo>
                  <a:lnTo>
                    <a:pt x="67317" y="18823"/>
                  </a:lnTo>
                  <a:lnTo>
                    <a:pt x="49756" y="14117"/>
                  </a:lnTo>
                  <a:lnTo>
                    <a:pt x="29268" y="14117"/>
                  </a:lnTo>
                  <a:lnTo>
                    <a:pt x="13170" y="11764"/>
                  </a:lnTo>
                  <a:lnTo>
                    <a:pt x="0" y="14117"/>
                  </a:lnTo>
                  <a:lnTo>
                    <a:pt x="4390" y="0"/>
                  </a:lnTo>
                  <a:lnTo>
                    <a:pt x="20487" y="0"/>
                  </a:lnTo>
                  <a:lnTo>
                    <a:pt x="38048" y="0"/>
                  </a:lnTo>
                  <a:lnTo>
                    <a:pt x="42439" y="0"/>
                  </a:lnTo>
                  <a:lnTo>
                    <a:pt x="60000" y="7058"/>
                  </a:lnTo>
                  <a:lnTo>
                    <a:pt x="60000" y="2352"/>
                  </a:lnTo>
                  <a:lnTo>
                    <a:pt x="55609" y="2352"/>
                  </a:lnTo>
                  <a:lnTo>
                    <a:pt x="68780" y="7058"/>
                  </a:lnTo>
                  <a:lnTo>
                    <a:pt x="84878" y="14117"/>
                  </a:lnTo>
                  <a:lnTo>
                    <a:pt x="99512" y="21176"/>
                  </a:lnTo>
                  <a:lnTo>
                    <a:pt x="115609" y="40000"/>
                  </a:lnTo>
                  <a:lnTo>
                    <a:pt x="120000" y="47058"/>
                  </a:lnTo>
                  <a:lnTo>
                    <a:pt x="120000" y="56470"/>
                  </a:lnTo>
                  <a:lnTo>
                    <a:pt x="120000" y="70588"/>
                  </a:lnTo>
                  <a:lnTo>
                    <a:pt x="118536" y="77647"/>
                  </a:lnTo>
                  <a:lnTo>
                    <a:pt x="115609" y="84705"/>
                  </a:lnTo>
                  <a:lnTo>
                    <a:pt x="102439" y="98823"/>
                  </a:lnTo>
                  <a:lnTo>
                    <a:pt x="64390" y="120000"/>
                  </a:lnTo>
                  <a:lnTo>
                    <a:pt x="58536" y="10588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Shape 613"/>
            <p:cNvSpPr/>
            <p:nvPr/>
          </p:nvSpPr>
          <p:spPr>
            <a:xfrm>
              <a:off x="6897686" y="450850"/>
              <a:ext cx="506412" cy="3540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00" y="115714"/>
                  </a:moveTo>
                  <a:lnTo>
                    <a:pt x="31500" y="109285"/>
                  </a:lnTo>
                  <a:lnTo>
                    <a:pt x="54000" y="100714"/>
                  </a:lnTo>
                  <a:lnTo>
                    <a:pt x="79500" y="87857"/>
                  </a:lnTo>
                  <a:lnTo>
                    <a:pt x="90000" y="77142"/>
                  </a:lnTo>
                  <a:lnTo>
                    <a:pt x="97500" y="62142"/>
                  </a:lnTo>
                  <a:lnTo>
                    <a:pt x="97500" y="51428"/>
                  </a:lnTo>
                  <a:lnTo>
                    <a:pt x="97500" y="42857"/>
                  </a:lnTo>
                  <a:lnTo>
                    <a:pt x="93000" y="36428"/>
                  </a:lnTo>
                  <a:lnTo>
                    <a:pt x="84000" y="23571"/>
                  </a:lnTo>
                  <a:lnTo>
                    <a:pt x="72000" y="12857"/>
                  </a:lnTo>
                  <a:lnTo>
                    <a:pt x="58500" y="6428"/>
                  </a:lnTo>
                  <a:lnTo>
                    <a:pt x="48000" y="4285"/>
                  </a:lnTo>
                  <a:lnTo>
                    <a:pt x="61500" y="0"/>
                  </a:lnTo>
                  <a:lnTo>
                    <a:pt x="79500" y="4285"/>
                  </a:lnTo>
                  <a:lnTo>
                    <a:pt x="97500" y="10714"/>
                  </a:lnTo>
                  <a:lnTo>
                    <a:pt x="106500" y="17142"/>
                  </a:lnTo>
                  <a:lnTo>
                    <a:pt x="112500" y="25714"/>
                  </a:lnTo>
                  <a:lnTo>
                    <a:pt x="117000" y="32142"/>
                  </a:lnTo>
                  <a:lnTo>
                    <a:pt x="120000" y="38571"/>
                  </a:lnTo>
                  <a:lnTo>
                    <a:pt x="120000" y="51428"/>
                  </a:lnTo>
                  <a:lnTo>
                    <a:pt x="117000" y="62142"/>
                  </a:lnTo>
                  <a:lnTo>
                    <a:pt x="111000" y="70714"/>
                  </a:lnTo>
                  <a:lnTo>
                    <a:pt x="102000" y="81428"/>
                  </a:lnTo>
                  <a:lnTo>
                    <a:pt x="90000" y="89999"/>
                  </a:lnTo>
                  <a:lnTo>
                    <a:pt x="85500" y="94285"/>
                  </a:lnTo>
                  <a:lnTo>
                    <a:pt x="67500" y="102857"/>
                  </a:lnTo>
                  <a:lnTo>
                    <a:pt x="37500" y="113571"/>
                  </a:lnTo>
                  <a:lnTo>
                    <a:pt x="0" y="119999"/>
                  </a:lnTo>
                  <a:lnTo>
                    <a:pt x="1500" y="115714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Shape 614"/>
            <p:cNvSpPr/>
            <p:nvPr/>
          </p:nvSpPr>
          <p:spPr>
            <a:xfrm>
              <a:off x="6807200" y="468312"/>
              <a:ext cx="838199" cy="4079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81" y="103384"/>
                  </a:moveTo>
                  <a:lnTo>
                    <a:pt x="12727" y="97846"/>
                  </a:lnTo>
                  <a:lnTo>
                    <a:pt x="35454" y="94153"/>
                  </a:lnTo>
                  <a:lnTo>
                    <a:pt x="53636" y="86769"/>
                  </a:lnTo>
                  <a:lnTo>
                    <a:pt x="64545" y="77538"/>
                  </a:lnTo>
                  <a:lnTo>
                    <a:pt x="69090" y="72000"/>
                  </a:lnTo>
                  <a:lnTo>
                    <a:pt x="75454" y="64615"/>
                  </a:lnTo>
                  <a:lnTo>
                    <a:pt x="80909" y="55384"/>
                  </a:lnTo>
                  <a:lnTo>
                    <a:pt x="85454" y="48000"/>
                  </a:lnTo>
                  <a:lnTo>
                    <a:pt x="86363" y="38769"/>
                  </a:lnTo>
                  <a:lnTo>
                    <a:pt x="85454" y="27692"/>
                  </a:lnTo>
                  <a:lnTo>
                    <a:pt x="83636" y="22153"/>
                  </a:lnTo>
                  <a:lnTo>
                    <a:pt x="80909" y="14769"/>
                  </a:lnTo>
                  <a:lnTo>
                    <a:pt x="77272" y="5538"/>
                  </a:lnTo>
                  <a:lnTo>
                    <a:pt x="70000" y="0"/>
                  </a:lnTo>
                  <a:lnTo>
                    <a:pt x="80000" y="0"/>
                  </a:lnTo>
                  <a:lnTo>
                    <a:pt x="88181" y="3692"/>
                  </a:lnTo>
                  <a:lnTo>
                    <a:pt x="99090" y="5538"/>
                  </a:lnTo>
                  <a:lnTo>
                    <a:pt x="107272" y="11076"/>
                  </a:lnTo>
                  <a:lnTo>
                    <a:pt x="114545" y="20307"/>
                  </a:lnTo>
                  <a:lnTo>
                    <a:pt x="118181" y="25846"/>
                  </a:lnTo>
                  <a:lnTo>
                    <a:pt x="120000" y="33230"/>
                  </a:lnTo>
                  <a:lnTo>
                    <a:pt x="118181" y="44307"/>
                  </a:lnTo>
                  <a:lnTo>
                    <a:pt x="115454" y="53538"/>
                  </a:lnTo>
                  <a:lnTo>
                    <a:pt x="111818" y="60923"/>
                  </a:lnTo>
                  <a:lnTo>
                    <a:pt x="104545" y="70153"/>
                  </a:lnTo>
                  <a:lnTo>
                    <a:pt x="94545" y="77538"/>
                  </a:lnTo>
                  <a:lnTo>
                    <a:pt x="71818" y="92307"/>
                  </a:lnTo>
                  <a:lnTo>
                    <a:pt x="42727" y="105230"/>
                  </a:lnTo>
                  <a:lnTo>
                    <a:pt x="30000" y="110769"/>
                  </a:lnTo>
                  <a:lnTo>
                    <a:pt x="30000" y="108923"/>
                  </a:lnTo>
                  <a:lnTo>
                    <a:pt x="24545" y="110769"/>
                  </a:lnTo>
                  <a:lnTo>
                    <a:pt x="12727" y="114461"/>
                  </a:lnTo>
                  <a:lnTo>
                    <a:pt x="4545" y="116307"/>
                  </a:lnTo>
                  <a:lnTo>
                    <a:pt x="0" y="120000"/>
                  </a:lnTo>
                  <a:lnTo>
                    <a:pt x="2727" y="114461"/>
                  </a:lnTo>
                  <a:lnTo>
                    <a:pt x="5454" y="108923"/>
                  </a:lnTo>
                  <a:lnTo>
                    <a:pt x="8181" y="103384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Shape 615"/>
            <p:cNvSpPr/>
            <p:nvPr/>
          </p:nvSpPr>
          <p:spPr>
            <a:xfrm>
              <a:off x="6807200" y="863600"/>
              <a:ext cx="165100" cy="88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8571"/>
                  </a:moveTo>
                  <a:lnTo>
                    <a:pt x="0" y="42857"/>
                  </a:lnTo>
                  <a:lnTo>
                    <a:pt x="13846" y="25714"/>
                  </a:lnTo>
                  <a:lnTo>
                    <a:pt x="64615" y="8571"/>
                  </a:lnTo>
                  <a:lnTo>
                    <a:pt x="120000" y="0"/>
                  </a:lnTo>
                  <a:lnTo>
                    <a:pt x="69230" y="42857"/>
                  </a:lnTo>
                  <a:lnTo>
                    <a:pt x="41538" y="77142"/>
                  </a:lnTo>
                  <a:lnTo>
                    <a:pt x="13846" y="119999"/>
                  </a:lnTo>
                  <a:lnTo>
                    <a:pt x="9230" y="94285"/>
                  </a:lnTo>
                  <a:lnTo>
                    <a:pt x="0" y="68571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Shape 616"/>
            <p:cNvSpPr/>
            <p:nvPr/>
          </p:nvSpPr>
          <p:spPr>
            <a:xfrm>
              <a:off x="6826250" y="438150"/>
              <a:ext cx="914400" cy="571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37" y="113333"/>
                  </a:moveTo>
                  <a:lnTo>
                    <a:pt x="0" y="109333"/>
                  </a:lnTo>
                  <a:lnTo>
                    <a:pt x="2482" y="105333"/>
                  </a:lnTo>
                  <a:lnTo>
                    <a:pt x="9103" y="97333"/>
                  </a:lnTo>
                  <a:lnTo>
                    <a:pt x="19862" y="90666"/>
                  </a:lnTo>
                  <a:lnTo>
                    <a:pt x="36413" y="85333"/>
                  </a:lnTo>
                  <a:lnTo>
                    <a:pt x="63724" y="74666"/>
                  </a:lnTo>
                  <a:lnTo>
                    <a:pt x="83586" y="65333"/>
                  </a:lnTo>
                  <a:lnTo>
                    <a:pt x="92689" y="58666"/>
                  </a:lnTo>
                  <a:lnTo>
                    <a:pt x="99310" y="50666"/>
                  </a:lnTo>
                  <a:lnTo>
                    <a:pt x="104275" y="45333"/>
                  </a:lnTo>
                  <a:lnTo>
                    <a:pt x="106758" y="38666"/>
                  </a:lnTo>
                  <a:lnTo>
                    <a:pt x="107586" y="30666"/>
                  </a:lnTo>
                  <a:lnTo>
                    <a:pt x="105103" y="25333"/>
                  </a:lnTo>
                  <a:lnTo>
                    <a:pt x="101793" y="18666"/>
                  </a:lnTo>
                  <a:lnTo>
                    <a:pt x="95172" y="14666"/>
                  </a:lnTo>
                  <a:lnTo>
                    <a:pt x="87724" y="10666"/>
                  </a:lnTo>
                  <a:lnTo>
                    <a:pt x="77793" y="6666"/>
                  </a:lnTo>
                  <a:lnTo>
                    <a:pt x="68689" y="5333"/>
                  </a:lnTo>
                  <a:lnTo>
                    <a:pt x="60413" y="6666"/>
                  </a:lnTo>
                  <a:lnTo>
                    <a:pt x="46344" y="2666"/>
                  </a:lnTo>
                  <a:lnTo>
                    <a:pt x="58758" y="0"/>
                  </a:lnTo>
                  <a:lnTo>
                    <a:pt x="77793" y="0"/>
                  </a:lnTo>
                  <a:lnTo>
                    <a:pt x="87724" y="2666"/>
                  </a:lnTo>
                  <a:lnTo>
                    <a:pt x="97655" y="6666"/>
                  </a:lnTo>
                  <a:lnTo>
                    <a:pt x="107586" y="13333"/>
                  </a:lnTo>
                  <a:lnTo>
                    <a:pt x="115034" y="18666"/>
                  </a:lnTo>
                  <a:lnTo>
                    <a:pt x="117517" y="26666"/>
                  </a:lnTo>
                  <a:lnTo>
                    <a:pt x="120000" y="33333"/>
                  </a:lnTo>
                  <a:lnTo>
                    <a:pt x="120000" y="41333"/>
                  </a:lnTo>
                  <a:lnTo>
                    <a:pt x="117517" y="50666"/>
                  </a:lnTo>
                  <a:lnTo>
                    <a:pt x="114206" y="58666"/>
                  </a:lnTo>
                  <a:lnTo>
                    <a:pt x="105103" y="65333"/>
                  </a:lnTo>
                  <a:lnTo>
                    <a:pt x="92689" y="70666"/>
                  </a:lnTo>
                  <a:lnTo>
                    <a:pt x="76137" y="78666"/>
                  </a:lnTo>
                  <a:lnTo>
                    <a:pt x="60413" y="82666"/>
                  </a:lnTo>
                  <a:lnTo>
                    <a:pt x="45517" y="85333"/>
                  </a:lnTo>
                  <a:lnTo>
                    <a:pt x="31448" y="89333"/>
                  </a:lnTo>
                  <a:lnTo>
                    <a:pt x="19862" y="96000"/>
                  </a:lnTo>
                  <a:lnTo>
                    <a:pt x="16551" y="100000"/>
                  </a:lnTo>
                  <a:lnTo>
                    <a:pt x="12413" y="105333"/>
                  </a:lnTo>
                  <a:lnTo>
                    <a:pt x="11586" y="112000"/>
                  </a:lnTo>
                  <a:lnTo>
                    <a:pt x="11586" y="120000"/>
                  </a:lnTo>
                  <a:lnTo>
                    <a:pt x="4137" y="11333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Shape 617"/>
            <p:cNvSpPr/>
            <p:nvPr/>
          </p:nvSpPr>
          <p:spPr>
            <a:xfrm>
              <a:off x="6921500" y="463550"/>
              <a:ext cx="973136" cy="571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4666"/>
                  </a:moveTo>
                  <a:lnTo>
                    <a:pt x="0" y="106666"/>
                  </a:lnTo>
                  <a:lnTo>
                    <a:pt x="1568" y="100000"/>
                  </a:lnTo>
                  <a:lnTo>
                    <a:pt x="3921" y="96000"/>
                  </a:lnTo>
                  <a:lnTo>
                    <a:pt x="8627" y="92000"/>
                  </a:lnTo>
                  <a:lnTo>
                    <a:pt x="18039" y="85333"/>
                  </a:lnTo>
                  <a:lnTo>
                    <a:pt x="31372" y="81333"/>
                  </a:lnTo>
                  <a:lnTo>
                    <a:pt x="45490" y="80000"/>
                  </a:lnTo>
                  <a:lnTo>
                    <a:pt x="60392" y="73333"/>
                  </a:lnTo>
                  <a:lnTo>
                    <a:pt x="77647" y="68000"/>
                  </a:lnTo>
                  <a:lnTo>
                    <a:pt x="87843" y="61333"/>
                  </a:lnTo>
                  <a:lnTo>
                    <a:pt x="96470" y="53333"/>
                  </a:lnTo>
                  <a:lnTo>
                    <a:pt x="101176" y="45333"/>
                  </a:lnTo>
                  <a:lnTo>
                    <a:pt x="103529" y="37333"/>
                  </a:lnTo>
                  <a:lnTo>
                    <a:pt x="103529" y="28000"/>
                  </a:lnTo>
                  <a:lnTo>
                    <a:pt x="101176" y="20000"/>
                  </a:lnTo>
                  <a:lnTo>
                    <a:pt x="97254" y="13333"/>
                  </a:lnTo>
                  <a:lnTo>
                    <a:pt x="90196" y="5333"/>
                  </a:lnTo>
                  <a:lnTo>
                    <a:pt x="80784" y="0"/>
                  </a:lnTo>
                  <a:lnTo>
                    <a:pt x="94901" y="1333"/>
                  </a:lnTo>
                  <a:lnTo>
                    <a:pt x="103529" y="4000"/>
                  </a:lnTo>
                  <a:lnTo>
                    <a:pt x="110588" y="9333"/>
                  </a:lnTo>
                  <a:lnTo>
                    <a:pt x="117647" y="16000"/>
                  </a:lnTo>
                  <a:lnTo>
                    <a:pt x="120000" y="20000"/>
                  </a:lnTo>
                  <a:lnTo>
                    <a:pt x="120000" y="24000"/>
                  </a:lnTo>
                  <a:lnTo>
                    <a:pt x="120000" y="28000"/>
                  </a:lnTo>
                  <a:lnTo>
                    <a:pt x="118431" y="33333"/>
                  </a:lnTo>
                  <a:lnTo>
                    <a:pt x="113725" y="41333"/>
                  </a:lnTo>
                  <a:lnTo>
                    <a:pt x="106666" y="49333"/>
                  </a:lnTo>
                  <a:lnTo>
                    <a:pt x="99607" y="56000"/>
                  </a:lnTo>
                  <a:lnTo>
                    <a:pt x="90196" y="61333"/>
                  </a:lnTo>
                  <a:lnTo>
                    <a:pt x="69019" y="73333"/>
                  </a:lnTo>
                  <a:lnTo>
                    <a:pt x="41568" y="84000"/>
                  </a:lnTo>
                  <a:lnTo>
                    <a:pt x="24313" y="90666"/>
                  </a:lnTo>
                  <a:lnTo>
                    <a:pt x="13333" y="96000"/>
                  </a:lnTo>
                  <a:lnTo>
                    <a:pt x="8627" y="102666"/>
                  </a:lnTo>
                  <a:lnTo>
                    <a:pt x="7058" y="104000"/>
                  </a:lnTo>
                  <a:lnTo>
                    <a:pt x="6274" y="106666"/>
                  </a:lnTo>
                  <a:lnTo>
                    <a:pt x="6274" y="110666"/>
                  </a:lnTo>
                  <a:lnTo>
                    <a:pt x="7058" y="116000"/>
                  </a:lnTo>
                  <a:lnTo>
                    <a:pt x="9411" y="120000"/>
                  </a:lnTo>
                  <a:lnTo>
                    <a:pt x="0" y="114666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Shape 618"/>
            <p:cNvSpPr/>
            <p:nvPr/>
          </p:nvSpPr>
          <p:spPr>
            <a:xfrm>
              <a:off x="6972300" y="468312"/>
              <a:ext cx="1016000" cy="6175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50" y="112577"/>
                  </a:moveTo>
                  <a:lnTo>
                    <a:pt x="3000" y="108865"/>
                  </a:lnTo>
                  <a:lnTo>
                    <a:pt x="750" y="105154"/>
                  </a:lnTo>
                  <a:lnTo>
                    <a:pt x="0" y="101443"/>
                  </a:lnTo>
                  <a:lnTo>
                    <a:pt x="750" y="95257"/>
                  </a:lnTo>
                  <a:lnTo>
                    <a:pt x="2250" y="94020"/>
                  </a:lnTo>
                  <a:lnTo>
                    <a:pt x="7500" y="90309"/>
                  </a:lnTo>
                  <a:lnTo>
                    <a:pt x="17250" y="84123"/>
                  </a:lnTo>
                  <a:lnTo>
                    <a:pt x="33750" y="77938"/>
                  </a:lnTo>
                  <a:lnTo>
                    <a:pt x="60000" y="66804"/>
                  </a:lnTo>
                  <a:lnTo>
                    <a:pt x="80250" y="58144"/>
                  </a:lnTo>
                  <a:lnTo>
                    <a:pt x="89250" y="51958"/>
                  </a:lnTo>
                  <a:lnTo>
                    <a:pt x="97500" y="44536"/>
                  </a:lnTo>
                  <a:lnTo>
                    <a:pt x="104250" y="37113"/>
                  </a:lnTo>
                  <a:lnTo>
                    <a:pt x="107250" y="29690"/>
                  </a:lnTo>
                  <a:lnTo>
                    <a:pt x="109500" y="25979"/>
                  </a:lnTo>
                  <a:lnTo>
                    <a:pt x="109500" y="21030"/>
                  </a:lnTo>
                  <a:lnTo>
                    <a:pt x="108750" y="17319"/>
                  </a:lnTo>
                  <a:lnTo>
                    <a:pt x="107250" y="13608"/>
                  </a:lnTo>
                  <a:lnTo>
                    <a:pt x="99750" y="6185"/>
                  </a:lnTo>
                  <a:lnTo>
                    <a:pt x="97500" y="3711"/>
                  </a:lnTo>
                  <a:lnTo>
                    <a:pt x="89250" y="0"/>
                  </a:lnTo>
                  <a:lnTo>
                    <a:pt x="98250" y="2474"/>
                  </a:lnTo>
                  <a:lnTo>
                    <a:pt x="107250" y="7422"/>
                  </a:lnTo>
                  <a:lnTo>
                    <a:pt x="114750" y="17319"/>
                  </a:lnTo>
                  <a:lnTo>
                    <a:pt x="117750" y="22268"/>
                  </a:lnTo>
                  <a:lnTo>
                    <a:pt x="120000" y="28453"/>
                  </a:lnTo>
                  <a:lnTo>
                    <a:pt x="120000" y="29690"/>
                  </a:lnTo>
                  <a:lnTo>
                    <a:pt x="119250" y="35876"/>
                  </a:lnTo>
                  <a:lnTo>
                    <a:pt x="115500" y="40824"/>
                  </a:lnTo>
                  <a:lnTo>
                    <a:pt x="107250" y="48247"/>
                  </a:lnTo>
                  <a:lnTo>
                    <a:pt x="99750" y="54432"/>
                  </a:lnTo>
                  <a:lnTo>
                    <a:pt x="91500" y="58144"/>
                  </a:lnTo>
                  <a:lnTo>
                    <a:pt x="84000" y="61855"/>
                  </a:lnTo>
                  <a:lnTo>
                    <a:pt x="78000" y="63092"/>
                  </a:lnTo>
                  <a:lnTo>
                    <a:pt x="66000" y="70515"/>
                  </a:lnTo>
                  <a:lnTo>
                    <a:pt x="51750" y="76701"/>
                  </a:lnTo>
                  <a:lnTo>
                    <a:pt x="40500" y="80412"/>
                  </a:lnTo>
                  <a:lnTo>
                    <a:pt x="35250" y="84123"/>
                  </a:lnTo>
                  <a:lnTo>
                    <a:pt x="26250" y="90309"/>
                  </a:lnTo>
                  <a:lnTo>
                    <a:pt x="24000" y="94020"/>
                  </a:lnTo>
                  <a:lnTo>
                    <a:pt x="22500" y="98969"/>
                  </a:lnTo>
                  <a:lnTo>
                    <a:pt x="21750" y="105154"/>
                  </a:lnTo>
                  <a:lnTo>
                    <a:pt x="21750" y="110103"/>
                  </a:lnTo>
                  <a:lnTo>
                    <a:pt x="24000" y="120000"/>
                  </a:lnTo>
                  <a:lnTo>
                    <a:pt x="5250" y="112577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Shape 619"/>
            <p:cNvSpPr/>
            <p:nvPr/>
          </p:nvSpPr>
          <p:spPr>
            <a:xfrm>
              <a:off x="7162800" y="869950"/>
              <a:ext cx="222250" cy="2349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85" y="110270"/>
                  </a:moveTo>
                  <a:lnTo>
                    <a:pt x="0" y="90810"/>
                  </a:lnTo>
                  <a:lnTo>
                    <a:pt x="0" y="74594"/>
                  </a:lnTo>
                  <a:lnTo>
                    <a:pt x="0" y="55135"/>
                  </a:lnTo>
                  <a:lnTo>
                    <a:pt x="10285" y="45405"/>
                  </a:lnTo>
                  <a:lnTo>
                    <a:pt x="20571" y="35675"/>
                  </a:lnTo>
                  <a:lnTo>
                    <a:pt x="58285" y="22702"/>
                  </a:lnTo>
                  <a:lnTo>
                    <a:pt x="78857" y="12972"/>
                  </a:lnTo>
                  <a:lnTo>
                    <a:pt x="120000" y="0"/>
                  </a:lnTo>
                  <a:lnTo>
                    <a:pt x="113142" y="6486"/>
                  </a:lnTo>
                  <a:lnTo>
                    <a:pt x="89142" y="16216"/>
                  </a:lnTo>
                  <a:lnTo>
                    <a:pt x="68571" y="32432"/>
                  </a:lnTo>
                  <a:lnTo>
                    <a:pt x="51428" y="45405"/>
                  </a:lnTo>
                  <a:lnTo>
                    <a:pt x="48000" y="61621"/>
                  </a:lnTo>
                  <a:lnTo>
                    <a:pt x="48000" y="81081"/>
                  </a:lnTo>
                  <a:lnTo>
                    <a:pt x="58285" y="94054"/>
                  </a:lnTo>
                  <a:lnTo>
                    <a:pt x="72000" y="120000"/>
                  </a:lnTo>
                  <a:lnTo>
                    <a:pt x="10285" y="11027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Shape 620"/>
            <p:cNvSpPr/>
            <p:nvPr/>
          </p:nvSpPr>
          <p:spPr>
            <a:xfrm>
              <a:off x="7258050" y="850900"/>
              <a:ext cx="230186" cy="2603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lnTo>
                    <a:pt x="30000" y="117073"/>
                  </a:lnTo>
                  <a:lnTo>
                    <a:pt x="10000" y="99512"/>
                  </a:lnTo>
                  <a:lnTo>
                    <a:pt x="0" y="81951"/>
                  </a:lnTo>
                  <a:lnTo>
                    <a:pt x="0" y="64390"/>
                  </a:lnTo>
                  <a:lnTo>
                    <a:pt x="6666" y="49756"/>
                  </a:lnTo>
                  <a:lnTo>
                    <a:pt x="16666" y="38048"/>
                  </a:lnTo>
                  <a:lnTo>
                    <a:pt x="36666" y="29268"/>
                  </a:lnTo>
                  <a:lnTo>
                    <a:pt x="60000" y="20487"/>
                  </a:lnTo>
                  <a:lnTo>
                    <a:pt x="80000" y="8780"/>
                  </a:lnTo>
                  <a:lnTo>
                    <a:pt x="120000" y="0"/>
                  </a:lnTo>
                  <a:lnTo>
                    <a:pt x="86666" y="20487"/>
                  </a:lnTo>
                  <a:lnTo>
                    <a:pt x="56666" y="40975"/>
                  </a:lnTo>
                  <a:lnTo>
                    <a:pt x="46666" y="49756"/>
                  </a:lnTo>
                  <a:lnTo>
                    <a:pt x="40000" y="64390"/>
                  </a:lnTo>
                  <a:lnTo>
                    <a:pt x="40000" y="76097"/>
                  </a:lnTo>
                  <a:lnTo>
                    <a:pt x="46666" y="99512"/>
                  </a:lnTo>
                  <a:lnTo>
                    <a:pt x="70000" y="120000"/>
                  </a:lnTo>
                  <a:lnTo>
                    <a:pt x="6000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Shape 621"/>
            <p:cNvSpPr/>
            <p:nvPr/>
          </p:nvSpPr>
          <p:spPr>
            <a:xfrm>
              <a:off x="7334250" y="793750"/>
              <a:ext cx="336549" cy="317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905" y="120000"/>
                  </a:moveTo>
                  <a:lnTo>
                    <a:pt x="6792" y="103200"/>
                  </a:lnTo>
                  <a:lnTo>
                    <a:pt x="4528" y="91200"/>
                  </a:lnTo>
                  <a:lnTo>
                    <a:pt x="0" y="84000"/>
                  </a:lnTo>
                  <a:lnTo>
                    <a:pt x="4528" y="74400"/>
                  </a:lnTo>
                  <a:lnTo>
                    <a:pt x="6792" y="62400"/>
                  </a:lnTo>
                  <a:lnTo>
                    <a:pt x="13584" y="55200"/>
                  </a:lnTo>
                  <a:lnTo>
                    <a:pt x="38490" y="33600"/>
                  </a:lnTo>
                  <a:lnTo>
                    <a:pt x="70188" y="14400"/>
                  </a:lnTo>
                  <a:lnTo>
                    <a:pt x="104150" y="4800"/>
                  </a:lnTo>
                  <a:lnTo>
                    <a:pt x="120000" y="0"/>
                  </a:lnTo>
                  <a:lnTo>
                    <a:pt x="76981" y="19200"/>
                  </a:lnTo>
                  <a:lnTo>
                    <a:pt x="52075" y="33600"/>
                  </a:lnTo>
                  <a:lnTo>
                    <a:pt x="38490" y="48000"/>
                  </a:lnTo>
                  <a:lnTo>
                    <a:pt x="33962" y="52800"/>
                  </a:lnTo>
                  <a:lnTo>
                    <a:pt x="27169" y="67200"/>
                  </a:lnTo>
                  <a:lnTo>
                    <a:pt x="27169" y="81600"/>
                  </a:lnTo>
                  <a:lnTo>
                    <a:pt x="33962" y="96000"/>
                  </a:lnTo>
                  <a:lnTo>
                    <a:pt x="45283" y="105600"/>
                  </a:lnTo>
                  <a:lnTo>
                    <a:pt x="58867" y="120000"/>
                  </a:lnTo>
                  <a:lnTo>
                    <a:pt x="24905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Shape 622"/>
            <p:cNvSpPr/>
            <p:nvPr/>
          </p:nvSpPr>
          <p:spPr>
            <a:xfrm>
              <a:off x="7613650" y="1130300"/>
              <a:ext cx="1587" cy="12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Shape 623"/>
            <p:cNvSpPr/>
            <p:nvPr/>
          </p:nvSpPr>
          <p:spPr>
            <a:xfrm>
              <a:off x="7410450" y="247650"/>
              <a:ext cx="687387" cy="8826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444" y="42302"/>
                  </a:moveTo>
                  <a:lnTo>
                    <a:pt x="117777" y="45755"/>
                  </a:lnTo>
                  <a:lnTo>
                    <a:pt x="120000" y="48345"/>
                  </a:lnTo>
                  <a:lnTo>
                    <a:pt x="120000" y="52661"/>
                  </a:lnTo>
                  <a:lnTo>
                    <a:pt x="117777" y="56115"/>
                  </a:lnTo>
                  <a:lnTo>
                    <a:pt x="113333" y="60431"/>
                  </a:lnTo>
                  <a:lnTo>
                    <a:pt x="106666" y="63021"/>
                  </a:lnTo>
                  <a:lnTo>
                    <a:pt x="96666" y="65611"/>
                  </a:lnTo>
                  <a:lnTo>
                    <a:pt x="62222" y="71654"/>
                  </a:lnTo>
                  <a:lnTo>
                    <a:pt x="47777" y="75971"/>
                  </a:lnTo>
                  <a:lnTo>
                    <a:pt x="34444" y="79424"/>
                  </a:lnTo>
                  <a:lnTo>
                    <a:pt x="22222" y="86330"/>
                  </a:lnTo>
                  <a:lnTo>
                    <a:pt x="15555" y="90647"/>
                  </a:lnTo>
                  <a:lnTo>
                    <a:pt x="12222" y="95827"/>
                  </a:lnTo>
                  <a:lnTo>
                    <a:pt x="12222" y="101870"/>
                  </a:lnTo>
                  <a:lnTo>
                    <a:pt x="13333" y="107050"/>
                  </a:lnTo>
                  <a:lnTo>
                    <a:pt x="18888" y="112230"/>
                  </a:lnTo>
                  <a:lnTo>
                    <a:pt x="25555" y="116546"/>
                  </a:lnTo>
                  <a:lnTo>
                    <a:pt x="35555" y="120000"/>
                  </a:lnTo>
                  <a:lnTo>
                    <a:pt x="27777" y="117410"/>
                  </a:lnTo>
                  <a:lnTo>
                    <a:pt x="17777" y="117410"/>
                  </a:lnTo>
                  <a:lnTo>
                    <a:pt x="17777" y="117410"/>
                  </a:lnTo>
                  <a:lnTo>
                    <a:pt x="10000" y="113956"/>
                  </a:lnTo>
                  <a:lnTo>
                    <a:pt x="5555" y="108776"/>
                  </a:lnTo>
                  <a:lnTo>
                    <a:pt x="2222" y="101870"/>
                  </a:lnTo>
                  <a:lnTo>
                    <a:pt x="2222" y="98417"/>
                  </a:lnTo>
                  <a:lnTo>
                    <a:pt x="5555" y="94100"/>
                  </a:lnTo>
                  <a:lnTo>
                    <a:pt x="6666" y="91510"/>
                  </a:lnTo>
                  <a:lnTo>
                    <a:pt x="13333" y="88057"/>
                  </a:lnTo>
                  <a:lnTo>
                    <a:pt x="27777" y="81151"/>
                  </a:lnTo>
                  <a:lnTo>
                    <a:pt x="52222" y="74244"/>
                  </a:lnTo>
                  <a:lnTo>
                    <a:pt x="52222" y="73381"/>
                  </a:lnTo>
                  <a:lnTo>
                    <a:pt x="72222" y="68201"/>
                  </a:lnTo>
                  <a:lnTo>
                    <a:pt x="82222" y="63884"/>
                  </a:lnTo>
                  <a:lnTo>
                    <a:pt x="94444" y="60431"/>
                  </a:lnTo>
                  <a:lnTo>
                    <a:pt x="100000" y="55251"/>
                  </a:lnTo>
                  <a:lnTo>
                    <a:pt x="101111" y="50935"/>
                  </a:lnTo>
                  <a:lnTo>
                    <a:pt x="101111" y="50071"/>
                  </a:lnTo>
                  <a:lnTo>
                    <a:pt x="96666" y="43165"/>
                  </a:lnTo>
                  <a:lnTo>
                    <a:pt x="90000" y="37985"/>
                  </a:lnTo>
                  <a:lnTo>
                    <a:pt x="78888" y="34532"/>
                  </a:lnTo>
                  <a:lnTo>
                    <a:pt x="68888" y="31942"/>
                  </a:lnTo>
                  <a:lnTo>
                    <a:pt x="52222" y="29352"/>
                  </a:lnTo>
                  <a:lnTo>
                    <a:pt x="42222" y="27625"/>
                  </a:lnTo>
                  <a:lnTo>
                    <a:pt x="25555" y="25035"/>
                  </a:lnTo>
                  <a:lnTo>
                    <a:pt x="12222" y="20719"/>
                  </a:lnTo>
                  <a:lnTo>
                    <a:pt x="6666" y="18129"/>
                  </a:lnTo>
                  <a:lnTo>
                    <a:pt x="2222" y="17266"/>
                  </a:lnTo>
                  <a:lnTo>
                    <a:pt x="0" y="14676"/>
                  </a:lnTo>
                  <a:lnTo>
                    <a:pt x="0" y="12086"/>
                  </a:lnTo>
                  <a:lnTo>
                    <a:pt x="2222" y="10359"/>
                  </a:lnTo>
                  <a:lnTo>
                    <a:pt x="8888" y="5179"/>
                  </a:lnTo>
                  <a:lnTo>
                    <a:pt x="15555" y="2589"/>
                  </a:lnTo>
                  <a:lnTo>
                    <a:pt x="25555" y="1726"/>
                  </a:lnTo>
                  <a:lnTo>
                    <a:pt x="38888" y="0"/>
                  </a:lnTo>
                  <a:lnTo>
                    <a:pt x="54444" y="0"/>
                  </a:lnTo>
                  <a:lnTo>
                    <a:pt x="45555" y="1726"/>
                  </a:lnTo>
                  <a:lnTo>
                    <a:pt x="41111" y="4316"/>
                  </a:lnTo>
                  <a:lnTo>
                    <a:pt x="35555" y="6906"/>
                  </a:lnTo>
                  <a:lnTo>
                    <a:pt x="34444" y="9496"/>
                  </a:lnTo>
                  <a:lnTo>
                    <a:pt x="32222" y="12949"/>
                  </a:lnTo>
                  <a:lnTo>
                    <a:pt x="34444" y="15539"/>
                  </a:lnTo>
                  <a:lnTo>
                    <a:pt x="41111" y="19856"/>
                  </a:lnTo>
                  <a:lnTo>
                    <a:pt x="45555" y="22446"/>
                  </a:lnTo>
                  <a:lnTo>
                    <a:pt x="52222" y="25035"/>
                  </a:lnTo>
                  <a:lnTo>
                    <a:pt x="62222" y="25899"/>
                  </a:lnTo>
                  <a:lnTo>
                    <a:pt x="74444" y="27625"/>
                  </a:lnTo>
                  <a:lnTo>
                    <a:pt x="93333" y="25899"/>
                  </a:lnTo>
                  <a:lnTo>
                    <a:pt x="93333" y="29352"/>
                  </a:lnTo>
                  <a:lnTo>
                    <a:pt x="93333" y="30215"/>
                  </a:lnTo>
                  <a:lnTo>
                    <a:pt x="93333" y="31942"/>
                  </a:lnTo>
                  <a:lnTo>
                    <a:pt x="94444" y="35395"/>
                  </a:lnTo>
                  <a:lnTo>
                    <a:pt x="100000" y="37985"/>
                  </a:lnTo>
                  <a:lnTo>
                    <a:pt x="114444" y="4230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Shape 624"/>
            <p:cNvSpPr/>
            <p:nvPr/>
          </p:nvSpPr>
          <p:spPr>
            <a:xfrm>
              <a:off x="7607300" y="247650"/>
              <a:ext cx="338136" cy="190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6000"/>
                  </a:moveTo>
                  <a:lnTo>
                    <a:pt x="81509" y="120000"/>
                  </a:lnTo>
                  <a:lnTo>
                    <a:pt x="56603" y="116000"/>
                  </a:lnTo>
                  <a:lnTo>
                    <a:pt x="36226" y="108000"/>
                  </a:lnTo>
                  <a:lnTo>
                    <a:pt x="27169" y="96000"/>
                  </a:lnTo>
                  <a:lnTo>
                    <a:pt x="13584" y="84000"/>
                  </a:lnTo>
                  <a:lnTo>
                    <a:pt x="2264" y="72000"/>
                  </a:lnTo>
                  <a:lnTo>
                    <a:pt x="0" y="60000"/>
                  </a:lnTo>
                  <a:lnTo>
                    <a:pt x="0" y="48000"/>
                  </a:lnTo>
                  <a:lnTo>
                    <a:pt x="6792" y="32000"/>
                  </a:lnTo>
                  <a:lnTo>
                    <a:pt x="15849" y="20000"/>
                  </a:lnTo>
                  <a:lnTo>
                    <a:pt x="33962" y="8000"/>
                  </a:lnTo>
                  <a:lnTo>
                    <a:pt x="47547" y="0"/>
                  </a:lnTo>
                  <a:lnTo>
                    <a:pt x="81509" y="8000"/>
                  </a:lnTo>
                  <a:lnTo>
                    <a:pt x="61132" y="12000"/>
                  </a:lnTo>
                  <a:lnTo>
                    <a:pt x="54339" y="12000"/>
                  </a:lnTo>
                  <a:lnTo>
                    <a:pt x="36226" y="24000"/>
                  </a:lnTo>
                  <a:lnTo>
                    <a:pt x="27169" y="44000"/>
                  </a:lnTo>
                  <a:lnTo>
                    <a:pt x="27169" y="60000"/>
                  </a:lnTo>
                  <a:lnTo>
                    <a:pt x="29433" y="72000"/>
                  </a:lnTo>
                  <a:lnTo>
                    <a:pt x="36226" y="80000"/>
                  </a:lnTo>
                  <a:lnTo>
                    <a:pt x="43018" y="92000"/>
                  </a:lnTo>
                  <a:lnTo>
                    <a:pt x="74716" y="104000"/>
                  </a:lnTo>
                  <a:lnTo>
                    <a:pt x="101886" y="116000"/>
                  </a:lnTo>
                  <a:lnTo>
                    <a:pt x="120000" y="116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Shape 625"/>
            <p:cNvSpPr/>
            <p:nvPr/>
          </p:nvSpPr>
          <p:spPr>
            <a:xfrm>
              <a:off x="7689850" y="260350"/>
              <a:ext cx="269874" cy="1587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418" y="120000"/>
                  </a:moveTo>
                  <a:lnTo>
                    <a:pt x="58604" y="115200"/>
                  </a:lnTo>
                  <a:lnTo>
                    <a:pt x="22325" y="91200"/>
                  </a:lnTo>
                  <a:lnTo>
                    <a:pt x="8372" y="86400"/>
                  </a:lnTo>
                  <a:lnTo>
                    <a:pt x="5581" y="72000"/>
                  </a:lnTo>
                  <a:lnTo>
                    <a:pt x="0" y="62400"/>
                  </a:lnTo>
                  <a:lnTo>
                    <a:pt x="0" y="43200"/>
                  </a:lnTo>
                  <a:lnTo>
                    <a:pt x="8372" y="28800"/>
                  </a:lnTo>
                  <a:lnTo>
                    <a:pt x="30697" y="14400"/>
                  </a:lnTo>
                  <a:lnTo>
                    <a:pt x="47441" y="4800"/>
                  </a:lnTo>
                  <a:lnTo>
                    <a:pt x="80930" y="0"/>
                  </a:lnTo>
                  <a:lnTo>
                    <a:pt x="50232" y="19200"/>
                  </a:lnTo>
                  <a:lnTo>
                    <a:pt x="39069" y="33600"/>
                  </a:lnTo>
                  <a:lnTo>
                    <a:pt x="33488" y="57600"/>
                  </a:lnTo>
                  <a:lnTo>
                    <a:pt x="33488" y="62400"/>
                  </a:lnTo>
                  <a:lnTo>
                    <a:pt x="41860" y="86400"/>
                  </a:lnTo>
                  <a:lnTo>
                    <a:pt x="66976" y="100800"/>
                  </a:lnTo>
                  <a:lnTo>
                    <a:pt x="120000" y="115200"/>
                  </a:lnTo>
                  <a:lnTo>
                    <a:pt x="114418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Shape 626"/>
            <p:cNvSpPr/>
            <p:nvPr/>
          </p:nvSpPr>
          <p:spPr>
            <a:xfrm>
              <a:off x="7766050" y="260350"/>
              <a:ext cx="222250" cy="1571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285" y="120000"/>
                  </a:moveTo>
                  <a:lnTo>
                    <a:pt x="109714" y="110000"/>
                  </a:lnTo>
                  <a:lnTo>
                    <a:pt x="48000" y="95000"/>
                  </a:lnTo>
                  <a:lnTo>
                    <a:pt x="17142" y="80000"/>
                  </a:lnTo>
                  <a:lnTo>
                    <a:pt x="6857" y="65000"/>
                  </a:lnTo>
                  <a:lnTo>
                    <a:pt x="0" y="60000"/>
                  </a:lnTo>
                  <a:lnTo>
                    <a:pt x="6857" y="45000"/>
                  </a:lnTo>
                  <a:lnTo>
                    <a:pt x="17142" y="35000"/>
                  </a:lnTo>
                  <a:lnTo>
                    <a:pt x="37714" y="15000"/>
                  </a:lnTo>
                  <a:lnTo>
                    <a:pt x="72000" y="5000"/>
                  </a:lnTo>
                  <a:lnTo>
                    <a:pt x="72000" y="0"/>
                  </a:lnTo>
                  <a:lnTo>
                    <a:pt x="85714" y="5000"/>
                  </a:lnTo>
                  <a:lnTo>
                    <a:pt x="96000" y="5000"/>
                  </a:lnTo>
                  <a:lnTo>
                    <a:pt x="61714" y="20000"/>
                  </a:lnTo>
                  <a:lnTo>
                    <a:pt x="41142" y="35000"/>
                  </a:lnTo>
                  <a:lnTo>
                    <a:pt x="37714" y="45000"/>
                  </a:lnTo>
                  <a:lnTo>
                    <a:pt x="30857" y="50000"/>
                  </a:lnTo>
                  <a:lnTo>
                    <a:pt x="37714" y="65000"/>
                  </a:lnTo>
                  <a:lnTo>
                    <a:pt x="41142" y="75000"/>
                  </a:lnTo>
                  <a:lnTo>
                    <a:pt x="68571" y="90000"/>
                  </a:lnTo>
                  <a:lnTo>
                    <a:pt x="120000" y="105000"/>
                  </a:lnTo>
                  <a:lnTo>
                    <a:pt x="106285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Shape 627"/>
            <p:cNvSpPr/>
            <p:nvPr/>
          </p:nvSpPr>
          <p:spPr>
            <a:xfrm>
              <a:off x="7835900" y="266700"/>
              <a:ext cx="438150" cy="1127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7826" y="93333"/>
                  </a:moveTo>
                  <a:lnTo>
                    <a:pt x="45217" y="120000"/>
                  </a:lnTo>
                  <a:lnTo>
                    <a:pt x="15652" y="113333"/>
                  </a:lnTo>
                  <a:lnTo>
                    <a:pt x="5217" y="93333"/>
                  </a:lnTo>
                  <a:lnTo>
                    <a:pt x="1739" y="80000"/>
                  </a:lnTo>
                  <a:lnTo>
                    <a:pt x="0" y="60000"/>
                  </a:lnTo>
                  <a:lnTo>
                    <a:pt x="1739" y="53333"/>
                  </a:lnTo>
                  <a:lnTo>
                    <a:pt x="5217" y="40000"/>
                  </a:lnTo>
                  <a:lnTo>
                    <a:pt x="17391" y="20000"/>
                  </a:lnTo>
                  <a:lnTo>
                    <a:pt x="40000" y="0"/>
                  </a:lnTo>
                  <a:lnTo>
                    <a:pt x="71304" y="20000"/>
                  </a:lnTo>
                  <a:lnTo>
                    <a:pt x="104347" y="33333"/>
                  </a:lnTo>
                  <a:lnTo>
                    <a:pt x="120000" y="40000"/>
                  </a:lnTo>
                  <a:lnTo>
                    <a:pt x="81739" y="73333"/>
                  </a:lnTo>
                  <a:lnTo>
                    <a:pt x="67826" y="9333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Shape 628"/>
            <p:cNvSpPr/>
            <p:nvPr/>
          </p:nvSpPr>
          <p:spPr>
            <a:xfrm>
              <a:off x="8399461" y="1524000"/>
              <a:ext cx="719136" cy="546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3451" y="20930"/>
                  </a:moveTo>
                  <a:lnTo>
                    <a:pt x="64778" y="25116"/>
                  </a:lnTo>
                  <a:lnTo>
                    <a:pt x="40353" y="32093"/>
                  </a:lnTo>
                  <a:lnTo>
                    <a:pt x="19115" y="40465"/>
                  </a:lnTo>
                  <a:lnTo>
                    <a:pt x="11681" y="44651"/>
                  </a:lnTo>
                  <a:lnTo>
                    <a:pt x="5309" y="50232"/>
                  </a:lnTo>
                  <a:lnTo>
                    <a:pt x="0" y="60000"/>
                  </a:lnTo>
                  <a:lnTo>
                    <a:pt x="0" y="69767"/>
                  </a:lnTo>
                  <a:lnTo>
                    <a:pt x="0" y="76744"/>
                  </a:lnTo>
                  <a:lnTo>
                    <a:pt x="5309" y="82325"/>
                  </a:lnTo>
                  <a:lnTo>
                    <a:pt x="9557" y="89302"/>
                  </a:lnTo>
                  <a:lnTo>
                    <a:pt x="18053" y="97674"/>
                  </a:lnTo>
                  <a:lnTo>
                    <a:pt x="28672" y="106046"/>
                  </a:lnTo>
                  <a:lnTo>
                    <a:pt x="43539" y="111627"/>
                  </a:lnTo>
                  <a:lnTo>
                    <a:pt x="62654" y="115813"/>
                  </a:lnTo>
                  <a:lnTo>
                    <a:pt x="84955" y="120000"/>
                  </a:lnTo>
                  <a:lnTo>
                    <a:pt x="84955" y="118604"/>
                  </a:lnTo>
                  <a:lnTo>
                    <a:pt x="75398" y="115813"/>
                  </a:lnTo>
                  <a:lnTo>
                    <a:pt x="50973" y="107441"/>
                  </a:lnTo>
                  <a:lnTo>
                    <a:pt x="40353" y="101860"/>
                  </a:lnTo>
                  <a:lnTo>
                    <a:pt x="30796" y="93488"/>
                  </a:lnTo>
                  <a:lnTo>
                    <a:pt x="22300" y="85116"/>
                  </a:lnTo>
                  <a:lnTo>
                    <a:pt x="21238" y="78139"/>
                  </a:lnTo>
                  <a:lnTo>
                    <a:pt x="19115" y="73953"/>
                  </a:lnTo>
                  <a:lnTo>
                    <a:pt x="22300" y="69767"/>
                  </a:lnTo>
                  <a:lnTo>
                    <a:pt x="25486" y="61395"/>
                  </a:lnTo>
                  <a:lnTo>
                    <a:pt x="31858" y="53023"/>
                  </a:lnTo>
                  <a:lnTo>
                    <a:pt x="41415" y="44651"/>
                  </a:lnTo>
                  <a:lnTo>
                    <a:pt x="56283" y="37674"/>
                  </a:lnTo>
                  <a:lnTo>
                    <a:pt x="75398" y="29302"/>
                  </a:lnTo>
                  <a:lnTo>
                    <a:pt x="97699" y="27906"/>
                  </a:lnTo>
                  <a:lnTo>
                    <a:pt x="120000" y="23720"/>
                  </a:lnTo>
                  <a:lnTo>
                    <a:pt x="120000" y="20930"/>
                  </a:lnTo>
                  <a:lnTo>
                    <a:pt x="97699" y="25116"/>
                  </a:lnTo>
                  <a:lnTo>
                    <a:pt x="74336" y="29302"/>
                  </a:lnTo>
                  <a:lnTo>
                    <a:pt x="56283" y="36279"/>
                  </a:lnTo>
                  <a:lnTo>
                    <a:pt x="41415" y="44651"/>
                  </a:lnTo>
                  <a:lnTo>
                    <a:pt x="31858" y="53023"/>
                  </a:lnTo>
                  <a:lnTo>
                    <a:pt x="25486" y="61395"/>
                  </a:lnTo>
                  <a:lnTo>
                    <a:pt x="21238" y="68372"/>
                  </a:lnTo>
                  <a:lnTo>
                    <a:pt x="19115" y="73953"/>
                  </a:lnTo>
                  <a:lnTo>
                    <a:pt x="21238" y="82325"/>
                  </a:lnTo>
                  <a:lnTo>
                    <a:pt x="25486" y="90697"/>
                  </a:lnTo>
                  <a:lnTo>
                    <a:pt x="31858" y="97674"/>
                  </a:lnTo>
                  <a:lnTo>
                    <a:pt x="40353" y="103255"/>
                  </a:lnTo>
                  <a:lnTo>
                    <a:pt x="58407" y="111627"/>
                  </a:lnTo>
                  <a:lnTo>
                    <a:pt x="75398" y="118604"/>
                  </a:lnTo>
                  <a:lnTo>
                    <a:pt x="56283" y="114418"/>
                  </a:lnTo>
                  <a:lnTo>
                    <a:pt x="40353" y="107441"/>
                  </a:lnTo>
                  <a:lnTo>
                    <a:pt x="27610" y="101860"/>
                  </a:lnTo>
                  <a:lnTo>
                    <a:pt x="18053" y="94883"/>
                  </a:lnTo>
                  <a:lnTo>
                    <a:pt x="5309" y="80930"/>
                  </a:lnTo>
                  <a:lnTo>
                    <a:pt x="2123" y="76744"/>
                  </a:lnTo>
                  <a:lnTo>
                    <a:pt x="0" y="69767"/>
                  </a:lnTo>
                  <a:lnTo>
                    <a:pt x="2123" y="61395"/>
                  </a:lnTo>
                  <a:lnTo>
                    <a:pt x="6371" y="53023"/>
                  </a:lnTo>
                  <a:lnTo>
                    <a:pt x="12743" y="46046"/>
                  </a:lnTo>
                  <a:lnTo>
                    <a:pt x="19115" y="41860"/>
                  </a:lnTo>
                  <a:lnTo>
                    <a:pt x="40353" y="33488"/>
                  </a:lnTo>
                  <a:lnTo>
                    <a:pt x="64778" y="27906"/>
                  </a:lnTo>
                  <a:lnTo>
                    <a:pt x="93451" y="23720"/>
                  </a:lnTo>
                  <a:lnTo>
                    <a:pt x="103008" y="19534"/>
                  </a:lnTo>
                  <a:lnTo>
                    <a:pt x="110442" y="15348"/>
                  </a:lnTo>
                  <a:lnTo>
                    <a:pt x="115752" y="11162"/>
                  </a:lnTo>
                  <a:lnTo>
                    <a:pt x="120000" y="4186"/>
                  </a:lnTo>
                  <a:lnTo>
                    <a:pt x="120000" y="0"/>
                  </a:lnTo>
                  <a:lnTo>
                    <a:pt x="120000" y="2790"/>
                  </a:lnTo>
                  <a:lnTo>
                    <a:pt x="115752" y="8372"/>
                  </a:lnTo>
                  <a:lnTo>
                    <a:pt x="109380" y="15348"/>
                  </a:lnTo>
                  <a:lnTo>
                    <a:pt x="103008" y="16744"/>
                  </a:lnTo>
                  <a:lnTo>
                    <a:pt x="93451" y="2093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Shape 629"/>
            <p:cNvSpPr/>
            <p:nvPr/>
          </p:nvSpPr>
          <p:spPr>
            <a:xfrm>
              <a:off x="9043986" y="952500"/>
              <a:ext cx="74611" cy="1555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5000"/>
                  </a:moveTo>
                  <a:lnTo>
                    <a:pt x="20000" y="90000"/>
                  </a:lnTo>
                  <a:lnTo>
                    <a:pt x="50000" y="105000"/>
                  </a:lnTo>
                  <a:lnTo>
                    <a:pt x="90000" y="110000"/>
                  </a:lnTo>
                  <a:lnTo>
                    <a:pt x="120000" y="120000"/>
                  </a:lnTo>
                  <a:lnTo>
                    <a:pt x="120000" y="110000"/>
                  </a:lnTo>
                  <a:lnTo>
                    <a:pt x="90000" y="110000"/>
                  </a:lnTo>
                  <a:lnTo>
                    <a:pt x="60000" y="95000"/>
                  </a:lnTo>
                  <a:lnTo>
                    <a:pt x="30000" y="90000"/>
                  </a:lnTo>
                  <a:lnTo>
                    <a:pt x="20000" y="65000"/>
                  </a:lnTo>
                  <a:lnTo>
                    <a:pt x="30000" y="45000"/>
                  </a:lnTo>
                  <a:lnTo>
                    <a:pt x="90000" y="15000"/>
                  </a:lnTo>
                  <a:lnTo>
                    <a:pt x="120000" y="5000"/>
                  </a:lnTo>
                  <a:lnTo>
                    <a:pt x="120000" y="0"/>
                  </a:lnTo>
                  <a:lnTo>
                    <a:pt x="90000" y="15000"/>
                  </a:lnTo>
                  <a:lnTo>
                    <a:pt x="20000" y="45000"/>
                  </a:lnTo>
                  <a:lnTo>
                    <a:pt x="0" y="50000"/>
                  </a:lnTo>
                  <a:lnTo>
                    <a:pt x="0" y="65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Shape 630"/>
            <p:cNvSpPr/>
            <p:nvPr/>
          </p:nvSpPr>
          <p:spPr>
            <a:xfrm>
              <a:off x="8826500" y="825500"/>
              <a:ext cx="292100" cy="3047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608" y="50000"/>
                  </a:moveTo>
                  <a:lnTo>
                    <a:pt x="0" y="65000"/>
                  </a:lnTo>
                  <a:lnTo>
                    <a:pt x="7826" y="80000"/>
                  </a:lnTo>
                  <a:lnTo>
                    <a:pt x="15652" y="87500"/>
                  </a:lnTo>
                  <a:lnTo>
                    <a:pt x="26086" y="95000"/>
                  </a:lnTo>
                  <a:lnTo>
                    <a:pt x="54782" y="110000"/>
                  </a:lnTo>
                  <a:lnTo>
                    <a:pt x="88695" y="112500"/>
                  </a:lnTo>
                  <a:lnTo>
                    <a:pt x="120000" y="120000"/>
                  </a:lnTo>
                  <a:lnTo>
                    <a:pt x="120000" y="117500"/>
                  </a:lnTo>
                  <a:lnTo>
                    <a:pt x="88695" y="112500"/>
                  </a:lnTo>
                  <a:lnTo>
                    <a:pt x="54782" y="105000"/>
                  </a:lnTo>
                  <a:lnTo>
                    <a:pt x="26086" y="90000"/>
                  </a:lnTo>
                  <a:lnTo>
                    <a:pt x="7826" y="75000"/>
                  </a:lnTo>
                  <a:lnTo>
                    <a:pt x="2608" y="65000"/>
                  </a:lnTo>
                  <a:lnTo>
                    <a:pt x="7826" y="52500"/>
                  </a:lnTo>
                  <a:lnTo>
                    <a:pt x="7826" y="45000"/>
                  </a:lnTo>
                  <a:lnTo>
                    <a:pt x="23478" y="35000"/>
                  </a:lnTo>
                  <a:lnTo>
                    <a:pt x="57391" y="17500"/>
                  </a:lnTo>
                  <a:lnTo>
                    <a:pt x="86086" y="10000"/>
                  </a:lnTo>
                  <a:lnTo>
                    <a:pt x="120000" y="2500"/>
                  </a:lnTo>
                  <a:lnTo>
                    <a:pt x="120000" y="0"/>
                  </a:lnTo>
                  <a:lnTo>
                    <a:pt x="86086" y="7500"/>
                  </a:lnTo>
                  <a:lnTo>
                    <a:pt x="57391" y="15000"/>
                  </a:lnTo>
                  <a:lnTo>
                    <a:pt x="23478" y="30000"/>
                  </a:lnTo>
                  <a:lnTo>
                    <a:pt x="7826" y="45000"/>
                  </a:lnTo>
                  <a:lnTo>
                    <a:pt x="2608" y="5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Shape 631"/>
            <p:cNvSpPr/>
            <p:nvPr/>
          </p:nvSpPr>
          <p:spPr>
            <a:xfrm>
              <a:off x="8439150" y="736600"/>
              <a:ext cx="679449" cy="4635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2465"/>
                  </a:moveTo>
                  <a:lnTo>
                    <a:pt x="0" y="72328"/>
                  </a:lnTo>
                  <a:lnTo>
                    <a:pt x="3364" y="80547"/>
                  </a:lnTo>
                  <a:lnTo>
                    <a:pt x="12336" y="92054"/>
                  </a:lnTo>
                  <a:lnTo>
                    <a:pt x="22429" y="96986"/>
                  </a:lnTo>
                  <a:lnTo>
                    <a:pt x="35887" y="105205"/>
                  </a:lnTo>
                  <a:lnTo>
                    <a:pt x="49345" y="110136"/>
                  </a:lnTo>
                  <a:lnTo>
                    <a:pt x="72897" y="116712"/>
                  </a:lnTo>
                  <a:lnTo>
                    <a:pt x="85233" y="119999"/>
                  </a:lnTo>
                  <a:lnTo>
                    <a:pt x="85233" y="116712"/>
                  </a:lnTo>
                  <a:lnTo>
                    <a:pt x="76261" y="115068"/>
                  </a:lnTo>
                  <a:lnTo>
                    <a:pt x="54953" y="105205"/>
                  </a:lnTo>
                  <a:lnTo>
                    <a:pt x="30280" y="92054"/>
                  </a:lnTo>
                  <a:lnTo>
                    <a:pt x="22429" y="82191"/>
                  </a:lnTo>
                  <a:lnTo>
                    <a:pt x="15700" y="70684"/>
                  </a:lnTo>
                  <a:lnTo>
                    <a:pt x="15700" y="62465"/>
                  </a:lnTo>
                  <a:lnTo>
                    <a:pt x="15700" y="55890"/>
                  </a:lnTo>
                  <a:lnTo>
                    <a:pt x="20186" y="47671"/>
                  </a:lnTo>
                  <a:lnTo>
                    <a:pt x="33644" y="34520"/>
                  </a:lnTo>
                  <a:lnTo>
                    <a:pt x="47102" y="24657"/>
                  </a:lnTo>
                  <a:lnTo>
                    <a:pt x="62803" y="18082"/>
                  </a:lnTo>
                  <a:lnTo>
                    <a:pt x="85233" y="9863"/>
                  </a:lnTo>
                  <a:lnTo>
                    <a:pt x="109906" y="3287"/>
                  </a:lnTo>
                  <a:lnTo>
                    <a:pt x="120000" y="3287"/>
                  </a:lnTo>
                  <a:lnTo>
                    <a:pt x="120000" y="0"/>
                  </a:lnTo>
                  <a:lnTo>
                    <a:pt x="103177" y="3287"/>
                  </a:lnTo>
                  <a:lnTo>
                    <a:pt x="69532" y="8219"/>
                  </a:lnTo>
                  <a:lnTo>
                    <a:pt x="43738" y="18082"/>
                  </a:lnTo>
                  <a:lnTo>
                    <a:pt x="25794" y="27945"/>
                  </a:lnTo>
                  <a:lnTo>
                    <a:pt x="13457" y="37808"/>
                  </a:lnTo>
                  <a:lnTo>
                    <a:pt x="5607" y="47671"/>
                  </a:lnTo>
                  <a:lnTo>
                    <a:pt x="2242" y="55890"/>
                  </a:lnTo>
                  <a:lnTo>
                    <a:pt x="0" y="6246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Shape 632"/>
            <p:cNvSpPr/>
            <p:nvPr/>
          </p:nvSpPr>
          <p:spPr>
            <a:xfrm>
              <a:off x="8450261" y="755650"/>
              <a:ext cx="506412" cy="425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777" y="55522"/>
                  </a:moveTo>
                  <a:lnTo>
                    <a:pt x="14814" y="62686"/>
                  </a:lnTo>
                  <a:lnTo>
                    <a:pt x="17777" y="73432"/>
                  </a:lnTo>
                  <a:lnTo>
                    <a:pt x="22222" y="82388"/>
                  </a:lnTo>
                  <a:lnTo>
                    <a:pt x="31111" y="89552"/>
                  </a:lnTo>
                  <a:lnTo>
                    <a:pt x="50370" y="100298"/>
                  </a:lnTo>
                  <a:lnTo>
                    <a:pt x="75555" y="114626"/>
                  </a:lnTo>
                  <a:lnTo>
                    <a:pt x="96296" y="120000"/>
                  </a:lnTo>
                  <a:lnTo>
                    <a:pt x="74074" y="116417"/>
                  </a:lnTo>
                  <a:lnTo>
                    <a:pt x="45925" y="105671"/>
                  </a:lnTo>
                  <a:lnTo>
                    <a:pt x="19259" y="98507"/>
                  </a:lnTo>
                  <a:lnTo>
                    <a:pt x="10370" y="89552"/>
                  </a:lnTo>
                  <a:lnTo>
                    <a:pt x="4444" y="82388"/>
                  </a:lnTo>
                  <a:lnTo>
                    <a:pt x="0" y="73432"/>
                  </a:lnTo>
                  <a:lnTo>
                    <a:pt x="0" y="66268"/>
                  </a:lnTo>
                  <a:lnTo>
                    <a:pt x="0" y="62686"/>
                  </a:lnTo>
                  <a:lnTo>
                    <a:pt x="1481" y="55522"/>
                  </a:lnTo>
                  <a:lnTo>
                    <a:pt x="5925" y="46567"/>
                  </a:lnTo>
                  <a:lnTo>
                    <a:pt x="14814" y="39402"/>
                  </a:lnTo>
                  <a:lnTo>
                    <a:pt x="28148" y="26865"/>
                  </a:lnTo>
                  <a:lnTo>
                    <a:pt x="50370" y="16119"/>
                  </a:lnTo>
                  <a:lnTo>
                    <a:pt x="80000" y="8955"/>
                  </a:lnTo>
                  <a:lnTo>
                    <a:pt x="120000" y="0"/>
                  </a:lnTo>
                  <a:lnTo>
                    <a:pt x="91851" y="8955"/>
                  </a:lnTo>
                  <a:lnTo>
                    <a:pt x="69629" y="16119"/>
                  </a:lnTo>
                  <a:lnTo>
                    <a:pt x="50370" y="25074"/>
                  </a:lnTo>
                  <a:lnTo>
                    <a:pt x="37037" y="32238"/>
                  </a:lnTo>
                  <a:lnTo>
                    <a:pt x="22222" y="46567"/>
                  </a:lnTo>
                  <a:lnTo>
                    <a:pt x="17777" y="5552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33" name="Shape 6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0" y="5589587"/>
            <a:ext cx="5072061" cy="1274762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Shape 634"/>
          <p:cNvSpPr txBox="1">
            <a:spLocks noGrp="1"/>
          </p:cNvSpPr>
          <p:nvPr>
            <p:ph type="body" idx="1"/>
          </p:nvPr>
        </p:nvSpPr>
        <p:spPr>
          <a:xfrm>
            <a:off x="466725" y="1857375"/>
            <a:ext cx="8248650" cy="45005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31140" algn="l" rtl="0">
              <a:spcBef>
                <a:spcPts val="640"/>
              </a:spcBef>
              <a:spcAft>
                <a:spcPts val="0"/>
              </a:spcAft>
              <a:buClr>
                <a:srgbClr val="6A3F7B"/>
              </a:buClr>
              <a:buSzPct val="55000"/>
              <a:buFont typeface="Noto Sans Symbols"/>
              <a:buChar char="•"/>
              <a:defRPr sz="32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742950" marR="0" lvl="1" indent="-1968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50000"/>
              <a:buFont typeface="Noto Sans Symbols"/>
              <a:buChar char="■"/>
              <a:defRPr sz="28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55447" algn="l" rtl="0">
              <a:spcBef>
                <a:spcPts val="480"/>
              </a:spcBef>
              <a:spcAft>
                <a:spcPts val="0"/>
              </a:spcAft>
              <a:buClr>
                <a:srgbClr val="F88941"/>
              </a:buClr>
              <a:buSzPct val="48000"/>
              <a:buFont typeface="Noto Sans Symbols"/>
              <a:buChar char="■"/>
              <a:defRPr sz="24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71450" algn="l" rtl="0">
              <a:spcBef>
                <a:spcPts val="400"/>
              </a:spcBef>
              <a:spcAft>
                <a:spcPts val="0"/>
              </a:spcAft>
              <a:buClr>
                <a:srgbClr val="DEC441"/>
              </a:buClr>
              <a:buSzPct val="45000"/>
              <a:buFont typeface="Noto Sans Symbols"/>
              <a:buChar char="■"/>
              <a:defRPr sz="20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77800" algn="l" rtl="0">
              <a:spcBef>
                <a:spcPts val="400"/>
              </a:spcBef>
              <a:spcAft>
                <a:spcPts val="0"/>
              </a:spcAft>
              <a:buClr>
                <a:srgbClr val="9FA500"/>
              </a:buClr>
              <a:buSzPct val="40000"/>
              <a:buFont typeface="Noto Sans Symbols"/>
              <a:buChar char="■"/>
              <a:defRPr sz="20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87960" algn="l" rtl="0">
              <a:spcBef>
                <a:spcPts val="32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6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971800" marR="0" lvl="6" indent="-187960" algn="l" rtl="0">
              <a:spcBef>
                <a:spcPts val="32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6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429000" marR="0" lvl="7" indent="-193039" algn="l" rtl="0">
              <a:spcBef>
                <a:spcPts val="28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4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886200" marR="0" lvl="8" indent="-193040" algn="l" rtl="0">
              <a:spcBef>
                <a:spcPts val="28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4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35" name="Shape 635"/>
          <p:cNvSpPr txBox="1">
            <a:spLocks noGrp="1"/>
          </p:cNvSpPr>
          <p:nvPr>
            <p:ph type="title"/>
          </p:nvPr>
        </p:nvSpPr>
        <p:spPr>
          <a:xfrm>
            <a:off x="457200" y="6429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36" name="Shape 636"/>
          <p:cNvSpPr txBox="1">
            <a:spLocks noGrp="1"/>
          </p:cNvSpPr>
          <p:nvPr>
            <p:ph type="dt" idx="10"/>
          </p:nvPr>
        </p:nvSpPr>
        <p:spPr>
          <a:xfrm>
            <a:off x="4471987" y="6494462"/>
            <a:ext cx="15287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7" name="Shape 637"/>
          <p:cNvSpPr txBox="1">
            <a:spLocks noGrp="1"/>
          </p:cNvSpPr>
          <p:nvPr>
            <p:ph type="ftr" idx="11"/>
          </p:nvPr>
        </p:nvSpPr>
        <p:spPr>
          <a:xfrm>
            <a:off x="6048375" y="6494462"/>
            <a:ext cx="23939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8" name="Shape 638"/>
          <p:cNvSpPr txBox="1">
            <a:spLocks noGrp="1"/>
          </p:cNvSpPr>
          <p:nvPr>
            <p:ph type="sldNum" idx="12"/>
          </p:nvPr>
        </p:nvSpPr>
        <p:spPr>
          <a:xfrm>
            <a:off x="8499475" y="6494462"/>
            <a:ext cx="6445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mbria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200" b="0" i="0" u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 txBox="1"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>
            <a:gsLst>
              <a:gs pos="0">
                <a:srgbClr val="AFB7EF"/>
              </a:gs>
              <a:gs pos="39999">
                <a:srgbClr val="D9E0F9"/>
              </a:gs>
              <a:gs pos="69999">
                <a:srgbClr val="D9E0F9"/>
              </a:gs>
              <a:gs pos="86999">
                <a:srgbClr val="B3C0F4"/>
              </a:gs>
              <a:gs pos="100000">
                <a:srgbClr val="B3C0F4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Shape 648"/>
          <p:cNvSpPr/>
          <p:nvPr/>
        </p:nvSpPr>
        <p:spPr>
          <a:xfrm>
            <a:off x="3929062" y="0"/>
            <a:ext cx="5214937" cy="33829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755" y="0"/>
                </a:moveTo>
                <a:lnTo>
                  <a:pt x="114244" y="198"/>
                </a:lnTo>
                <a:lnTo>
                  <a:pt x="114919" y="1239"/>
                </a:lnTo>
                <a:lnTo>
                  <a:pt x="115723" y="1833"/>
                </a:lnTo>
                <a:lnTo>
                  <a:pt x="116527" y="2874"/>
                </a:lnTo>
                <a:lnTo>
                  <a:pt x="116655" y="4114"/>
                </a:lnTo>
                <a:lnTo>
                  <a:pt x="116655" y="4758"/>
                </a:lnTo>
                <a:lnTo>
                  <a:pt x="116527" y="5353"/>
                </a:lnTo>
                <a:lnTo>
                  <a:pt x="116109" y="5997"/>
                </a:lnTo>
                <a:lnTo>
                  <a:pt x="115562" y="6195"/>
                </a:lnTo>
                <a:lnTo>
                  <a:pt x="113440" y="7434"/>
                </a:lnTo>
                <a:lnTo>
                  <a:pt x="105401" y="8228"/>
                </a:lnTo>
                <a:lnTo>
                  <a:pt x="99646" y="9467"/>
                </a:lnTo>
                <a:lnTo>
                  <a:pt x="97395" y="10111"/>
                </a:lnTo>
                <a:lnTo>
                  <a:pt x="96045" y="10904"/>
                </a:lnTo>
                <a:lnTo>
                  <a:pt x="95659" y="11152"/>
                </a:lnTo>
                <a:lnTo>
                  <a:pt x="94308" y="12143"/>
                </a:lnTo>
                <a:lnTo>
                  <a:pt x="93118" y="13581"/>
                </a:lnTo>
                <a:lnTo>
                  <a:pt x="92829" y="14423"/>
                </a:lnTo>
                <a:lnTo>
                  <a:pt x="92572" y="15662"/>
                </a:lnTo>
                <a:lnTo>
                  <a:pt x="92829" y="15861"/>
                </a:lnTo>
                <a:lnTo>
                  <a:pt x="93762" y="17100"/>
                </a:lnTo>
                <a:lnTo>
                  <a:pt x="94694" y="17942"/>
                </a:lnTo>
                <a:lnTo>
                  <a:pt x="96045" y="18537"/>
                </a:lnTo>
                <a:lnTo>
                  <a:pt x="97909" y="19182"/>
                </a:lnTo>
                <a:lnTo>
                  <a:pt x="100192" y="19380"/>
                </a:lnTo>
                <a:lnTo>
                  <a:pt x="109549" y="19975"/>
                </a:lnTo>
                <a:lnTo>
                  <a:pt x="116527" y="19975"/>
                </a:lnTo>
                <a:lnTo>
                  <a:pt x="118778" y="19975"/>
                </a:lnTo>
                <a:lnTo>
                  <a:pt x="120000" y="19776"/>
                </a:lnTo>
                <a:lnTo>
                  <a:pt x="120000" y="69888"/>
                </a:lnTo>
                <a:lnTo>
                  <a:pt x="120000" y="120000"/>
                </a:lnTo>
                <a:lnTo>
                  <a:pt x="115980" y="118513"/>
                </a:lnTo>
                <a:lnTo>
                  <a:pt x="111961" y="117075"/>
                </a:lnTo>
                <a:lnTo>
                  <a:pt x="107266" y="115043"/>
                </a:lnTo>
                <a:lnTo>
                  <a:pt x="102861" y="112118"/>
                </a:lnTo>
                <a:lnTo>
                  <a:pt x="100868" y="110483"/>
                </a:lnTo>
                <a:lnTo>
                  <a:pt x="99260" y="108847"/>
                </a:lnTo>
                <a:lnTo>
                  <a:pt x="97781" y="107013"/>
                </a:lnTo>
                <a:lnTo>
                  <a:pt x="96848" y="104931"/>
                </a:lnTo>
                <a:lnTo>
                  <a:pt x="96173" y="102651"/>
                </a:lnTo>
                <a:lnTo>
                  <a:pt x="96173" y="101610"/>
                </a:lnTo>
                <a:lnTo>
                  <a:pt x="96173" y="100619"/>
                </a:lnTo>
                <a:lnTo>
                  <a:pt x="96173" y="99975"/>
                </a:lnTo>
                <a:lnTo>
                  <a:pt x="96463" y="98736"/>
                </a:lnTo>
                <a:lnTo>
                  <a:pt x="96591" y="97496"/>
                </a:lnTo>
                <a:lnTo>
                  <a:pt x="97106" y="96059"/>
                </a:lnTo>
                <a:lnTo>
                  <a:pt x="98199" y="94423"/>
                </a:lnTo>
                <a:lnTo>
                  <a:pt x="99517" y="92540"/>
                </a:lnTo>
                <a:lnTo>
                  <a:pt x="101254" y="91102"/>
                </a:lnTo>
                <a:lnTo>
                  <a:pt x="101543" y="90508"/>
                </a:lnTo>
                <a:lnTo>
                  <a:pt x="102186" y="89268"/>
                </a:lnTo>
                <a:lnTo>
                  <a:pt x="102347" y="88426"/>
                </a:lnTo>
                <a:lnTo>
                  <a:pt x="102347" y="87633"/>
                </a:lnTo>
                <a:lnTo>
                  <a:pt x="102347" y="86394"/>
                </a:lnTo>
                <a:lnTo>
                  <a:pt x="101929" y="84907"/>
                </a:lnTo>
                <a:lnTo>
                  <a:pt x="101543" y="83469"/>
                </a:lnTo>
                <a:lnTo>
                  <a:pt x="101254" y="82032"/>
                </a:lnTo>
                <a:lnTo>
                  <a:pt x="100450" y="80000"/>
                </a:lnTo>
                <a:lnTo>
                  <a:pt x="99646" y="78116"/>
                </a:lnTo>
                <a:lnTo>
                  <a:pt x="98456" y="76282"/>
                </a:lnTo>
                <a:lnTo>
                  <a:pt x="96848" y="75241"/>
                </a:lnTo>
                <a:lnTo>
                  <a:pt x="94855" y="74200"/>
                </a:lnTo>
                <a:lnTo>
                  <a:pt x="93118" y="73804"/>
                </a:lnTo>
                <a:lnTo>
                  <a:pt x="91221" y="72763"/>
                </a:lnTo>
                <a:lnTo>
                  <a:pt x="89356" y="71325"/>
                </a:lnTo>
                <a:lnTo>
                  <a:pt x="87491" y="69690"/>
                </a:lnTo>
                <a:lnTo>
                  <a:pt x="86688" y="68649"/>
                </a:lnTo>
                <a:lnTo>
                  <a:pt x="86141" y="67608"/>
                </a:lnTo>
                <a:lnTo>
                  <a:pt x="85755" y="66369"/>
                </a:lnTo>
                <a:lnTo>
                  <a:pt x="85337" y="64931"/>
                </a:lnTo>
                <a:lnTo>
                  <a:pt x="85337" y="63494"/>
                </a:lnTo>
                <a:lnTo>
                  <a:pt x="85755" y="61660"/>
                </a:lnTo>
                <a:lnTo>
                  <a:pt x="85755" y="60421"/>
                </a:lnTo>
                <a:lnTo>
                  <a:pt x="85755" y="59182"/>
                </a:lnTo>
                <a:lnTo>
                  <a:pt x="85337" y="57496"/>
                </a:lnTo>
                <a:lnTo>
                  <a:pt x="84823" y="56059"/>
                </a:lnTo>
                <a:lnTo>
                  <a:pt x="83601" y="54820"/>
                </a:lnTo>
                <a:lnTo>
                  <a:pt x="82122" y="54027"/>
                </a:lnTo>
                <a:lnTo>
                  <a:pt x="79742" y="53581"/>
                </a:lnTo>
                <a:lnTo>
                  <a:pt x="79067" y="53382"/>
                </a:lnTo>
                <a:lnTo>
                  <a:pt x="76527" y="53382"/>
                </a:lnTo>
                <a:lnTo>
                  <a:pt x="71704" y="54027"/>
                </a:lnTo>
                <a:lnTo>
                  <a:pt x="64469" y="55464"/>
                </a:lnTo>
                <a:lnTo>
                  <a:pt x="62604" y="55464"/>
                </a:lnTo>
                <a:lnTo>
                  <a:pt x="60868" y="55018"/>
                </a:lnTo>
                <a:lnTo>
                  <a:pt x="59003" y="54622"/>
                </a:lnTo>
                <a:lnTo>
                  <a:pt x="57781" y="54027"/>
                </a:lnTo>
                <a:lnTo>
                  <a:pt x="56848" y="52986"/>
                </a:lnTo>
                <a:lnTo>
                  <a:pt x="56045" y="52143"/>
                </a:lnTo>
                <a:lnTo>
                  <a:pt x="55241" y="50706"/>
                </a:lnTo>
                <a:lnTo>
                  <a:pt x="54726" y="49268"/>
                </a:lnTo>
                <a:lnTo>
                  <a:pt x="54308" y="47434"/>
                </a:lnTo>
                <a:lnTo>
                  <a:pt x="54180" y="45353"/>
                </a:lnTo>
                <a:lnTo>
                  <a:pt x="54308" y="43073"/>
                </a:lnTo>
                <a:lnTo>
                  <a:pt x="54565" y="41635"/>
                </a:lnTo>
                <a:lnTo>
                  <a:pt x="54726" y="39801"/>
                </a:lnTo>
                <a:lnTo>
                  <a:pt x="54565" y="38364"/>
                </a:lnTo>
                <a:lnTo>
                  <a:pt x="54308" y="36480"/>
                </a:lnTo>
                <a:lnTo>
                  <a:pt x="53633" y="35043"/>
                </a:lnTo>
                <a:lnTo>
                  <a:pt x="52990" y="34448"/>
                </a:lnTo>
                <a:lnTo>
                  <a:pt x="52315" y="34200"/>
                </a:lnTo>
                <a:lnTo>
                  <a:pt x="51221" y="34200"/>
                </a:lnTo>
                <a:lnTo>
                  <a:pt x="50160" y="34200"/>
                </a:lnTo>
                <a:lnTo>
                  <a:pt x="49646" y="34200"/>
                </a:lnTo>
                <a:lnTo>
                  <a:pt x="48295" y="33804"/>
                </a:lnTo>
                <a:lnTo>
                  <a:pt x="47620" y="33605"/>
                </a:lnTo>
                <a:lnTo>
                  <a:pt x="46945" y="32961"/>
                </a:lnTo>
                <a:lnTo>
                  <a:pt x="46559" y="32168"/>
                </a:lnTo>
                <a:lnTo>
                  <a:pt x="46141" y="30929"/>
                </a:lnTo>
                <a:lnTo>
                  <a:pt x="45755" y="30731"/>
                </a:lnTo>
                <a:lnTo>
                  <a:pt x="44533" y="30086"/>
                </a:lnTo>
                <a:lnTo>
                  <a:pt x="43215" y="29690"/>
                </a:lnTo>
                <a:lnTo>
                  <a:pt x="42540" y="30086"/>
                </a:lnTo>
                <a:lnTo>
                  <a:pt x="41736" y="30285"/>
                </a:lnTo>
                <a:lnTo>
                  <a:pt x="41607" y="30731"/>
                </a:lnTo>
                <a:lnTo>
                  <a:pt x="41189" y="30929"/>
                </a:lnTo>
                <a:lnTo>
                  <a:pt x="40257" y="31325"/>
                </a:lnTo>
                <a:lnTo>
                  <a:pt x="38263" y="30731"/>
                </a:lnTo>
                <a:lnTo>
                  <a:pt x="37331" y="29690"/>
                </a:lnTo>
                <a:lnTo>
                  <a:pt x="35048" y="28054"/>
                </a:lnTo>
                <a:lnTo>
                  <a:pt x="33569" y="27410"/>
                </a:lnTo>
                <a:lnTo>
                  <a:pt x="32250" y="27410"/>
                </a:lnTo>
                <a:lnTo>
                  <a:pt x="30900" y="27608"/>
                </a:lnTo>
                <a:lnTo>
                  <a:pt x="30225" y="28054"/>
                </a:lnTo>
                <a:lnTo>
                  <a:pt x="29839" y="28649"/>
                </a:lnTo>
                <a:lnTo>
                  <a:pt x="29292" y="29491"/>
                </a:lnTo>
                <a:lnTo>
                  <a:pt x="28231" y="31325"/>
                </a:lnTo>
                <a:lnTo>
                  <a:pt x="27813" y="32366"/>
                </a:lnTo>
                <a:lnTo>
                  <a:pt x="27170" y="33605"/>
                </a:lnTo>
                <a:lnTo>
                  <a:pt x="27009" y="34845"/>
                </a:lnTo>
                <a:lnTo>
                  <a:pt x="27170" y="35885"/>
                </a:lnTo>
                <a:lnTo>
                  <a:pt x="27427" y="37125"/>
                </a:lnTo>
                <a:lnTo>
                  <a:pt x="27427" y="40198"/>
                </a:lnTo>
                <a:lnTo>
                  <a:pt x="27427" y="41833"/>
                </a:lnTo>
                <a:lnTo>
                  <a:pt x="27009" y="43717"/>
                </a:lnTo>
                <a:lnTo>
                  <a:pt x="26623" y="45154"/>
                </a:lnTo>
                <a:lnTo>
                  <a:pt x="25819" y="46394"/>
                </a:lnTo>
                <a:lnTo>
                  <a:pt x="23408" y="48674"/>
                </a:lnTo>
                <a:lnTo>
                  <a:pt x="20868" y="50508"/>
                </a:lnTo>
                <a:lnTo>
                  <a:pt x="19549" y="50904"/>
                </a:lnTo>
                <a:lnTo>
                  <a:pt x="18070" y="51548"/>
                </a:lnTo>
                <a:lnTo>
                  <a:pt x="16334" y="51945"/>
                </a:lnTo>
                <a:lnTo>
                  <a:pt x="14726" y="51945"/>
                </a:lnTo>
                <a:lnTo>
                  <a:pt x="13247" y="51350"/>
                </a:lnTo>
                <a:lnTo>
                  <a:pt x="11768" y="50111"/>
                </a:lnTo>
                <a:lnTo>
                  <a:pt x="10450" y="48674"/>
                </a:lnTo>
                <a:lnTo>
                  <a:pt x="9228" y="46394"/>
                </a:lnTo>
                <a:lnTo>
                  <a:pt x="8295" y="43073"/>
                </a:lnTo>
                <a:lnTo>
                  <a:pt x="7491" y="38959"/>
                </a:lnTo>
                <a:lnTo>
                  <a:pt x="7363" y="37719"/>
                </a:lnTo>
                <a:lnTo>
                  <a:pt x="7106" y="35043"/>
                </a:lnTo>
                <a:lnTo>
                  <a:pt x="7363" y="33407"/>
                </a:lnTo>
                <a:lnTo>
                  <a:pt x="7749" y="31524"/>
                </a:lnTo>
                <a:lnTo>
                  <a:pt x="8295" y="29690"/>
                </a:lnTo>
                <a:lnTo>
                  <a:pt x="9228" y="28252"/>
                </a:lnTo>
                <a:lnTo>
                  <a:pt x="9646" y="27410"/>
                </a:lnTo>
                <a:lnTo>
                  <a:pt x="10160" y="25377"/>
                </a:lnTo>
                <a:lnTo>
                  <a:pt x="10160" y="24138"/>
                </a:lnTo>
                <a:lnTo>
                  <a:pt x="9774" y="23296"/>
                </a:lnTo>
                <a:lnTo>
                  <a:pt x="9228" y="22453"/>
                </a:lnTo>
                <a:lnTo>
                  <a:pt x="7909" y="21858"/>
                </a:lnTo>
                <a:lnTo>
                  <a:pt x="6688" y="20619"/>
                </a:lnTo>
                <a:lnTo>
                  <a:pt x="5755" y="19975"/>
                </a:lnTo>
                <a:lnTo>
                  <a:pt x="4694" y="18339"/>
                </a:lnTo>
                <a:lnTo>
                  <a:pt x="3762" y="16505"/>
                </a:lnTo>
                <a:lnTo>
                  <a:pt x="3472" y="15266"/>
                </a:lnTo>
                <a:lnTo>
                  <a:pt x="3344" y="14225"/>
                </a:lnTo>
                <a:lnTo>
                  <a:pt x="3472" y="12986"/>
                </a:lnTo>
                <a:lnTo>
                  <a:pt x="3762" y="11548"/>
                </a:lnTo>
                <a:lnTo>
                  <a:pt x="4276" y="10309"/>
                </a:lnTo>
                <a:lnTo>
                  <a:pt x="5080" y="8872"/>
                </a:lnTo>
                <a:lnTo>
                  <a:pt x="5209" y="8228"/>
                </a:lnTo>
                <a:lnTo>
                  <a:pt x="5209" y="7633"/>
                </a:lnTo>
                <a:lnTo>
                  <a:pt x="5080" y="6988"/>
                </a:lnTo>
                <a:lnTo>
                  <a:pt x="4823" y="6195"/>
                </a:lnTo>
                <a:lnTo>
                  <a:pt x="4276" y="5551"/>
                </a:lnTo>
                <a:lnTo>
                  <a:pt x="3344" y="4956"/>
                </a:lnTo>
                <a:lnTo>
                  <a:pt x="1736" y="4758"/>
                </a:lnTo>
                <a:lnTo>
                  <a:pt x="1350" y="4114"/>
                </a:lnTo>
                <a:lnTo>
                  <a:pt x="418" y="2874"/>
                </a:lnTo>
                <a:lnTo>
                  <a:pt x="257" y="2280"/>
                </a:lnTo>
                <a:lnTo>
                  <a:pt x="0" y="1437"/>
                </a:lnTo>
                <a:lnTo>
                  <a:pt x="418" y="842"/>
                </a:lnTo>
                <a:lnTo>
                  <a:pt x="1061" y="198"/>
                </a:lnTo>
                <a:lnTo>
                  <a:pt x="5755" y="0"/>
                </a:lnTo>
                <a:close/>
              </a:path>
            </a:pathLst>
          </a:custGeom>
          <a:solidFill>
            <a:srgbClr val="F4FAFE">
              <a:alpha val="19607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Shape 649"/>
          <p:cNvSpPr txBox="1"/>
          <p:nvPr/>
        </p:nvSpPr>
        <p:spPr>
          <a:xfrm>
            <a:off x="8469311" y="5716587"/>
            <a:ext cx="0" cy="369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0" name="Shape 650"/>
          <p:cNvGrpSpPr/>
          <p:nvPr/>
        </p:nvGrpSpPr>
        <p:grpSpPr>
          <a:xfrm>
            <a:off x="4000499" y="0"/>
            <a:ext cx="5143499" cy="2000250"/>
            <a:chOff x="3441700" y="0"/>
            <a:chExt cx="5676900" cy="2197100"/>
          </a:xfrm>
        </p:grpSpPr>
        <p:sp>
          <p:nvSpPr>
            <p:cNvPr id="651" name="Shape 651"/>
            <p:cNvSpPr/>
            <p:nvPr/>
          </p:nvSpPr>
          <p:spPr>
            <a:xfrm>
              <a:off x="8604250" y="1655761"/>
              <a:ext cx="514350" cy="425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444" y="49411"/>
                  </a:moveTo>
                  <a:lnTo>
                    <a:pt x="0" y="54705"/>
                  </a:lnTo>
                  <a:lnTo>
                    <a:pt x="0" y="65294"/>
                  </a:lnTo>
                  <a:lnTo>
                    <a:pt x="0" y="67058"/>
                  </a:lnTo>
                  <a:lnTo>
                    <a:pt x="1481" y="72352"/>
                  </a:lnTo>
                  <a:lnTo>
                    <a:pt x="5925" y="77647"/>
                  </a:lnTo>
                  <a:lnTo>
                    <a:pt x="19259" y="88235"/>
                  </a:lnTo>
                  <a:lnTo>
                    <a:pt x="38518" y="98823"/>
                  </a:lnTo>
                  <a:lnTo>
                    <a:pt x="57777" y="107647"/>
                  </a:lnTo>
                  <a:lnTo>
                    <a:pt x="96296" y="114705"/>
                  </a:lnTo>
                  <a:lnTo>
                    <a:pt x="114074" y="118235"/>
                  </a:lnTo>
                  <a:lnTo>
                    <a:pt x="120000" y="120000"/>
                  </a:lnTo>
                  <a:lnTo>
                    <a:pt x="120000" y="118235"/>
                  </a:lnTo>
                  <a:lnTo>
                    <a:pt x="114074" y="118235"/>
                  </a:lnTo>
                  <a:lnTo>
                    <a:pt x="97777" y="112941"/>
                  </a:lnTo>
                  <a:lnTo>
                    <a:pt x="60740" y="104117"/>
                  </a:lnTo>
                  <a:lnTo>
                    <a:pt x="40000" y="97058"/>
                  </a:lnTo>
                  <a:lnTo>
                    <a:pt x="22222" y="88235"/>
                  </a:lnTo>
                  <a:lnTo>
                    <a:pt x="8888" y="77647"/>
                  </a:lnTo>
                  <a:lnTo>
                    <a:pt x="4444" y="72352"/>
                  </a:lnTo>
                  <a:lnTo>
                    <a:pt x="0" y="65294"/>
                  </a:lnTo>
                  <a:lnTo>
                    <a:pt x="1481" y="54705"/>
                  </a:lnTo>
                  <a:lnTo>
                    <a:pt x="5925" y="49411"/>
                  </a:lnTo>
                  <a:lnTo>
                    <a:pt x="13333" y="40588"/>
                  </a:lnTo>
                  <a:lnTo>
                    <a:pt x="23703" y="33529"/>
                  </a:lnTo>
                  <a:lnTo>
                    <a:pt x="51851" y="19411"/>
                  </a:lnTo>
                  <a:lnTo>
                    <a:pt x="84444" y="8823"/>
                  </a:lnTo>
                  <a:lnTo>
                    <a:pt x="120000" y="0"/>
                  </a:lnTo>
                  <a:lnTo>
                    <a:pt x="87407" y="5294"/>
                  </a:lnTo>
                  <a:lnTo>
                    <a:pt x="51851" y="15882"/>
                  </a:lnTo>
                  <a:lnTo>
                    <a:pt x="23703" y="33529"/>
                  </a:lnTo>
                  <a:lnTo>
                    <a:pt x="13333" y="40588"/>
                  </a:lnTo>
                  <a:lnTo>
                    <a:pt x="5925" y="49411"/>
                  </a:lnTo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Shape 652"/>
            <p:cNvSpPr/>
            <p:nvPr/>
          </p:nvSpPr>
          <p:spPr>
            <a:xfrm>
              <a:off x="3695700" y="0"/>
              <a:ext cx="469899" cy="38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702" y="40000"/>
                  </a:moveTo>
                  <a:lnTo>
                    <a:pt x="50270" y="60000"/>
                  </a:lnTo>
                  <a:lnTo>
                    <a:pt x="50270" y="40000"/>
                  </a:lnTo>
                  <a:lnTo>
                    <a:pt x="74594" y="60000"/>
                  </a:lnTo>
                  <a:lnTo>
                    <a:pt x="120000" y="120000"/>
                  </a:lnTo>
                  <a:lnTo>
                    <a:pt x="103783" y="100000"/>
                  </a:lnTo>
                  <a:lnTo>
                    <a:pt x="64864" y="0"/>
                  </a:lnTo>
                  <a:lnTo>
                    <a:pt x="55135" y="0"/>
                  </a:lnTo>
                  <a:lnTo>
                    <a:pt x="66486" y="40000"/>
                  </a:lnTo>
                  <a:lnTo>
                    <a:pt x="42162" y="0"/>
                  </a:lnTo>
                  <a:lnTo>
                    <a:pt x="29189" y="0"/>
                  </a:lnTo>
                  <a:lnTo>
                    <a:pt x="40540" y="40000"/>
                  </a:lnTo>
                  <a:lnTo>
                    <a:pt x="24324" y="0"/>
                  </a:lnTo>
                  <a:lnTo>
                    <a:pt x="0" y="0"/>
                  </a:lnTo>
                  <a:lnTo>
                    <a:pt x="22702" y="4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Shape 653"/>
            <p:cNvSpPr/>
            <p:nvPr/>
          </p:nvSpPr>
          <p:spPr>
            <a:xfrm>
              <a:off x="4578350" y="0"/>
              <a:ext cx="558799" cy="266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94285"/>
                  </a:moveTo>
                  <a:lnTo>
                    <a:pt x="107727" y="117142"/>
                  </a:lnTo>
                  <a:lnTo>
                    <a:pt x="107727" y="111428"/>
                  </a:lnTo>
                  <a:lnTo>
                    <a:pt x="120000" y="120000"/>
                  </a:lnTo>
                  <a:lnTo>
                    <a:pt x="120000" y="117142"/>
                  </a:lnTo>
                  <a:lnTo>
                    <a:pt x="106363" y="108571"/>
                  </a:lnTo>
                  <a:lnTo>
                    <a:pt x="75000" y="91428"/>
                  </a:lnTo>
                  <a:lnTo>
                    <a:pt x="58636" y="77142"/>
                  </a:lnTo>
                  <a:lnTo>
                    <a:pt x="43636" y="60000"/>
                  </a:lnTo>
                  <a:lnTo>
                    <a:pt x="31363" y="40000"/>
                  </a:lnTo>
                  <a:lnTo>
                    <a:pt x="27272" y="25714"/>
                  </a:lnTo>
                  <a:lnTo>
                    <a:pt x="25909" y="14285"/>
                  </a:lnTo>
                  <a:lnTo>
                    <a:pt x="27272" y="0"/>
                  </a:lnTo>
                  <a:lnTo>
                    <a:pt x="25909" y="0"/>
                  </a:lnTo>
                  <a:lnTo>
                    <a:pt x="23181" y="14285"/>
                  </a:lnTo>
                  <a:lnTo>
                    <a:pt x="27272" y="31428"/>
                  </a:lnTo>
                  <a:lnTo>
                    <a:pt x="31363" y="42857"/>
                  </a:lnTo>
                  <a:lnTo>
                    <a:pt x="43636" y="65714"/>
                  </a:lnTo>
                  <a:lnTo>
                    <a:pt x="60000" y="85714"/>
                  </a:lnTo>
                  <a:lnTo>
                    <a:pt x="80454" y="100000"/>
                  </a:lnTo>
                  <a:lnTo>
                    <a:pt x="60000" y="91428"/>
                  </a:lnTo>
                  <a:lnTo>
                    <a:pt x="35454" y="74285"/>
                  </a:lnTo>
                  <a:lnTo>
                    <a:pt x="17727" y="60000"/>
                  </a:lnTo>
                  <a:lnTo>
                    <a:pt x="6818" y="42857"/>
                  </a:lnTo>
                  <a:lnTo>
                    <a:pt x="2727" y="31428"/>
                  </a:lnTo>
                  <a:lnTo>
                    <a:pt x="0" y="17142"/>
                  </a:lnTo>
                  <a:lnTo>
                    <a:pt x="2727" y="14285"/>
                  </a:lnTo>
                  <a:lnTo>
                    <a:pt x="4090" y="0"/>
                  </a:lnTo>
                  <a:lnTo>
                    <a:pt x="2727" y="0"/>
                  </a:lnTo>
                  <a:lnTo>
                    <a:pt x="0" y="8571"/>
                  </a:lnTo>
                  <a:lnTo>
                    <a:pt x="0" y="17142"/>
                  </a:lnTo>
                  <a:lnTo>
                    <a:pt x="0" y="31428"/>
                  </a:lnTo>
                  <a:lnTo>
                    <a:pt x="4090" y="42857"/>
                  </a:lnTo>
                  <a:lnTo>
                    <a:pt x="17727" y="60000"/>
                  </a:lnTo>
                  <a:lnTo>
                    <a:pt x="34090" y="77142"/>
                  </a:lnTo>
                  <a:lnTo>
                    <a:pt x="60000" y="9428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Shape 654"/>
            <p:cNvSpPr/>
            <p:nvPr/>
          </p:nvSpPr>
          <p:spPr>
            <a:xfrm>
              <a:off x="8737600" y="1708150"/>
              <a:ext cx="381000" cy="3381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1111"/>
                  </a:moveTo>
                  <a:lnTo>
                    <a:pt x="10000" y="80000"/>
                  </a:lnTo>
                  <a:lnTo>
                    <a:pt x="24000" y="91111"/>
                  </a:lnTo>
                  <a:lnTo>
                    <a:pt x="40000" y="100000"/>
                  </a:lnTo>
                  <a:lnTo>
                    <a:pt x="58000" y="106666"/>
                  </a:lnTo>
                  <a:lnTo>
                    <a:pt x="94000" y="113333"/>
                  </a:lnTo>
                  <a:lnTo>
                    <a:pt x="120000" y="120000"/>
                  </a:lnTo>
                  <a:lnTo>
                    <a:pt x="120000" y="117777"/>
                  </a:lnTo>
                  <a:lnTo>
                    <a:pt x="94000" y="113333"/>
                  </a:lnTo>
                  <a:lnTo>
                    <a:pt x="58000" y="104444"/>
                  </a:lnTo>
                  <a:lnTo>
                    <a:pt x="24000" y="91111"/>
                  </a:lnTo>
                  <a:lnTo>
                    <a:pt x="12000" y="80000"/>
                  </a:lnTo>
                  <a:lnTo>
                    <a:pt x="4000" y="71111"/>
                  </a:lnTo>
                  <a:lnTo>
                    <a:pt x="4000" y="53333"/>
                  </a:lnTo>
                  <a:lnTo>
                    <a:pt x="10000" y="40000"/>
                  </a:lnTo>
                  <a:lnTo>
                    <a:pt x="16000" y="37777"/>
                  </a:lnTo>
                  <a:lnTo>
                    <a:pt x="36000" y="24444"/>
                  </a:lnTo>
                  <a:lnTo>
                    <a:pt x="72000" y="8888"/>
                  </a:lnTo>
                  <a:lnTo>
                    <a:pt x="120000" y="0"/>
                  </a:lnTo>
                  <a:lnTo>
                    <a:pt x="72000" y="8888"/>
                  </a:lnTo>
                  <a:lnTo>
                    <a:pt x="36000" y="24444"/>
                  </a:lnTo>
                  <a:lnTo>
                    <a:pt x="16000" y="33333"/>
                  </a:lnTo>
                  <a:lnTo>
                    <a:pt x="6000" y="40000"/>
                  </a:lnTo>
                  <a:lnTo>
                    <a:pt x="0" y="53333"/>
                  </a:lnTo>
                  <a:lnTo>
                    <a:pt x="0" y="64444"/>
                  </a:lnTo>
                  <a:lnTo>
                    <a:pt x="0" y="71111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Shape 655"/>
            <p:cNvSpPr/>
            <p:nvPr/>
          </p:nvSpPr>
          <p:spPr>
            <a:xfrm>
              <a:off x="9112250" y="1873250"/>
              <a:ext cx="6349" cy="571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80000"/>
                  </a:lnTo>
                  <a:lnTo>
                    <a:pt x="120000" y="40000"/>
                  </a:lnTo>
                  <a:lnTo>
                    <a:pt x="120000" y="0"/>
                  </a:lnTo>
                  <a:lnTo>
                    <a:pt x="0" y="13333"/>
                  </a:lnTo>
                  <a:lnTo>
                    <a:pt x="0" y="80000"/>
                  </a:lnTo>
                  <a:lnTo>
                    <a:pt x="12000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Shape 656"/>
            <p:cNvSpPr/>
            <p:nvPr/>
          </p:nvSpPr>
          <p:spPr>
            <a:xfrm>
              <a:off x="9080500" y="1841500"/>
              <a:ext cx="38099" cy="1079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42352"/>
                  </a:moveTo>
                  <a:lnTo>
                    <a:pt x="0" y="77647"/>
                  </a:lnTo>
                  <a:lnTo>
                    <a:pt x="40000" y="98823"/>
                  </a:lnTo>
                  <a:lnTo>
                    <a:pt x="120000" y="120000"/>
                  </a:lnTo>
                  <a:lnTo>
                    <a:pt x="120000" y="105882"/>
                  </a:lnTo>
                  <a:lnTo>
                    <a:pt x="60000" y="84705"/>
                  </a:lnTo>
                  <a:lnTo>
                    <a:pt x="40000" y="77647"/>
                  </a:lnTo>
                  <a:lnTo>
                    <a:pt x="40000" y="42352"/>
                  </a:lnTo>
                  <a:lnTo>
                    <a:pt x="60000" y="35294"/>
                  </a:lnTo>
                  <a:lnTo>
                    <a:pt x="120000" y="14117"/>
                  </a:lnTo>
                  <a:lnTo>
                    <a:pt x="120000" y="0"/>
                  </a:lnTo>
                  <a:lnTo>
                    <a:pt x="40000" y="35294"/>
                  </a:lnTo>
                  <a:lnTo>
                    <a:pt x="40000" y="4235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Shape 657"/>
            <p:cNvSpPr/>
            <p:nvPr/>
          </p:nvSpPr>
          <p:spPr>
            <a:xfrm>
              <a:off x="8978900" y="1778000"/>
              <a:ext cx="139699" cy="209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5454"/>
                  </a:moveTo>
                  <a:lnTo>
                    <a:pt x="16363" y="87272"/>
                  </a:lnTo>
                  <a:lnTo>
                    <a:pt x="38181" y="101818"/>
                  </a:lnTo>
                  <a:lnTo>
                    <a:pt x="81818" y="112727"/>
                  </a:lnTo>
                  <a:lnTo>
                    <a:pt x="120000" y="120000"/>
                  </a:lnTo>
                  <a:lnTo>
                    <a:pt x="81818" y="109090"/>
                  </a:lnTo>
                  <a:lnTo>
                    <a:pt x="49090" y="98181"/>
                  </a:lnTo>
                  <a:lnTo>
                    <a:pt x="21818" y="80000"/>
                  </a:lnTo>
                  <a:lnTo>
                    <a:pt x="5454" y="65454"/>
                  </a:lnTo>
                  <a:lnTo>
                    <a:pt x="5454" y="54545"/>
                  </a:lnTo>
                  <a:lnTo>
                    <a:pt x="16363" y="43636"/>
                  </a:lnTo>
                  <a:lnTo>
                    <a:pt x="32727" y="32727"/>
                  </a:lnTo>
                  <a:lnTo>
                    <a:pt x="65454" y="14545"/>
                  </a:lnTo>
                  <a:lnTo>
                    <a:pt x="120000" y="3636"/>
                  </a:lnTo>
                  <a:lnTo>
                    <a:pt x="120000" y="0"/>
                  </a:lnTo>
                  <a:lnTo>
                    <a:pt x="65454" y="14545"/>
                  </a:lnTo>
                  <a:lnTo>
                    <a:pt x="21818" y="32727"/>
                  </a:lnTo>
                  <a:lnTo>
                    <a:pt x="16363" y="43636"/>
                  </a:lnTo>
                  <a:lnTo>
                    <a:pt x="5454" y="47272"/>
                  </a:lnTo>
                  <a:lnTo>
                    <a:pt x="0" y="65454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Shape 658"/>
            <p:cNvSpPr/>
            <p:nvPr/>
          </p:nvSpPr>
          <p:spPr>
            <a:xfrm>
              <a:off x="9004300" y="50800"/>
              <a:ext cx="114300" cy="114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0" y="80000"/>
                  </a:lnTo>
                  <a:lnTo>
                    <a:pt x="20000" y="100000"/>
                  </a:lnTo>
                  <a:lnTo>
                    <a:pt x="53333" y="106666"/>
                  </a:lnTo>
                  <a:lnTo>
                    <a:pt x="120000" y="120000"/>
                  </a:lnTo>
                  <a:lnTo>
                    <a:pt x="53333" y="100000"/>
                  </a:lnTo>
                  <a:lnTo>
                    <a:pt x="13333" y="80000"/>
                  </a:lnTo>
                  <a:lnTo>
                    <a:pt x="0" y="60000"/>
                  </a:lnTo>
                  <a:lnTo>
                    <a:pt x="33333" y="40000"/>
                  </a:lnTo>
                  <a:lnTo>
                    <a:pt x="73333" y="20000"/>
                  </a:lnTo>
                  <a:lnTo>
                    <a:pt x="120000" y="6666"/>
                  </a:lnTo>
                  <a:lnTo>
                    <a:pt x="120000" y="0"/>
                  </a:lnTo>
                  <a:lnTo>
                    <a:pt x="60000" y="20000"/>
                  </a:lnTo>
                  <a:lnTo>
                    <a:pt x="20000" y="26666"/>
                  </a:lnTo>
                  <a:lnTo>
                    <a:pt x="0" y="6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Shape 659"/>
            <p:cNvSpPr/>
            <p:nvPr/>
          </p:nvSpPr>
          <p:spPr>
            <a:xfrm>
              <a:off x="8891586" y="0"/>
              <a:ext cx="227012" cy="2047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666" y="0"/>
                  </a:moveTo>
                  <a:lnTo>
                    <a:pt x="70000" y="7500"/>
                  </a:lnTo>
                  <a:lnTo>
                    <a:pt x="46666" y="11250"/>
                  </a:lnTo>
                  <a:lnTo>
                    <a:pt x="16666" y="30000"/>
                  </a:lnTo>
                  <a:lnTo>
                    <a:pt x="6666" y="45000"/>
                  </a:lnTo>
                  <a:lnTo>
                    <a:pt x="0" y="56250"/>
                  </a:lnTo>
                  <a:lnTo>
                    <a:pt x="6666" y="67500"/>
                  </a:lnTo>
                  <a:lnTo>
                    <a:pt x="16666" y="86250"/>
                  </a:lnTo>
                  <a:lnTo>
                    <a:pt x="46666" y="101250"/>
                  </a:lnTo>
                  <a:lnTo>
                    <a:pt x="86666" y="112500"/>
                  </a:lnTo>
                  <a:lnTo>
                    <a:pt x="120000" y="120000"/>
                  </a:lnTo>
                  <a:lnTo>
                    <a:pt x="90000" y="108750"/>
                  </a:lnTo>
                  <a:lnTo>
                    <a:pt x="50000" y="97500"/>
                  </a:lnTo>
                  <a:lnTo>
                    <a:pt x="16666" y="78750"/>
                  </a:lnTo>
                  <a:lnTo>
                    <a:pt x="10000" y="67500"/>
                  </a:lnTo>
                  <a:lnTo>
                    <a:pt x="6666" y="56250"/>
                  </a:lnTo>
                  <a:lnTo>
                    <a:pt x="10000" y="52500"/>
                  </a:lnTo>
                  <a:lnTo>
                    <a:pt x="20000" y="33750"/>
                  </a:lnTo>
                  <a:lnTo>
                    <a:pt x="36666" y="22500"/>
                  </a:lnTo>
                  <a:lnTo>
                    <a:pt x="56666" y="18750"/>
                  </a:lnTo>
                  <a:lnTo>
                    <a:pt x="86666" y="7500"/>
                  </a:lnTo>
                  <a:lnTo>
                    <a:pt x="120000" y="7500"/>
                  </a:lnTo>
                  <a:lnTo>
                    <a:pt x="120000" y="0"/>
                  </a:lnTo>
                  <a:lnTo>
                    <a:pt x="10666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Shape 660"/>
            <p:cNvSpPr/>
            <p:nvPr/>
          </p:nvSpPr>
          <p:spPr>
            <a:xfrm>
              <a:off x="3441700" y="0"/>
              <a:ext cx="5676900" cy="219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51" y="7283"/>
                  </a:moveTo>
                  <a:lnTo>
                    <a:pt x="112617" y="6242"/>
                  </a:lnTo>
                  <a:lnTo>
                    <a:pt x="112617" y="5202"/>
                  </a:lnTo>
                  <a:lnTo>
                    <a:pt x="112751" y="4855"/>
                  </a:lnTo>
                  <a:lnTo>
                    <a:pt x="113422" y="3121"/>
                  </a:lnTo>
                  <a:lnTo>
                    <a:pt x="114630" y="1734"/>
                  </a:lnTo>
                  <a:lnTo>
                    <a:pt x="116778" y="0"/>
                  </a:lnTo>
                  <a:lnTo>
                    <a:pt x="115838" y="0"/>
                  </a:lnTo>
                  <a:lnTo>
                    <a:pt x="113959" y="1734"/>
                  </a:lnTo>
                  <a:lnTo>
                    <a:pt x="113020" y="3121"/>
                  </a:lnTo>
                  <a:lnTo>
                    <a:pt x="112617" y="4855"/>
                  </a:lnTo>
                  <a:lnTo>
                    <a:pt x="112617" y="5202"/>
                  </a:lnTo>
                  <a:lnTo>
                    <a:pt x="112617" y="6242"/>
                  </a:lnTo>
                  <a:lnTo>
                    <a:pt x="112617" y="7283"/>
                  </a:lnTo>
                  <a:lnTo>
                    <a:pt x="113154" y="8323"/>
                  </a:lnTo>
                  <a:lnTo>
                    <a:pt x="113825" y="9364"/>
                  </a:lnTo>
                  <a:lnTo>
                    <a:pt x="115436" y="11098"/>
                  </a:lnTo>
                  <a:lnTo>
                    <a:pt x="118389" y="12485"/>
                  </a:lnTo>
                  <a:lnTo>
                    <a:pt x="117583" y="13179"/>
                  </a:lnTo>
                  <a:lnTo>
                    <a:pt x="117583" y="12485"/>
                  </a:lnTo>
                  <a:lnTo>
                    <a:pt x="116644" y="12485"/>
                  </a:lnTo>
                  <a:lnTo>
                    <a:pt x="114228" y="11445"/>
                  </a:lnTo>
                  <a:lnTo>
                    <a:pt x="111812" y="10057"/>
                  </a:lnTo>
                  <a:lnTo>
                    <a:pt x="110738" y="8323"/>
                  </a:lnTo>
                  <a:lnTo>
                    <a:pt x="109932" y="6936"/>
                  </a:lnTo>
                  <a:lnTo>
                    <a:pt x="109664" y="5895"/>
                  </a:lnTo>
                  <a:lnTo>
                    <a:pt x="109664" y="4161"/>
                  </a:lnTo>
                  <a:lnTo>
                    <a:pt x="110067" y="2774"/>
                  </a:lnTo>
                  <a:lnTo>
                    <a:pt x="110738" y="1734"/>
                  </a:lnTo>
                  <a:lnTo>
                    <a:pt x="111946" y="0"/>
                  </a:lnTo>
                  <a:lnTo>
                    <a:pt x="111275" y="0"/>
                  </a:lnTo>
                  <a:lnTo>
                    <a:pt x="110335" y="1734"/>
                  </a:lnTo>
                  <a:lnTo>
                    <a:pt x="109932" y="2774"/>
                  </a:lnTo>
                  <a:lnTo>
                    <a:pt x="109530" y="4161"/>
                  </a:lnTo>
                  <a:lnTo>
                    <a:pt x="109530" y="5895"/>
                  </a:lnTo>
                  <a:lnTo>
                    <a:pt x="109932" y="7283"/>
                  </a:lnTo>
                  <a:lnTo>
                    <a:pt x="110335" y="8323"/>
                  </a:lnTo>
                  <a:lnTo>
                    <a:pt x="111275" y="10057"/>
                  </a:lnTo>
                  <a:lnTo>
                    <a:pt x="113422" y="11445"/>
                  </a:lnTo>
                  <a:lnTo>
                    <a:pt x="115570" y="12485"/>
                  </a:lnTo>
                  <a:lnTo>
                    <a:pt x="117046" y="13179"/>
                  </a:lnTo>
                  <a:lnTo>
                    <a:pt x="115570" y="13526"/>
                  </a:lnTo>
                  <a:lnTo>
                    <a:pt x="113959" y="12485"/>
                  </a:lnTo>
                  <a:lnTo>
                    <a:pt x="111543" y="11445"/>
                  </a:lnTo>
                  <a:lnTo>
                    <a:pt x="109127" y="9364"/>
                  </a:lnTo>
                  <a:lnTo>
                    <a:pt x="108322" y="7976"/>
                  </a:lnTo>
                  <a:lnTo>
                    <a:pt x="107651" y="6242"/>
                  </a:lnTo>
                  <a:lnTo>
                    <a:pt x="107516" y="5895"/>
                  </a:lnTo>
                  <a:lnTo>
                    <a:pt x="107516" y="4855"/>
                  </a:lnTo>
                  <a:lnTo>
                    <a:pt x="107919" y="3121"/>
                  </a:lnTo>
                  <a:lnTo>
                    <a:pt x="108456" y="1734"/>
                  </a:lnTo>
                  <a:lnTo>
                    <a:pt x="109530" y="0"/>
                  </a:lnTo>
                  <a:lnTo>
                    <a:pt x="109127" y="0"/>
                  </a:lnTo>
                  <a:lnTo>
                    <a:pt x="108322" y="1734"/>
                  </a:lnTo>
                  <a:lnTo>
                    <a:pt x="107651" y="3121"/>
                  </a:lnTo>
                  <a:lnTo>
                    <a:pt x="107248" y="4161"/>
                  </a:lnTo>
                  <a:lnTo>
                    <a:pt x="107248" y="5895"/>
                  </a:lnTo>
                  <a:lnTo>
                    <a:pt x="107516" y="6936"/>
                  </a:lnTo>
                  <a:lnTo>
                    <a:pt x="108053" y="7976"/>
                  </a:lnTo>
                  <a:lnTo>
                    <a:pt x="108724" y="9364"/>
                  </a:lnTo>
                  <a:lnTo>
                    <a:pt x="110872" y="11445"/>
                  </a:lnTo>
                  <a:lnTo>
                    <a:pt x="113154" y="12485"/>
                  </a:lnTo>
                  <a:lnTo>
                    <a:pt x="115033" y="13526"/>
                  </a:lnTo>
                  <a:lnTo>
                    <a:pt x="113557" y="13526"/>
                  </a:lnTo>
                  <a:lnTo>
                    <a:pt x="112617" y="13526"/>
                  </a:lnTo>
                  <a:lnTo>
                    <a:pt x="110067" y="12138"/>
                  </a:lnTo>
                  <a:lnTo>
                    <a:pt x="107248" y="10057"/>
                  </a:lnTo>
                  <a:lnTo>
                    <a:pt x="106308" y="9017"/>
                  </a:lnTo>
                  <a:lnTo>
                    <a:pt x="105503" y="7283"/>
                  </a:lnTo>
                  <a:lnTo>
                    <a:pt x="105234" y="5895"/>
                  </a:lnTo>
                  <a:lnTo>
                    <a:pt x="105100" y="4855"/>
                  </a:lnTo>
                  <a:lnTo>
                    <a:pt x="105503" y="3121"/>
                  </a:lnTo>
                  <a:lnTo>
                    <a:pt x="105906" y="1734"/>
                  </a:lnTo>
                  <a:lnTo>
                    <a:pt x="106711" y="0"/>
                  </a:lnTo>
                  <a:lnTo>
                    <a:pt x="106308" y="0"/>
                  </a:lnTo>
                  <a:lnTo>
                    <a:pt x="105637" y="1734"/>
                  </a:lnTo>
                  <a:lnTo>
                    <a:pt x="105234" y="3121"/>
                  </a:lnTo>
                  <a:lnTo>
                    <a:pt x="105100" y="4855"/>
                  </a:lnTo>
                  <a:lnTo>
                    <a:pt x="105100" y="6242"/>
                  </a:lnTo>
                  <a:lnTo>
                    <a:pt x="105234" y="7283"/>
                  </a:lnTo>
                  <a:lnTo>
                    <a:pt x="105906" y="9017"/>
                  </a:lnTo>
                  <a:lnTo>
                    <a:pt x="106711" y="10057"/>
                  </a:lnTo>
                  <a:lnTo>
                    <a:pt x="108859" y="12138"/>
                  </a:lnTo>
                  <a:lnTo>
                    <a:pt x="111140" y="13179"/>
                  </a:lnTo>
                  <a:lnTo>
                    <a:pt x="112751" y="14219"/>
                  </a:lnTo>
                  <a:lnTo>
                    <a:pt x="110872" y="14219"/>
                  </a:lnTo>
                  <a:lnTo>
                    <a:pt x="109261" y="13526"/>
                  </a:lnTo>
                  <a:lnTo>
                    <a:pt x="105637" y="12138"/>
                  </a:lnTo>
                  <a:lnTo>
                    <a:pt x="103624" y="10404"/>
                  </a:lnTo>
                  <a:lnTo>
                    <a:pt x="101744" y="9364"/>
                  </a:lnTo>
                  <a:lnTo>
                    <a:pt x="100402" y="7283"/>
                  </a:lnTo>
                  <a:lnTo>
                    <a:pt x="99328" y="5895"/>
                  </a:lnTo>
                  <a:lnTo>
                    <a:pt x="99194" y="4855"/>
                  </a:lnTo>
                  <a:lnTo>
                    <a:pt x="99194" y="3815"/>
                  </a:lnTo>
                  <a:lnTo>
                    <a:pt x="99328" y="2774"/>
                  </a:lnTo>
                  <a:lnTo>
                    <a:pt x="100000" y="1734"/>
                  </a:lnTo>
                  <a:lnTo>
                    <a:pt x="100536" y="0"/>
                  </a:lnTo>
                  <a:lnTo>
                    <a:pt x="100134" y="0"/>
                  </a:lnTo>
                  <a:lnTo>
                    <a:pt x="99328" y="2774"/>
                  </a:lnTo>
                  <a:lnTo>
                    <a:pt x="98926" y="3815"/>
                  </a:lnTo>
                  <a:lnTo>
                    <a:pt x="98926" y="4855"/>
                  </a:lnTo>
                  <a:lnTo>
                    <a:pt x="99194" y="5895"/>
                  </a:lnTo>
                  <a:lnTo>
                    <a:pt x="100000" y="7283"/>
                  </a:lnTo>
                  <a:lnTo>
                    <a:pt x="101208" y="9017"/>
                  </a:lnTo>
                  <a:lnTo>
                    <a:pt x="104295" y="11445"/>
                  </a:lnTo>
                  <a:lnTo>
                    <a:pt x="107651" y="13179"/>
                  </a:lnTo>
                  <a:lnTo>
                    <a:pt x="110067" y="14219"/>
                  </a:lnTo>
                  <a:lnTo>
                    <a:pt x="109664" y="14219"/>
                  </a:lnTo>
                  <a:lnTo>
                    <a:pt x="108859" y="14219"/>
                  </a:lnTo>
                  <a:lnTo>
                    <a:pt x="108724" y="14219"/>
                  </a:lnTo>
                  <a:lnTo>
                    <a:pt x="104832" y="12485"/>
                  </a:lnTo>
                  <a:lnTo>
                    <a:pt x="102416" y="11098"/>
                  </a:lnTo>
                  <a:lnTo>
                    <a:pt x="100805" y="10057"/>
                  </a:lnTo>
                  <a:lnTo>
                    <a:pt x="99194" y="8323"/>
                  </a:lnTo>
                  <a:lnTo>
                    <a:pt x="98120" y="6242"/>
                  </a:lnTo>
                  <a:lnTo>
                    <a:pt x="97718" y="5202"/>
                  </a:lnTo>
                  <a:lnTo>
                    <a:pt x="97718" y="4161"/>
                  </a:lnTo>
                  <a:lnTo>
                    <a:pt x="97718" y="3121"/>
                  </a:lnTo>
                  <a:lnTo>
                    <a:pt x="98120" y="2080"/>
                  </a:lnTo>
                  <a:lnTo>
                    <a:pt x="98926" y="0"/>
                  </a:lnTo>
                  <a:lnTo>
                    <a:pt x="98523" y="0"/>
                  </a:lnTo>
                  <a:lnTo>
                    <a:pt x="97986" y="2080"/>
                  </a:lnTo>
                  <a:lnTo>
                    <a:pt x="97583" y="3121"/>
                  </a:lnTo>
                  <a:lnTo>
                    <a:pt x="97583" y="4161"/>
                  </a:lnTo>
                  <a:lnTo>
                    <a:pt x="97718" y="5895"/>
                  </a:lnTo>
                  <a:lnTo>
                    <a:pt x="97986" y="6936"/>
                  </a:lnTo>
                  <a:lnTo>
                    <a:pt x="99194" y="9017"/>
                  </a:lnTo>
                  <a:lnTo>
                    <a:pt x="100000" y="9364"/>
                  </a:lnTo>
                  <a:lnTo>
                    <a:pt x="102416" y="11445"/>
                  </a:lnTo>
                  <a:lnTo>
                    <a:pt x="98523" y="9364"/>
                  </a:lnTo>
                  <a:lnTo>
                    <a:pt x="97181" y="7976"/>
                  </a:lnTo>
                  <a:lnTo>
                    <a:pt x="96375" y="6242"/>
                  </a:lnTo>
                  <a:lnTo>
                    <a:pt x="95973" y="4855"/>
                  </a:lnTo>
                  <a:lnTo>
                    <a:pt x="95704" y="3815"/>
                  </a:lnTo>
                  <a:lnTo>
                    <a:pt x="95704" y="2080"/>
                  </a:lnTo>
                  <a:lnTo>
                    <a:pt x="95973" y="0"/>
                  </a:lnTo>
                  <a:lnTo>
                    <a:pt x="95704" y="0"/>
                  </a:lnTo>
                  <a:lnTo>
                    <a:pt x="95570" y="2080"/>
                  </a:lnTo>
                  <a:lnTo>
                    <a:pt x="95570" y="3815"/>
                  </a:lnTo>
                  <a:lnTo>
                    <a:pt x="95704" y="5202"/>
                  </a:lnTo>
                  <a:lnTo>
                    <a:pt x="96107" y="6242"/>
                  </a:lnTo>
                  <a:lnTo>
                    <a:pt x="96778" y="7283"/>
                  </a:lnTo>
                  <a:lnTo>
                    <a:pt x="97583" y="8323"/>
                  </a:lnTo>
                  <a:lnTo>
                    <a:pt x="99597" y="10404"/>
                  </a:lnTo>
                  <a:lnTo>
                    <a:pt x="102147" y="12138"/>
                  </a:lnTo>
                  <a:lnTo>
                    <a:pt x="104832" y="13179"/>
                  </a:lnTo>
                  <a:lnTo>
                    <a:pt x="108322" y="14219"/>
                  </a:lnTo>
                  <a:lnTo>
                    <a:pt x="107919" y="14566"/>
                  </a:lnTo>
                  <a:lnTo>
                    <a:pt x="105100" y="13526"/>
                  </a:lnTo>
                  <a:lnTo>
                    <a:pt x="100536" y="11445"/>
                  </a:lnTo>
                  <a:lnTo>
                    <a:pt x="98389" y="10057"/>
                  </a:lnTo>
                  <a:lnTo>
                    <a:pt x="96375" y="8323"/>
                  </a:lnTo>
                  <a:lnTo>
                    <a:pt x="94765" y="6242"/>
                  </a:lnTo>
                  <a:lnTo>
                    <a:pt x="94228" y="5202"/>
                  </a:lnTo>
                  <a:lnTo>
                    <a:pt x="93825" y="3815"/>
                  </a:lnTo>
                  <a:lnTo>
                    <a:pt x="93825" y="3121"/>
                  </a:lnTo>
                  <a:lnTo>
                    <a:pt x="94093" y="1040"/>
                  </a:lnTo>
                  <a:lnTo>
                    <a:pt x="94228" y="0"/>
                  </a:lnTo>
                  <a:lnTo>
                    <a:pt x="94093" y="0"/>
                  </a:lnTo>
                  <a:lnTo>
                    <a:pt x="93825" y="1040"/>
                  </a:lnTo>
                  <a:lnTo>
                    <a:pt x="93691" y="3121"/>
                  </a:lnTo>
                  <a:lnTo>
                    <a:pt x="93825" y="4161"/>
                  </a:lnTo>
                  <a:lnTo>
                    <a:pt x="94093" y="5202"/>
                  </a:lnTo>
                  <a:lnTo>
                    <a:pt x="94496" y="6242"/>
                  </a:lnTo>
                  <a:lnTo>
                    <a:pt x="95973" y="8323"/>
                  </a:lnTo>
                  <a:lnTo>
                    <a:pt x="97718" y="10057"/>
                  </a:lnTo>
                  <a:lnTo>
                    <a:pt x="99731" y="11445"/>
                  </a:lnTo>
                  <a:lnTo>
                    <a:pt x="103892" y="13526"/>
                  </a:lnTo>
                  <a:lnTo>
                    <a:pt x="107114" y="14566"/>
                  </a:lnTo>
                  <a:lnTo>
                    <a:pt x="104697" y="15606"/>
                  </a:lnTo>
                  <a:lnTo>
                    <a:pt x="101342" y="14219"/>
                  </a:lnTo>
                  <a:lnTo>
                    <a:pt x="98523" y="12138"/>
                  </a:lnTo>
                  <a:lnTo>
                    <a:pt x="95570" y="10057"/>
                  </a:lnTo>
                  <a:lnTo>
                    <a:pt x="94093" y="8323"/>
                  </a:lnTo>
                  <a:lnTo>
                    <a:pt x="93020" y="6936"/>
                  </a:lnTo>
                  <a:lnTo>
                    <a:pt x="92483" y="5202"/>
                  </a:lnTo>
                  <a:lnTo>
                    <a:pt x="92080" y="3815"/>
                  </a:lnTo>
                  <a:lnTo>
                    <a:pt x="91812" y="1734"/>
                  </a:lnTo>
                  <a:lnTo>
                    <a:pt x="92080" y="1040"/>
                  </a:lnTo>
                  <a:lnTo>
                    <a:pt x="92080" y="0"/>
                  </a:lnTo>
                  <a:lnTo>
                    <a:pt x="91812" y="693"/>
                  </a:lnTo>
                  <a:lnTo>
                    <a:pt x="91812" y="1734"/>
                  </a:lnTo>
                  <a:lnTo>
                    <a:pt x="91812" y="3815"/>
                  </a:lnTo>
                  <a:lnTo>
                    <a:pt x="92214" y="5202"/>
                  </a:lnTo>
                  <a:lnTo>
                    <a:pt x="92885" y="6936"/>
                  </a:lnTo>
                  <a:lnTo>
                    <a:pt x="93825" y="8323"/>
                  </a:lnTo>
                  <a:lnTo>
                    <a:pt x="95302" y="10404"/>
                  </a:lnTo>
                  <a:lnTo>
                    <a:pt x="98120" y="12485"/>
                  </a:lnTo>
                  <a:lnTo>
                    <a:pt x="100939" y="14219"/>
                  </a:lnTo>
                  <a:lnTo>
                    <a:pt x="104026" y="15606"/>
                  </a:lnTo>
                  <a:lnTo>
                    <a:pt x="102550" y="16300"/>
                  </a:lnTo>
                  <a:lnTo>
                    <a:pt x="100402" y="15260"/>
                  </a:lnTo>
                  <a:lnTo>
                    <a:pt x="99194" y="14566"/>
                  </a:lnTo>
                  <a:lnTo>
                    <a:pt x="97986" y="14219"/>
                  </a:lnTo>
                  <a:lnTo>
                    <a:pt x="94899" y="12138"/>
                  </a:lnTo>
                  <a:lnTo>
                    <a:pt x="91677" y="8323"/>
                  </a:lnTo>
                  <a:lnTo>
                    <a:pt x="90201" y="6242"/>
                  </a:lnTo>
                  <a:lnTo>
                    <a:pt x="89395" y="4161"/>
                  </a:lnTo>
                  <a:lnTo>
                    <a:pt x="89261" y="3121"/>
                  </a:lnTo>
                  <a:lnTo>
                    <a:pt x="89261" y="2080"/>
                  </a:lnTo>
                  <a:lnTo>
                    <a:pt x="89261" y="1040"/>
                  </a:lnTo>
                  <a:lnTo>
                    <a:pt x="89261" y="0"/>
                  </a:lnTo>
                  <a:lnTo>
                    <a:pt x="88993" y="1040"/>
                  </a:lnTo>
                  <a:lnTo>
                    <a:pt x="88993" y="2080"/>
                  </a:lnTo>
                  <a:lnTo>
                    <a:pt x="88993" y="3121"/>
                  </a:lnTo>
                  <a:lnTo>
                    <a:pt x="89395" y="4161"/>
                  </a:lnTo>
                  <a:lnTo>
                    <a:pt x="90201" y="6936"/>
                  </a:lnTo>
                  <a:lnTo>
                    <a:pt x="91409" y="9017"/>
                  </a:lnTo>
                  <a:lnTo>
                    <a:pt x="94765" y="12138"/>
                  </a:lnTo>
                  <a:lnTo>
                    <a:pt x="97718" y="14219"/>
                  </a:lnTo>
                  <a:lnTo>
                    <a:pt x="99194" y="15260"/>
                  </a:lnTo>
                  <a:lnTo>
                    <a:pt x="100402" y="15606"/>
                  </a:lnTo>
                  <a:lnTo>
                    <a:pt x="95704" y="14566"/>
                  </a:lnTo>
                  <a:lnTo>
                    <a:pt x="95570" y="14566"/>
                  </a:lnTo>
                  <a:lnTo>
                    <a:pt x="95167" y="14219"/>
                  </a:lnTo>
                  <a:lnTo>
                    <a:pt x="93020" y="12485"/>
                  </a:lnTo>
                  <a:lnTo>
                    <a:pt x="91275" y="11098"/>
                  </a:lnTo>
                  <a:lnTo>
                    <a:pt x="88859" y="7283"/>
                  </a:lnTo>
                  <a:lnTo>
                    <a:pt x="86979" y="4855"/>
                  </a:lnTo>
                  <a:lnTo>
                    <a:pt x="86442" y="3121"/>
                  </a:lnTo>
                  <a:lnTo>
                    <a:pt x="86040" y="1734"/>
                  </a:lnTo>
                  <a:lnTo>
                    <a:pt x="86040" y="0"/>
                  </a:lnTo>
                  <a:lnTo>
                    <a:pt x="86040" y="2080"/>
                  </a:lnTo>
                  <a:lnTo>
                    <a:pt x="86442" y="3815"/>
                  </a:lnTo>
                  <a:lnTo>
                    <a:pt x="86845" y="4855"/>
                  </a:lnTo>
                  <a:lnTo>
                    <a:pt x="88187" y="7283"/>
                  </a:lnTo>
                  <a:lnTo>
                    <a:pt x="90469" y="10404"/>
                  </a:lnTo>
                  <a:lnTo>
                    <a:pt x="93825" y="13526"/>
                  </a:lnTo>
                  <a:lnTo>
                    <a:pt x="91409" y="12138"/>
                  </a:lnTo>
                  <a:lnTo>
                    <a:pt x="88859" y="10057"/>
                  </a:lnTo>
                  <a:lnTo>
                    <a:pt x="86174" y="6936"/>
                  </a:lnTo>
                  <a:lnTo>
                    <a:pt x="84966" y="5202"/>
                  </a:lnTo>
                  <a:lnTo>
                    <a:pt x="84161" y="3121"/>
                  </a:lnTo>
                  <a:lnTo>
                    <a:pt x="83892" y="2080"/>
                  </a:lnTo>
                  <a:lnTo>
                    <a:pt x="83758" y="0"/>
                  </a:lnTo>
                  <a:lnTo>
                    <a:pt x="83489" y="0"/>
                  </a:lnTo>
                  <a:lnTo>
                    <a:pt x="83758" y="2080"/>
                  </a:lnTo>
                  <a:lnTo>
                    <a:pt x="83892" y="3121"/>
                  </a:lnTo>
                  <a:lnTo>
                    <a:pt x="84697" y="5202"/>
                  </a:lnTo>
                  <a:lnTo>
                    <a:pt x="85771" y="6936"/>
                  </a:lnTo>
                  <a:lnTo>
                    <a:pt x="88053" y="10057"/>
                  </a:lnTo>
                  <a:lnTo>
                    <a:pt x="90469" y="12138"/>
                  </a:lnTo>
                  <a:lnTo>
                    <a:pt x="92617" y="13526"/>
                  </a:lnTo>
                  <a:lnTo>
                    <a:pt x="89395" y="11445"/>
                  </a:lnTo>
                  <a:lnTo>
                    <a:pt x="88053" y="11098"/>
                  </a:lnTo>
                  <a:lnTo>
                    <a:pt x="84966" y="7976"/>
                  </a:lnTo>
                  <a:lnTo>
                    <a:pt x="82953" y="5202"/>
                  </a:lnTo>
                  <a:lnTo>
                    <a:pt x="81744" y="3121"/>
                  </a:lnTo>
                  <a:lnTo>
                    <a:pt x="81342" y="2080"/>
                  </a:lnTo>
                  <a:lnTo>
                    <a:pt x="80939" y="0"/>
                  </a:lnTo>
                  <a:lnTo>
                    <a:pt x="80671" y="0"/>
                  </a:lnTo>
                  <a:lnTo>
                    <a:pt x="81073" y="2774"/>
                  </a:lnTo>
                  <a:lnTo>
                    <a:pt x="81476" y="3121"/>
                  </a:lnTo>
                  <a:lnTo>
                    <a:pt x="82953" y="5895"/>
                  </a:lnTo>
                  <a:lnTo>
                    <a:pt x="84966" y="8323"/>
                  </a:lnTo>
                  <a:lnTo>
                    <a:pt x="88053" y="11098"/>
                  </a:lnTo>
                  <a:lnTo>
                    <a:pt x="88993" y="12138"/>
                  </a:lnTo>
                  <a:lnTo>
                    <a:pt x="91677" y="13526"/>
                  </a:lnTo>
                  <a:lnTo>
                    <a:pt x="90604" y="13179"/>
                  </a:lnTo>
                  <a:lnTo>
                    <a:pt x="88859" y="13179"/>
                  </a:lnTo>
                  <a:lnTo>
                    <a:pt x="86979" y="13526"/>
                  </a:lnTo>
                  <a:lnTo>
                    <a:pt x="85771" y="14566"/>
                  </a:lnTo>
                  <a:lnTo>
                    <a:pt x="84966" y="15260"/>
                  </a:lnTo>
                  <a:lnTo>
                    <a:pt x="84295" y="16300"/>
                  </a:lnTo>
                  <a:lnTo>
                    <a:pt x="84161" y="17341"/>
                  </a:lnTo>
                  <a:lnTo>
                    <a:pt x="83892" y="18381"/>
                  </a:lnTo>
                  <a:lnTo>
                    <a:pt x="83892" y="19768"/>
                  </a:lnTo>
                  <a:lnTo>
                    <a:pt x="84161" y="20462"/>
                  </a:lnTo>
                  <a:lnTo>
                    <a:pt x="84966" y="21849"/>
                  </a:lnTo>
                  <a:lnTo>
                    <a:pt x="86040" y="22890"/>
                  </a:lnTo>
                  <a:lnTo>
                    <a:pt x="88456" y="24624"/>
                  </a:lnTo>
                  <a:lnTo>
                    <a:pt x="87248" y="24624"/>
                  </a:lnTo>
                  <a:lnTo>
                    <a:pt x="87248" y="25317"/>
                  </a:lnTo>
                  <a:lnTo>
                    <a:pt x="85503" y="23930"/>
                  </a:lnTo>
                  <a:lnTo>
                    <a:pt x="83758" y="23583"/>
                  </a:lnTo>
                  <a:lnTo>
                    <a:pt x="84563" y="23930"/>
                  </a:lnTo>
                  <a:lnTo>
                    <a:pt x="84563" y="23583"/>
                  </a:lnTo>
                  <a:lnTo>
                    <a:pt x="83087" y="22543"/>
                  </a:lnTo>
                  <a:lnTo>
                    <a:pt x="82147" y="20809"/>
                  </a:lnTo>
                  <a:lnTo>
                    <a:pt x="81476" y="19768"/>
                  </a:lnTo>
                  <a:lnTo>
                    <a:pt x="81342" y="18728"/>
                  </a:lnTo>
                  <a:lnTo>
                    <a:pt x="81476" y="17687"/>
                  </a:lnTo>
                  <a:lnTo>
                    <a:pt x="81744" y="16647"/>
                  </a:lnTo>
                  <a:lnTo>
                    <a:pt x="82550" y="15260"/>
                  </a:lnTo>
                  <a:lnTo>
                    <a:pt x="84161" y="13526"/>
                  </a:lnTo>
                  <a:lnTo>
                    <a:pt x="85100" y="12485"/>
                  </a:lnTo>
                  <a:lnTo>
                    <a:pt x="86577" y="12485"/>
                  </a:lnTo>
                  <a:lnTo>
                    <a:pt x="86979" y="12485"/>
                  </a:lnTo>
                  <a:lnTo>
                    <a:pt x="86040" y="12138"/>
                  </a:lnTo>
                  <a:lnTo>
                    <a:pt x="83892" y="11445"/>
                  </a:lnTo>
                  <a:lnTo>
                    <a:pt x="82953" y="11098"/>
                  </a:lnTo>
                  <a:lnTo>
                    <a:pt x="81342" y="10404"/>
                  </a:lnTo>
                  <a:lnTo>
                    <a:pt x="79328" y="9017"/>
                  </a:lnTo>
                  <a:lnTo>
                    <a:pt x="77718" y="7283"/>
                  </a:lnTo>
                  <a:lnTo>
                    <a:pt x="76375" y="5895"/>
                  </a:lnTo>
                  <a:lnTo>
                    <a:pt x="75570" y="4855"/>
                  </a:lnTo>
                  <a:lnTo>
                    <a:pt x="74765" y="2080"/>
                  </a:lnTo>
                  <a:lnTo>
                    <a:pt x="74630" y="1734"/>
                  </a:lnTo>
                  <a:lnTo>
                    <a:pt x="74362" y="0"/>
                  </a:lnTo>
                  <a:lnTo>
                    <a:pt x="74362" y="1734"/>
                  </a:lnTo>
                  <a:lnTo>
                    <a:pt x="74630" y="2080"/>
                  </a:lnTo>
                  <a:lnTo>
                    <a:pt x="75167" y="4161"/>
                  </a:lnTo>
                  <a:lnTo>
                    <a:pt x="76778" y="6936"/>
                  </a:lnTo>
                  <a:lnTo>
                    <a:pt x="79328" y="9364"/>
                  </a:lnTo>
                  <a:lnTo>
                    <a:pt x="77046" y="8323"/>
                  </a:lnTo>
                  <a:lnTo>
                    <a:pt x="76241" y="7976"/>
                  </a:lnTo>
                  <a:lnTo>
                    <a:pt x="74630" y="6242"/>
                  </a:lnTo>
                  <a:lnTo>
                    <a:pt x="73825" y="5202"/>
                  </a:lnTo>
                  <a:lnTo>
                    <a:pt x="73020" y="3815"/>
                  </a:lnTo>
                  <a:lnTo>
                    <a:pt x="72348" y="2080"/>
                  </a:lnTo>
                  <a:lnTo>
                    <a:pt x="72214" y="0"/>
                  </a:lnTo>
                  <a:lnTo>
                    <a:pt x="71946" y="0"/>
                  </a:lnTo>
                  <a:lnTo>
                    <a:pt x="72214" y="1734"/>
                  </a:lnTo>
                  <a:lnTo>
                    <a:pt x="72617" y="3121"/>
                  </a:lnTo>
                  <a:lnTo>
                    <a:pt x="73557" y="5202"/>
                  </a:lnTo>
                  <a:lnTo>
                    <a:pt x="74765" y="6936"/>
                  </a:lnTo>
                  <a:lnTo>
                    <a:pt x="75973" y="7976"/>
                  </a:lnTo>
                  <a:lnTo>
                    <a:pt x="73959" y="7283"/>
                  </a:lnTo>
                  <a:lnTo>
                    <a:pt x="72751" y="7283"/>
                  </a:lnTo>
                  <a:lnTo>
                    <a:pt x="71543" y="7976"/>
                  </a:lnTo>
                  <a:lnTo>
                    <a:pt x="69932" y="7976"/>
                  </a:lnTo>
                  <a:lnTo>
                    <a:pt x="68724" y="7283"/>
                  </a:lnTo>
                  <a:lnTo>
                    <a:pt x="67248" y="6242"/>
                  </a:lnTo>
                  <a:lnTo>
                    <a:pt x="65906" y="5202"/>
                  </a:lnTo>
                  <a:lnTo>
                    <a:pt x="64295" y="4161"/>
                  </a:lnTo>
                  <a:lnTo>
                    <a:pt x="63221" y="2774"/>
                  </a:lnTo>
                  <a:lnTo>
                    <a:pt x="62684" y="1040"/>
                  </a:lnTo>
                  <a:lnTo>
                    <a:pt x="62416" y="0"/>
                  </a:lnTo>
                  <a:lnTo>
                    <a:pt x="62281" y="0"/>
                  </a:lnTo>
                  <a:lnTo>
                    <a:pt x="62416" y="1040"/>
                  </a:lnTo>
                  <a:lnTo>
                    <a:pt x="62684" y="2080"/>
                  </a:lnTo>
                  <a:lnTo>
                    <a:pt x="63221" y="3121"/>
                  </a:lnTo>
                  <a:lnTo>
                    <a:pt x="64295" y="4855"/>
                  </a:lnTo>
                  <a:lnTo>
                    <a:pt x="65906" y="5895"/>
                  </a:lnTo>
                  <a:lnTo>
                    <a:pt x="67114" y="6936"/>
                  </a:lnTo>
                  <a:lnTo>
                    <a:pt x="69395" y="7976"/>
                  </a:lnTo>
                  <a:lnTo>
                    <a:pt x="68322" y="8323"/>
                  </a:lnTo>
                  <a:lnTo>
                    <a:pt x="67114" y="7976"/>
                  </a:lnTo>
                  <a:lnTo>
                    <a:pt x="64697" y="6936"/>
                  </a:lnTo>
                  <a:lnTo>
                    <a:pt x="62013" y="4855"/>
                  </a:lnTo>
                  <a:lnTo>
                    <a:pt x="61073" y="3121"/>
                  </a:lnTo>
                  <a:lnTo>
                    <a:pt x="60402" y="1734"/>
                  </a:lnTo>
                  <a:lnTo>
                    <a:pt x="60268" y="0"/>
                  </a:lnTo>
                  <a:lnTo>
                    <a:pt x="60000" y="0"/>
                  </a:lnTo>
                  <a:lnTo>
                    <a:pt x="60268" y="1734"/>
                  </a:lnTo>
                  <a:lnTo>
                    <a:pt x="60805" y="3121"/>
                  </a:lnTo>
                  <a:lnTo>
                    <a:pt x="61610" y="4855"/>
                  </a:lnTo>
                  <a:lnTo>
                    <a:pt x="63892" y="6242"/>
                  </a:lnTo>
                  <a:lnTo>
                    <a:pt x="66040" y="7976"/>
                  </a:lnTo>
                  <a:lnTo>
                    <a:pt x="67919" y="8323"/>
                  </a:lnTo>
                  <a:lnTo>
                    <a:pt x="66711" y="9364"/>
                  </a:lnTo>
                  <a:lnTo>
                    <a:pt x="63624" y="7976"/>
                  </a:lnTo>
                  <a:lnTo>
                    <a:pt x="61208" y="5895"/>
                  </a:lnTo>
                  <a:lnTo>
                    <a:pt x="59194" y="3815"/>
                  </a:lnTo>
                  <a:lnTo>
                    <a:pt x="58389" y="2080"/>
                  </a:lnTo>
                  <a:lnTo>
                    <a:pt x="57986" y="0"/>
                  </a:lnTo>
                  <a:lnTo>
                    <a:pt x="58120" y="2080"/>
                  </a:lnTo>
                  <a:lnTo>
                    <a:pt x="58926" y="4161"/>
                  </a:lnTo>
                  <a:lnTo>
                    <a:pt x="61073" y="6242"/>
                  </a:lnTo>
                  <a:lnTo>
                    <a:pt x="63489" y="8323"/>
                  </a:lnTo>
                  <a:lnTo>
                    <a:pt x="66442" y="10057"/>
                  </a:lnTo>
                  <a:lnTo>
                    <a:pt x="65906" y="10404"/>
                  </a:lnTo>
                  <a:lnTo>
                    <a:pt x="64295" y="9364"/>
                  </a:lnTo>
                  <a:lnTo>
                    <a:pt x="61073" y="7283"/>
                  </a:lnTo>
                  <a:lnTo>
                    <a:pt x="57718" y="4855"/>
                  </a:lnTo>
                  <a:lnTo>
                    <a:pt x="56510" y="3121"/>
                  </a:lnTo>
                  <a:lnTo>
                    <a:pt x="55704" y="1040"/>
                  </a:lnTo>
                  <a:lnTo>
                    <a:pt x="55570" y="0"/>
                  </a:lnTo>
                  <a:lnTo>
                    <a:pt x="55302" y="0"/>
                  </a:lnTo>
                  <a:lnTo>
                    <a:pt x="55570" y="1734"/>
                  </a:lnTo>
                  <a:lnTo>
                    <a:pt x="56375" y="3121"/>
                  </a:lnTo>
                  <a:lnTo>
                    <a:pt x="57583" y="4855"/>
                  </a:lnTo>
                  <a:lnTo>
                    <a:pt x="60671" y="7976"/>
                  </a:lnTo>
                  <a:lnTo>
                    <a:pt x="63624" y="10057"/>
                  </a:lnTo>
                  <a:lnTo>
                    <a:pt x="65637" y="11098"/>
                  </a:lnTo>
                  <a:lnTo>
                    <a:pt x="65503" y="11445"/>
                  </a:lnTo>
                  <a:lnTo>
                    <a:pt x="63087" y="11445"/>
                  </a:lnTo>
                  <a:lnTo>
                    <a:pt x="61073" y="11098"/>
                  </a:lnTo>
                  <a:lnTo>
                    <a:pt x="58791" y="10404"/>
                  </a:lnTo>
                  <a:lnTo>
                    <a:pt x="54899" y="7976"/>
                  </a:lnTo>
                  <a:lnTo>
                    <a:pt x="52348" y="5895"/>
                  </a:lnTo>
                  <a:lnTo>
                    <a:pt x="51275" y="4855"/>
                  </a:lnTo>
                  <a:lnTo>
                    <a:pt x="49664" y="2774"/>
                  </a:lnTo>
                  <a:lnTo>
                    <a:pt x="49261" y="1040"/>
                  </a:lnTo>
                  <a:lnTo>
                    <a:pt x="48993" y="0"/>
                  </a:lnTo>
                  <a:lnTo>
                    <a:pt x="48859" y="0"/>
                  </a:lnTo>
                  <a:lnTo>
                    <a:pt x="48993" y="1734"/>
                  </a:lnTo>
                  <a:lnTo>
                    <a:pt x="49395" y="2774"/>
                  </a:lnTo>
                  <a:lnTo>
                    <a:pt x="51006" y="5202"/>
                  </a:lnTo>
                  <a:lnTo>
                    <a:pt x="54093" y="7976"/>
                  </a:lnTo>
                  <a:lnTo>
                    <a:pt x="56912" y="10057"/>
                  </a:lnTo>
                  <a:lnTo>
                    <a:pt x="60671" y="11445"/>
                  </a:lnTo>
                  <a:lnTo>
                    <a:pt x="58523" y="12138"/>
                  </a:lnTo>
                  <a:lnTo>
                    <a:pt x="57718" y="11445"/>
                  </a:lnTo>
                  <a:lnTo>
                    <a:pt x="55973" y="11098"/>
                  </a:lnTo>
                  <a:lnTo>
                    <a:pt x="52080" y="8323"/>
                  </a:lnTo>
                  <a:lnTo>
                    <a:pt x="50067" y="6936"/>
                  </a:lnTo>
                  <a:lnTo>
                    <a:pt x="48187" y="4855"/>
                  </a:lnTo>
                  <a:lnTo>
                    <a:pt x="46845" y="2774"/>
                  </a:lnTo>
                  <a:lnTo>
                    <a:pt x="46442" y="1734"/>
                  </a:lnTo>
                  <a:lnTo>
                    <a:pt x="46174" y="0"/>
                  </a:lnTo>
                  <a:lnTo>
                    <a:pt x="46040" y="0"/>
                  </a:lnTo>
                  <a:lnTo>
                    <a:pt x="46174" y="1734"/>
                  </a:lnTo>
                  <a:lnTo>
                    <a:pt x="46577" y="2774"/>
                  </a:lnTo>
                  <a:lnTo>
                    <a:pt x="47651" y="4855"/>
                  </a:lnTo>
                  <a:lnTo>
                    <a:pt x="49261" y="6936"/>
                  </a:lnTo>
                  <a:lnTo>
                    <a:pt x="51006" y="8323"/>
                  </a:lnTo>
                  <a:lnTo>
                    <a:pt x="54765" y="10404"/>
                  </a:lnTo>
                  <a:lnTo>
                    <a:pt x="57315" y="11445"/>
                  </a:lnTo>
                  <a:lnTo>
                    <a:pt x="55302" y="12138"/>
                  </a:lnTo>
                  <a:lnTo>
                    <a:pt x="54093" y="11445"/>
                  </a:lnTo>
                  <a:lnTo>
                    <a:pt x="52483" y="11098"/>
                  </a:lnTo>
                  <a:lnTo>
                    <a:pt x="51006" y="10404"/>
                  </a:lnTo>
                  <a:lnTo>
                    <a:pt x="48456" y="7976"/>
                  </a:lnTo>
                  <a:lnTo>
                    <a:pt x="46845" y="5895"/>
                  </a:lnTo>
                  <a:lnTo>
                    <a:pt x="46040" y="4855"/>
                  </a:lnTo>
                  <a:lnTo>
                    <a:pt x="44832" y="2774"/>
                  </a:lnTo>
                  <a:lnTo>
                    <a:pt x="44429" y="1734"/>
                  </a:lnTo>
                  <a:lnTo>
                    <a:pt x="44161" y="0"/>
                  </a:lnTo>
                  <a:lnTo>
                    <a:pt x="44026" y="0"/>
                  </a:lnTo>
                  <a:lnTo>
                    <a:pt x="44161" y="1734"/>
                  </a:lnTo>
                  <a:lnTo>
                    <a:pt x="44563" y="2774"/>
                  </a:lnTo>
                  <a:lnTo>
                    <a:pt x="46040" y="5202"/>
                  </a:lnTo>
                  <a:lnTo>
                    <a:pt x="46577" y="6242"/>
                  </a:lnTo>
                  <a:lnTo>
                    <a:pt x="48456" y="8323"/>
                  </a:lnTo>
                  <a:lnTo>
                    <a:pt x="51006" y="10404"/>
                  </a:lnTo>
                  <a:lnTo>
                    <a:pt x="52483" y="11445"/>
                  </a:lnTo>
                  <a:lnTo>
                    <a:pt x="54093" y="12138"/>
                  </a:lnTo>
                  <a:lnTo>
                    <a:pt x="54362" y="12138"/>
                  </a:lnTo>
                  <a:lnTo>
                    <a:pt x="53288" y="12485"/>
                  </a:lnTo>
                  <a:lnTo>
                    <a:pt x="51677" y="11445"/>
                  </a:lnTo>
                  <a:lnTo>
                    <a:pt x="48187" y="9364"/>
                  </a:lnTo>
                  <a:lnTo>
                    <a:pt x="46174" y="7283"/>
                  </a:lnTo>
                  <a:lnTo>
                    <a:pt x="44429" y="5895"/>
                  </a:lnTo>
                  <a:lnTo>
                    <a:pt x="42953" y="3815"/>
                  </a:lnTo>
                  <a:lnTo>
                    <a:pt x="42147" y="1040"/>
                  </a:lnTo>
                  <a:lnTo>
                    <a:pt x="41879" y="0"/>
                  </a:lnTo>
                  <a:lnTo>
                    <a:pt x="41879" y="1734"/>
                  </a:lnTo>
                  <a:lnTo>
                    <a:pt x="42684" y="3815"/>
                  </a:lnTo>
                  <a:lnTo>
                    <a:pt x="44026" y="5895"/>
                  </a:lnTo>
                  <a:lnTo>
                    <a:pt x="45637" y="7283"/>
                  </a:lnTo>
                  <a:lnTo>
                    <a:pt x="47248" y="9017"/>
                  </a:lnTo>
                  <a:lnTo>
                    <a:pt x="50604" y="11445"/>
                  </a:lnTo>
                  <a:lnTo>
                    <a:pt x="52885" y="12485"/>
                  </a:lnTo>
                  <a:lnTo>
                    <a:pt x="52348" y="12485"/>
                  </a:lnTo>
                  <a:lnTo>
                    <a:pt x="52348" y="13179"/>
                  </a:lnTo>
                  <a:lnTo>
                    <a:pt x="51946" y="13179"/>
                  </a:lnTo>
                  <a:lnTo>
                    <a:pt x="51946" y="12485"/>
                  </a:lnTo>
                  <a:lnTo>
                    <a:pt x="49664" y="12138"/>
                  </a:lnTo>
                  <a:lnTo>
                    <a:pt x="46979" y="10404"/>
                  </a:lnTo>
                  <a:lnTo>
                    <a:pt x="44832" y="9017"/>
                  </a:lnTo>
                  <a:lnTo>
                    <a:pt x="42953" y="6936"/>
                  </a:lnTo>
                  <a:lnTo>
                    <a:pt x="41744" y="5202"/>
                  </a:lnTo>
                  <a:lnTo>
                    <a:pt x="40939" y="3815"/>
                  </a:lnTo>
                  <a:lnTo>
                    <a:pt x="40268" y="2080"/>
                  </a:lnTo>
                  <a:lnTo>
                    <a:pt x="39731" y="0"/>
                  </a:lnTo>
                  <a:lnTo>
                    <a:pt x="39463" y="0"/>
                  </a:lnTo>
                  <a:lnTo>
                    <a:pt x="39865" y="2080"/>
                  </a:lnTo>
                  <a:lnTo>
                    <a:pt x="40536" y="3815"/>
                  </a:lnTo>
                  <a:lnTo>
                    <a:pt x="41476" y="5202"/>
                  </a:lnTo>
                  <a:lnTo>
                    <a:pt x="42684" y="7283"/>
                  </a:lnTo>
                  <a:lnTo>
                    <a:pt x="44563" y="9017"/>
                  </a:lnTo>
                  <a:lnTo>
                    <a:pt x="46845" y="11098"/>
                  </a:lnTo>
                  <a:lnTo>
                    <a:pt x="49664" y="12485"/>
                  </a:lnTo>
                  <a:lnTo>
                    <a:pt x="51677" y="13179"/>
                  </a:lnTo>
                  <a:lnTo>
                    <a:pt x="51543" y="13179"/>
                  </a:lnTo>
                  <a:lnTo>
                    <a:pt x="50067" y="12485"/>
                  </a:lnTo>
                  <a:lnTo>
                    <a:pt x="48590" y="12485"/>
                  </a:lnTo>
                  <a:lnTo>
                    <a:pt x="46845" y="12138"/>
                  </a:lnTo>
                  <a:lnTo>
                    <a:pt x="46040" y="11445"/>
                  </a:lnTo>
                  <a:lnTo>
                    <a:pt x="42550" y="9364"/>
                  </a:lnTo>
                  <a:lnTo>
                    <a:pt x="40134" y="7283"/>
                  </a:lnTo>
                  <a:lnTo>
                    <a:pt x="38657" y="4855"/>
                  </a:lnTo>
                  <a:lnTo>
                    <a:pt x="37852" y="2774"/>
                  </a:lnTo>
                  <a:lnTo>
                    <a:pt x="37315" y="0"/>
                  </a:lnTo>
                  <a:lnTo>
                    <a:pt x="37718" y="2774"/>
                  </a:lnTo>
                  <a:lnTo>
                    <a:pt x="38523" y="5202"/>
                  </a:lnTo>
                  <a:lnTo>
                    <a:pt x="40134" y="7976"/>
                  </a:lnTo>
                  <a:lnTo>
                    <a:pt x="42550" y="10057"/>
                  </a:lnTo>
                  <a:lnTo>
                    <a:pt x="45771" y="12138"/>
                  </a:lnTo>
                  <a:lnTo>
                    <a:pt x="47785" y="12485"/>
                  </a:lnTo>
                  <a:lnTo>
                    <a:pt x="45637" y="13526"/>
                  </a:lnTo>
                  <a:lnTo>
                    <a:pt x="44429" y="14566"/>
                  </a:lnTo>
                  <a:lnTo>
                    <a:pt x="43221" y="14219"/>
                  </a:lnTo>
                  <a:lnTo>
                    <a:pt x="41073" y="13526"/>
                  </a:lnTo>
                  <a:lnTo>
                    <a:pt x="39731" y="13179"/>
                  </a:lnTo>
                  <a:lnTo>
                    <a:pt x="38523" y="12138"/>
                  </a:lnTo>
                  <a:lnTo>
                    <a:pt x="35033" y="10057"/>
                  </a:lnTo>
                  <a:lnTo>
                    <a:pt x="33020" y="7283"/>
                  </a:lnTo>
                  <a:lnTo>
                    <a:pt x="31812" y="5202"/>
                  </a:lnTo>
                  <a:lnTo>
                    <a:pt x="31140" y="3121"/>
                  </a:lnTo>
                  <a:lnTo>
                    <a:pt x="31140" y="1734"/>
                  </a:lnTo>
                  <a:lnTo>
                    <a:pt x="31409" y="0"/>
                  </a:lnTo>
                  <a:lnTo>
                    <a:pt x="31140" y="0"/>
                  </a:lnTo>
                  <a:lnTo>
                    <a:pt x="31006" y="1734"/>
                  </a:lnTo>
                  <a:lnTo>
                    <a:pt x="31140" y="3121"/>
                  </a:lnTo>
                  <a:lnTo>
                    <a:pt x="31409" y="4855"/>
                  </a:lnTo>
                  <a:lnTo>
                    <a:pt x="31812" y="5895"/>
                  </a:lnTo>
                  <a:lnTo>
                    <a:pt x="33154" y="8323"/>
                  </a:lnTo>
                  <a:lnTo>
                    <a:pt x="35436" y="10404"/>
                  </a:lnTo>
                  <a:lnTo>
                    <a:pt x="38523" y="12485"/>
                  </a:lnTo>
                  <a:lnTo>
                    <a:pt x="39463" y="13526"/>
                  </a:lnTo>
                  <a:lnTo>
                    <a:pt x="42147" y="14566"/>
                  </a:lnTo>
                  <a:lnTo>
                    <a:pt x="40939" y="14566"/>
                  </a:lnTo>
                  <a:lnTo>
                    <a:pt x="35033" y="12138"/>
                  </a:lnTo>
                  <a:lnTo>
                    <a:pt x="32751" y="10404"/>
                  </a:lnTo>
                  <a:lnTo>
                    <a:pt x="31140" y="9017"/>
                  </a:lnTo>
                  <a:lnTo>
                    <a:pt x="29932" y="7283"/>
                  </a:lnTo>
                  <a:lnTo>
                    <a:pt x="29395" y="5895"/>
                  </a:lnTo>
                  <a:lnTo>
                    <a:pt x="28590" y="3121"/>
                  </a:lnTo>
                  <a:lnTo>
                    <a:pt x="28322" y="2080"/>
                  </a:lnTo>
                  <a:lnTo>
                    <a:pt x="28590" y="0"/>
                  </a:lnTo>
                  <a:lnTo>
                    <a:pt x="28322" y="0"/>
                  </a:lnTo>
                  <a:lnTo>
                    <a:pt x="28322" y="2080"/>
                  </a:lnTo>
                  <a:lnTo>
                    <a:pt x="28322" y="3121"/>
                  </a:lnTo>
                  <a:lnTo>
                    <a:pt x="28724" y="4161"/>
                  </a:lnTo>
                  <a:lnTo>
                    <a:pt x="29127" y="5895"/>
                  </a:lnTo>
                  <a:lnTo>
                    <a:pt x="29932" y="7283"/>
                  </a:lnTo>
                  <a:lnTo>
                    <a:pt x="31006" y="9364"/>
                  </a:lnTo>
                  <a:lnTo>
                    <a:pt x="32751" y="11098"/>
                  </a:lnTo>
                  <a:lnTo>
                    <a:pt x="35033" y="12485"/>
                  </a:lnTo>
                  <a:lnTo>
                    <a:pt x="40671" y="15260"/>
                  </a:lnTo>
                  <a:lnTo>
                    <a:pt x="38523" y="16647"/>
                  </a:lnTo>
                  <a:lnTo>
                    <a:pt x="37449" y="17341"/>
                  </a:lnTo>
                  <a:lnTo>
                    <a:pt x="37315" y="17341"/>
                  </a:lnTo>
                  <a:lnTo>
                    <a:pt x="37315" y="17687"/>
                  </a:lnTo>
                  <a:lnTo>
                    <a:pt x="35033" y="17687"/>
                  </a:lnTo>
                  <a:lnTo>
                    <a:pt x="33020" y="18381"/>
                  </a:lnTo>
                  <a:lnTo>
                    <a:pt x="30335" y="19768"/>
                  </a:lnTo>
                  <a:lnTo>
                    <a:pt x="30738" y="17687"/>
                  </a:lnTo>
                  <a:lnTo>
                    <a:pt x="30738" y="15606"/>
                  </a:lnTo>
                  <a:lnTo>
                    <a:pt x="30335" y="14219"/>
                  </a:lnTo>
                  <a:lnTo>
                    <a:pt x="29932" y="13179"/>
                  </a:lnTo>
                  <a:lnTo>
                    <a:pt x="29530" y="12485"/>
                  </a:lnTo>
                  <a:lnTo>
                    <a:pt x="29127" y="12138"/>
                  </a:lnTo>
                  <a:lnTo>
                    <a:pt x="27919" y="11445"/>
                  </a:lnTo>
                  <a:lnTo>
                    <a:pt x="25503" y="9364"/>
                  </a:lnTo>
                  <a:lnTo>
                    <a:pt x="24026" y="7976"/>
                  </a:lnTo>
                  <a:lnTo>
                    <a:pt x="23087" y="6242"/>
                  </a:lnTo>
                  <a:lnTo>
                    <a:pt x="22281" y="4161"/>
                  </a:lnTo>
                  <a:lnTo>
                    <a:pt x="21879" y="2080"/>
                  </a:lnTo>
                  <a:lnTo>
                    <a:pt x="22281" y="0"/>
                  </a:lnTo>
                  <a:lnTo>
                    <a:pt x="22013" y="0"/>
                  </a:lnTo>
                  <a:lnTo>
                    <a:pt x="21879" y="2080"/>
                  </a:lnTo>
                  <a:lnTo>
                    <a:pt x="21879" y="3815"/>
                  </a:lnTo>
                  <a:lnTo>
                    <a:pt x="22281" y="5202"/>
                  </a:lnTo>
                  <a:lnTo>
                    <a:pt x="23624" y="7976"/>
                  </a:lnTo>
                  <a:lnTo>
                    <a:pt x="25503" y="10057"/>
                  </a:lnTo>
                  <a:lnTo>
                    <a:pt x="27382" y="11098"/>
                  </a:lnTo>
                  <a:lnTo>
                    <a:pt x="25100" y="11098"/>
                  </a:lnTo>
                  <a:lnTo>
                    <a:pt x="23221" y="10057"/>
                  </a:lnTo>
                  <a:lnTo>
                    <a:pt x="21879" y="8323"/>
                  </a:lnTo>
                  <a:lnTo>
                    <a:pt x="20805" y="7283"/>
                  </a:lnTo>
                  <a:lnTo>
                    <a:pt x="20000" y="5895"/>
                  </a:lnTo>
                  <a:lnTo>
                    <a:pt x="19463" y="3815"/>
                  </a:lnTo>
                  <a:lnTo>
                    <a:pt x="19463" y="3121"/>
                  </a:lnTo>
                  <a:lnTo>
                    <a:pt x="19597" y="1734"/>
                  </a:lnTo>
                  <a:lnTo>
                    <a:pt x="20268" y="0"/>
                  </a:lnTo>
                  <a:lnTo>
                    <a:pt x="20000" y="0"/>
                  </a:lnTo>
                  <a:lnTo>
                    <a:pt x="19597" y="1734"/>
                  </a:lnTo>
                  <a:lnTo>
                    <a:pt x="19194" y="3121"/>
                  </a:lnTo>
                  <a:lnTo>
                    <a:pt x="19194" y="4161"/>
                  </a:lnTo>
                  <a:lnTo>
                    <a:pt x="19865" y="6242"/>
                  </a:lnTo>
                  <a:lnTo>
                    <a:pt x="20671" y="7283"/>
                  </a:lnTo>
                  <a:lnTo>
                    <a:pt x="21476" y="9017"/>
                  </a:lnTo>
                  <a:lnTo>
                    <a:pt x="22818" y="10057"/>
                  </a:lnTo>
                  <a:lnTo>
                    <a:pt x="24697" y="11098"/>
                  </a:lnTo>
                  <a:lnTo>
                    <a:pt x="23624" y="11098"/>
                  </a:lnTo>
                  <a:lnTo>
                    <a:pt x="21476" y="11098"/>
                  </a:lnTo>
                  <a:lnTo>
                    <a:pt x="19865" y="10057"/>
                  </a:lnTo>
                  <a:lnTo>
                    <a:pt x="19060" y="8323"/>
                  </a:lnTo>
                  <a:lnTo>
                    <a:pt x="18791" y="7976"/>
                  </a:lnTo>
                  <a:lnTo>
                    <a:pt x="18791" y="7283"/>
                  </a:lnTo>
                  <a:lnTo>
                    <a:pt x="18255" y="6242"/>
                  </a:lnTo>
                  <a:lnTo>
                    <a:pt x="17852" y="4855"/>
                  </a:lnTo>
                  <a:lnTo>
                    <a:pt x="17583" y="2774"/>
                  </a:lnTo>
                  <a:lnTo>
                    <a:pt x="17852" y="1734"/>
                  </a:lnTo>
                  <a:lnTo>
                    <a:pt x="18255" y="0"/>
                  </a:lnTo>
                  <a:lnTo>
                    <a:pt x="17181" y="0"/>
                  </a:lnTo>
                  <a:lnTo>
                    <a:pt x="17852" y="693"/>
                  </a:lnTo>
                  <a:lnTo>
                    <a:pt x="17583" y="1734"/>
                  </a:lnTo>
                  <a:lnTo>
                    <a:pt x="17449" y="2774"/>
                  </a:lnTo>
                  <a:lnTo>
                    <a:pt x="17449" y="3121"/>
                  </a:lnTo>
                  <a:lnTo>
                    <a:pt x="17449" y="3815"/>
                  </a:lnTo>
                  <a:lnTo>
                    <a:pt x="15302" y="3815"/>
                  </a:lnTo>
                  <a:lnTo>
                    <a:pt x="15167" y="3121"/>
                  </a:lnTo>
                  <a:lnTo>
                    <a:pt x="15167" y="3815"/>
                  </a:lnTo>
                  <a:lnTo>
                    <a:pt x="11946" y="3815"/>
                  </a:lnTo>
                  <a:lnTo>
                    <a:pt x="7785" y="3121"/>
                  </a:lnTo>
                  <a:lnTo>
                    <a:pt x="3758" y="2080"/>
                  </a:lnTo>
                  <a:lnTo>
                    <a:pt x="2147" y="1040"/>
                  </a:lnTo>
                  <a:lnTo>
                    <a:pt x="536" y="0"/>
                  </a:lnTo>
                  <a:lnTo>
                    <a:pt x="0" y="0"/>
                  </a:lnTo>
                  <a:lnTo>
                    <a:pt x="402" y="693"/>
                  </a:lnTo>
                  <a:lnTo>
                    <a:pt x="3624" y="2774"/>
                  </a:lnTo>
                  <a:lnTo>
                    <a:pt x="7382" y="3815"/>
                  </a:lnTo>
                  <a:lnTo>
                    <a:pt x="11543" y="4161"/>
                  </a:lnTo>
                  <a:lnTo>
                    <a:pt x="14765" y="4161"/>
                  </a:lnTo>
                  <a:lnTo>
                    <a:pt x="13959" y="5202"/>
                  </a:lnTo>
                  <a:lnTo>
                    <a:pt x="12348" y="6936"/>
                  </a:lnTo>
                  <a:lnTo>
                    <a:pt x="10872" y="7283"/>
                  </a:lnTo>
                  <a:lnTo>
                    <a:pt x="9127" y="7283"/>
                  </a:lnTo>
                  <a:lnTo>
                    <a:pt x="6577" y="6936"/>
                  </a:lnTo>
                  <a:lnTo>
                    <a:pt x="3758" y="5895"/>
                  </a:lnTo>
                  <a:lnTo>
                    <a:pt x="0" y="1734"/>
                  </a:lnTo>
                  <a:lnTo>
                    <a:pt x="0" y="2774"/>
                  </a:lnTo>
                  <a:lnTo>
                    <a:pt x="2550" y="5202"/>
                  </a:lnTo>
                  <a:lnTo>
                    <a:pt x="3758" y="6242"/>
                  </a:lnTo>
                  <a:lnTo>
                    <a:pt x="6845" y="7283"/>
                  </a:lnTo>
                  <a:lnTo>
                    <a:pt x="9261" y="7976"/>
                  </a:lnTo>
                  <a:lnTo>
                    <a:pt x="11275" y="7283"/>
                  </a:lnTo>
                  <a:lnTo>
                    <a:pt x="12751" y="6936"/>
                  </a:lnTo>
                  <a:lnTo>
                    <a:pt x="13691" y="6242"/>
                  </a:lnTo>
                  <a:lnTo>
                    <a:pt x="14362" y="5202"/>
                  </a:lnTo>
                  <a:lnTo>
                    <a:pt x="14899" y="4161"/>
                  </a:lnTo>
                  <a:lnTo>
                    <a:pt x="15302" y="4161"/>
                  </a:lnTo>
                  <a:lnTo>
                    <a:pt x="15973" y="5202"/>
                  </a:lnTo>
                  <a:lnTo>
                    <a:pt x="17046" y="6242"/>
                  </a:lnTo>
                  <a:lnTo>
                    <a:pt x="18657" y="7976"/>
                  </a:lnTo>
                  <a:lnTo>
                    <a:pt x="19060" y="9017"/>
                  </a:lnTo>
                  <a:lnTo>
                    <a:pt x="19865" y="10057"/>
                  </a:lnTo>
                  <a:lnTo>
                    <a:pt x="21208" y="11098"/>
                  </a:lnTo>
                  <a:lnTo>
                    <a:pt x="23624" y="11445"/>
                  </a:lnTo>
                  <a:lnTo>
                    <a:pt x="25771" y="11445"/>
                  </a:lnTo>
                  <a:lnTo>
                    <a:pt x="27516" y="11445"/>
                  </a:lnTo>
                  <a:lnTo>
                    <a:pt x="29530" y="12485"/>
                  </a:lnTo>
                  <a:lnTo>
                    <a:pt x="29932" y="13526"/>
                  </a:lnTo>
                  <a:lnTo>
                    <a:pt x="30335" y="14566"/>
                  </a:lnTo>
                  <a:lnTo>
                    <a:pt x="30604" y="15606"/>
                  </a:lnTo>
                  <a:lnTo>
                    <a:pt x="30604" y="17687"/>
                  </a:lnTo>
                  <a:lnTo>
                    <a:pt x="30201" y="20462"/>
                  </a:lnTo>
                  <a:lnTo>
                    <a:pt x="29932" y="21849"/>
                  </a:lnTo>
                  <a:lnTo>
                    <a:pt x="29798" y="23930"/>
                  </a:lnTo>
                  <a:lnTo>
                    <a:pt x="29798" y="26705"/>
                  </a:lnTo>
                  <a:lnTo>
                    <a:pt x="29932" y="28786"/>
                  </a:lnTo>
                  <a:lnTo>
                    <a:pt x="30201" y="30867"/>
                  </a:lnTo>
                  <a:lnTo>
                    <a:pt x="31006" y="32601"/>
                  </a:lnTo>
                  <a:lnTo>
                    <a:pt x="31946" y="34682"/>
                  </a:lnTo>
                  <a:lnTo>
                    <a:pt x="34228" y="37109"/>
                  </a:lnTo>
                  <a:lnTo>
                    <a:pt x="34496" y="37109"/>
                  </a:lnTo>
                  <a:lnTo>
                    <a:pt x="37718" y="39884"/>
                  </a:lnTo>
                  <a:lnTo>
                    <a:pt x="40134" y="40231"/>
                  </a:lnTo>
                  <a:lnTo>
                    <a:pt x="42953" y="40231"/>
                  </a:lnTo>
                  <a:lnTo>
                    <a:pt x="44563" y="39190"/>
                  </a:lnTo>
                  <a:lnTo>
                    <a:pt x="46040" y="38843"/>
                  </a:lnTo>
                  <a:lnTo>
                    <a:pt x="47382" y="37109"/>
                  </a:lnTo>
                  <a:lnTo>
                    <a:pt x="48859" y="37803"/>
                  </a:lnTo>
                  <a:lnTo>
                    <a:pt x="51677" y="37803"/>
                  </a:lnTo>
                  <a:lnTo>
                    <a:pt x="52080" y="37803"/>
                  </a:lnTo>
                  <a:lnTo>
                    <a:pt x="52348" y="37803"/>
                  </a:lnTo>
                  <a:lnTo>
                    <a:pt x="53959" y="37109"/>
                  </a:lnTo>
                  <a:lnTo>
                    <a:pt x="53959" y="37803"/>
                  </a:lnTo>
                  <a:lnTo>
                    <a:pt x="54765" y="37109"/>
                  </a:lnTo>
                  <a:lnTo>
                    <a:pt x="57986" y="36069"/>
                  </a:lnTo>
                  <a:lnTo>
                    <a:pt x="61610" y="34682"/>
                  </a:lnTo>
                  <a:lnTo>
                    <a:pt x="64026" y="34682"/>
                  </a:lnTo>
                  <a:lnTo>
                    <a:pt x="66711" y="34682"/>
                  </a:lnTo>
                  <a:lnTo>
                    <a:pt x="67919" y="35722"/>
                  </a:lnTo>
                  <a:lnTo>
                    <a:pt x="69530" y="36763"/>
                  </a:lnTo>
                  <a:lnTo>
                    <a:pt x="70738" y="37803"/>
                  </a:lnTo>
                  <a:lnTo>
                    <a:pt x="72214" y="39190"/>
                  </a:lnTo>
                  <a:lnTo>
                    <a:pt x="72348" y="39190"/>
                  </a:lnTo>
                  <a:lnTo>
                    <a:pt x="73020" y="40231"/>
                  </a:lnTo>
                  <a:lnTo>
                    <a:pt x="73154" y="41965"/>
                  </a:lnTo>
                  <a:lnTo>
                    <a:pt x="73020" y="43352"/>
                  </a:lnTo>
                  <a:lnTo>
                    <a:pt x="72348" y="44393"/>
                  </a:lnTo>
                  <a:lnTo>
                    <a:pt x="71543" y="46127"/>
                  </a:lnTo>
                  <a:lnTo>
                    <a:pt x="71140" y="47514"/>
                  </a:lnTo>
                  <a:lnTo>
                    <a:pt x="71006" y="49942"/>
                  </a:lnTo>
                  <a:lnTo>
                    <a:pt x="71409" y="52023"/>
                  </a:lnTo>
                  <a:lnTo>
                    <a:pt x="72214" y="53410"/>
                  </a:lnTo>
                  <a:lnTo>
                    <a:pt x="72751" y="54450"/>
                  </a:lnTo>
                  <a:lnTo>
                    <a:pt x="74630" y="56531"/>
                  </a:lnTo>
                  <a:lnTo>
                    <a:pt x="77718" y="58612"/>
                  </a:lnTo>
                  <a:lnTo>
                    <a:pt x="81744" y="60693"/>
                  </a:lnTo>
                  <a:lnTo>
                    <a:pt x="81879" y="60693"/>
                  </a:lnTo>
                  <a:lnTo>
                    <a:pt x="83087" y="60693"/>
                  </a:lnTo>
                  <a:lnTo>
                    <a:pt x="83087" y="60693"/>
                  </a:lnTo>
                  <a:lnTo>
                    <a:pt x="83087" y="60693"/>
                  </a:lnTo>
                  <a:lnTo>
                    <a:pt x="83758" y="60693"/>
                  </a:lnTo>
                  <a:lnTo>
                    <a:pt x="86040" y="60693"/>
                  </a:lnTo>
                  <a:lnTo>
                    <a:pt x="87248" y="61387"/>
                  </a:lnTo>
                  <a:lnTo>
                    <a:pt x="88187" y="61734"/>
                  </a:lnTo>
                  <a:lnTo>
                    <a:pt x="88456" y="62427"/>
                  </a:lnTo>
                  <a:lnTo>
                    <a:pt x="89261" y="62774"/>
                  </a:lnTo>
                  <a:lnTo>
                    <a:pt x="90604" y="65549"/>
                  </a:lnTo>
                  <a:lnTo>
                    <a:pt x="91409" y="66936"/>
                  </a:lnTo>
                  <a:lnTo>
                    <a:pt x="92214" y="69710"/>
                  </a:lnTo>
                  <a:lnTo>
                    <a:pt x="92617" y="72138"/>
                  </a:lnTo>
                  <a:lnTo>
                    <a:pt x="92885" y="75953"/>
                  </a:lnTo>
                  <a:lnTo>
                    <a:pt x="92885" y="77687"/>
                  </a:lnTo>
                  <a:lnTo>
                    <a:pt x="92885" y="78728"/>
                  </a:lnTo>
                  <a:lnTo>
                    <a:pt x="92483" y="81156"/>
                  </a:lnTo>
                  <a:lnTo>
                    <a:pt x="91812" y="83236"/>
                  </a:lnTo>
                  <a:lnTo>
                    <a:pt x="91409" y="84277"/>
                  </a:lnTo>
                  <a:lnTo>
                    <a:pt x="90604" y="84971"/>
                  </a:lnTo>
                  <a:lnTo>
                    <a:pt x="90067" y="85317"/>
                  </a:lnTo>
                  <a:lnTo>
                    <a:pt x="88187" y="87398"/>
                  </a:lnTo>
                  <a:lnTo>
                    <a:pt x="87382" y="88439"/>
                  </a:lnTo>
                  <a:lnTo>
                    <a:pt x="86577" y="90520"/>
                  </a:lnTo>
                  <a:lnTo>
                    <a:pt x="86040" y="92601"/>
                  </a:lnTo>
                  <a:lnTo>
                    <a:pt x="85503" y="94682"/>
                  </a:lnTo>
                  <a:lnTo>
                    <a:pt x="86040" y="97456"/>
                  </a:lnTo>
                  <a:lnTo>
                    <a:pt x="86577" y="99537"/>
                  </a:lnTo>
                  <a:lnTo>
                    <a:pt x="87248" y="101618"/>
                  </a:lnTo>
                  <a:lnTo>
                    <a:pt x="87382" y="102312"/>
                  </a:lnTo>
                  <a:lnTo>
                    <a:pt x="89261" y="105780"/>
                  </a:lnTo>
                  <a:lnTo>
                    <a:pt x="90201" y="107514"/>
                  </a:lnTo>
                  <a:lnTo>
                    <a:pt x="91409" y="108901"/>
                  </a:lnTo>
                  <a:lnTo>
                    <a:pt x="92483" y="109942"/>
                  </a:lnTo>
                  <a:lnTo>
                    <a:pt x="94765" y="111676"/>
                  </a:lnTo>
                  <a:lnTo>
                    <a:pt x="97315" y="113063"/>
                  </a:lnTo>
                  <a:lnTo>
                    <a:pt x="103624" y="116184"/>
                  </a:lnTo>
                  <a:lnTo>
                    <a:pt x="109664" y="118265"/>
                  </a:lnTo>
                  <a:lnTo>
                    <a:pt x="112751" y="119306"/>
                  </a:lnTo>
                  <a:lnTo>
                    <a:pt x="115838" y="119306"/>
                  </a:lnTo>
                  <a:lnTo>
                    <a:pt x="120000" y="120000"/>
                  </a:lnTo>
                  <a:lnTo>
                    <a:pt x="120000" y="119306"/>
                  </a:lnTo>
                  <a:lnTo>
                    <a:pt x="115838" y="118959"/>
                  </a:lnTo>
                  <a:lnTo>
                    <a:pt x="110469" y="118265"/>
                  </a:lnTo>
                  <a:lnTo>
                    <a:pt x="105234" y="116878"/>
                  </a:lnTo>
                  <a:lnTo>
                    <a:pt x="110335" y="117225"/>
                  </a:lnTo>
                  <a:lnTo>
                    <a:pt x="113154" y="117225"/>
                  </a:lnTo>
                  <a:lnTo>
                    <a:pt x="115838" y="116878"/>
                  </a:lnTo>
                  <a:lnTo>
                    <a:pt x="115838" y="116184"/>
                  </a:lnTo>
                  <a:lnTo>
                    <a:pt x="112348" y="116878"/>
                  </a:lnTo>
                  <a:lnTo>
                    <a:pt x="108724" y="116878"/>
                  </a:lnTo>
                  <a:lnTo>
                    <a:pt x="103624" y="115838"/>
                  </a:lnTo>
                  <a:lnTo>
                    <a:pt x="101208" y="114797"/>
                  </a:lnTo>
                  <a:lnTo>
                    <a:pt x="97986" y="112023"/>
                  </a:lnTo>
                  <a:lnTo>
                    <a:pt x="95704" y="109595"/>
                  </a:lnTo>
                  <a:lnTo>
                    <a:pt x="94093" y="107514"/>
                  </a:lnTo>
                  <a:lnTo>
                    <a:pt x="93020" y="104739"/>
                  </a:lnTo>
                  <a:lnTo>
                    <a:pt x="92483" y="102658"/>
                  </a:lnTo>
                  <a:lnTo>
                    <a:pt x="92080" y="101271"/>
                  </a:lnTo>
                  <a:lnTo>
                    <a:pt x="92080" y="100231"/>
                  </a:lnTo>
                  <a:lnTo>
                    <a:pt x="92214" y="98497"/>
                  </a:lnTo>
                  <a:lnTo>
                    <a:pt x="92483" y="97109"/>
                  </a:lnTo>
                  <a:lnTo>
                    <a:pt x="93691" y="94335"/>
                  </a:lnTo>
                  <a:lnTo>
                    <a:pt x="95302" y="91560"/>
                  </a:lnTo>
                  <a:lnTo>
                    <a:pt x="97315" y="90173"/>
                  </a:lnTo>
                  <a:lnTo>
                    <a:pt x="100939" y="88092"/>
                  </a:lnTo>
                  <a:lnTo>
                    <a:pt x="102550" y="87052"/>
                  </a:lnTo>
                  <a:lnTo>
                    <a:pt x="104026" y="86011"/>
                  </a:lnTo>
                  <a:lnTo>
                    <a:pt x="105234" y="84277"/>
                  </a:lnTo>
                  <a:lnTo>
                    <a:pt x="106040" y="82890"/>
                  </a:lnTo>
                  <a:lnTo>
                    <a:pt x="106442" y="80809"/>
                  </a:lnTo>
                  <a:lnTo>
                    <a:pt x="106711" y="79075"/>
                  </a:lnTo>
                  <a:lnTo>
                    <a:pt x="106711" y="78034"/>
                  </a:lnTo>
                  <a:lnTo>
                    <a:pt x="106711" y="76994"/>
                  </a:lnTo>
                  <a:lnTo>
                    <a:pt x="105906" y="74913"/>
                  </a:lnTo>
                  <a:lnTo>
                    <a:pt x="104832" y="73526"/>
                  </a:lnTo>
                  <a:lnTo>
                    <a:pt x="103624" y="71791"/>
                  </a:lnTo>
                  <a:lnTo>
                    <a:pt x="102416" y="71098"/>
                  </a:lnTo>
                  <a:lnTo>
                    <a:pt x="100134" y="70751"/>
                  </a:lnTo>
                  <a:lnTo>
                    <a:pt x="99194" y="70751"/>
                  </a:lnTo>
                  <a:lnTo>
                    <a:pt x="96375" y="70057"/>
                  </a:lnTo>
                  <a:lnTo>
                    <a:pt x="92617" y="70751"/>
                  </a:lnTo>
                  <a:lnTo>
                    <a:pt x="92483" y="70057"/>
                  </a:lnTo>
                  <a:lnTo>
                    <a:pt x="97718" y="70057"/>
                  </a:lnTo>
                  <a:lnTo>
                    <a:pt x="101342" y="70751"/>
                  </a:lnTo>
                  <a:lnTo>
                    <a:pt x="103221" y="71098"/>
                  </a:lnTo>
                  <a:lnTo>
                    <a:pt x="104697" y="72138"/>
                  </a:lnTo>
                  <a:lnTo>
                    <a:pt x="106308" y="73872"/>
                  </a:lnTo>
                  <a:lnTo>
                    <a:pt x="107248" y="75953"/>
                  </a:lnTo>
                  <a:lnTo>
                    <a:pt x="107919" y="76994"/>
                  </a:lnTo>
                  <a:lnTo>
                    <a:pt x="108053" y="78728"/>
                  </a:lnTo>
                  <a:lnTo>
                    <a:pt x="108053" y="80809"/>
                  </a:lnTo>
                  <a:lnTo>
                    <a:pt x="107516" y="82890"/>
                  </a:lnTo>
                  <a:lnTo>
                    <a:pt x="107248" y="83930"/>
                  </a:lnTo>
                  <a:lnTo>
                    <a:pt x="106442" y="84971"/>
                  </a:lnTo>
                  <a:lnTo>
                    <a:pt x="104697" y="87052"/>
                  </a:lnTo>
                  <a:lnTo>
                    <a:pt x="101342" y="89132"/>
                  </a:lnTo>
                  <a:lnTo>
                    <a:pt x="100402" y="89479"/>
                  </a:lnTo>
                  <a:lnTo>
                    <a:pt x="97986" y="91213"/>
                  </a:lnTo>
                  <a:lnTo>
                    <a:pt x="96778" y="92254"/>
                  </a:lnTo>
                  <a:lnTo>
                    <a:pt x="95570" y="93641"/>
                  </a:lnTo>
                  <a:lnTo>
                    <a:pt x="94765" y="95722"/>
                  </a:lnTo>
                  <a:lnTo>
                    <a:pt x="93825" y="98497"/>
                  </a:lnTo>
                  <a:lnTo>
                    <a:pt x="93825" y="100231"/>
                  </a:lnTo>
                  <a:lnTo>
                    <a:pt x="93825" y="101271"/>
                  </a:lnTo>
                  <a:lnTo>
                    <a:pt x="94228" y="103352"/>
                  </a:lnTo>
                  <a:lnTo>
                    <a:pt x="94899" y="105433"/>
                  </a:lnTo>
                  <a:lnTo>
                    <a:pt x="96107" y="107861"/>
                  </a:lnTo>
                  <a:lnTo>
                    <a:pt x="98120" y="110635"/>
                  </a:lnTo>
                  <a:lnTo>
                    <a:pt x="101208" y="112023"/>
                  </a:lnTo>
                  <a:lnTo>
                    <a:pt x="105637" y="114104"/>
                  </a:lnTo>
                  <a:lnTo>
                    <a:pt x="109530" y="115838"/>
                  </a:lnTo>
                  <a:lnTo>
                    <a:pt x="113020" y="116184"/>
                  </a:lnTo>
                  <a:lnTo>
                    <a:pt x="113020" y="115838"/>
                  </a:lnTo>
                  <a:lnTo>
                    <a:pt x="109664" y="114797"/>
                  </a:lnTo>
                  <a:lnTo>
                    <a:pt x="105906" y="112716"/>
                  </a:lnTo>
                  <a:lnTo>
                    <a:pt x="101342" y="110635"/>
                  </a:lnTo>
                  <a:lnTo>
                    <a:pt x="99328" y="108901"/>
                  </a:lnTo>
                  <a:lnTo>
                    <a:pt x="97718" y="106820"/>
                  </a:lnTo>
                  <a:lnTo>
                    <a:pt x="96778" y="105433"/>
                  </a:lnTo>
                  <a:lnTo>
                    <a:pt x="96107" y="102658"/>
                  </a:lnTo>
                  <a:lnTo>
                    <a:pt x="96107" y="101271"/>
                  </a:lnTo>
                  <a:lnTo>
                    <a:pt x="96510" y="99537"/>
                  </a:lnTo>
                  <a:lnTo>
                    <a:pt x="96912" y="98150"/>
                  </a:lnTo>
                  <a:lnTo>
                    <a:pt x="98120" y="95722"/>
                  </a:lnTo>
                  <a:lnTo>
                    <a:pt x="99597" y="93641"/>
                  </a:lnTo>
                  <a:lnTo>
                    <a:pt x="101208" y="92254"/>
                  </a:lnTo>
                  <a:lnTo>
                    <a:pt x="102818" y="91213"/>
                  </a:lnTo>
                  <a:lnTo>
                    <a:pt x="105503" y="90173"/>
                  </a:lnTo>
                  <a:lnTo>
                    <a:pt x="106711" y="89479"/>
                  </a:lnTo>
                  <a:lnTo>
                    <a:pt x="107919" y="89132"/>
                  </a:lnTo>
                  <a:lnTo>
                    <a:pt x="107919" y="89479"/>
                  </a:lnTo>
                  <a:lnTo>
                    <a:pt x="109664" y="89132"/>
                  </a:lnTo>
                  <a:lnTo>
                    <a:pt x="110469" y="88439"/>
                  </a:lnTo>
                  <a:lnTo>
                    <a:pt x="112214" y="87052"/>
                  </a:lnTo>
                  <a:lnTo>
                    <a:pt x="113422" y="85317"/>
                  </a:lnTo>
                  <a:lnTo>
                    <a:pt x="113959" y="83236"/>
                  </a:lnTo>
                  <a:lnTo>
                    <a:pt x="114362" y="82196"/>
                  </a:lnTo>
                  <a:lnTo>
                    <a:pt x="114630" y="80115"/>
                  </a:lnTo>
                  <a:lnTo>
                    <a:pt x="114362" y="79768"/>
                  </a:lnTo>
                  <a:lnTo>
                    <a:pt x="113959" y="76994"/>
                  </a:lnTo>
                  <a:lnTo>
                    <a:pt x="113154" y="75606"/>
                  </a:lnTo>
                  <a:lnTo>
                    <a:pt x="111946" y="73872"/>
                  </a:lnTo>
                  <a:lnTo>
                    <a:pt x="110738" y="72832"/>
                  </a:lnTo>
                  <a:lnTo>
                    <a:pt x="108456" y="71791"/>
                  </a:lnTo>
                  <a:lnTo>
                    <a:pt x="107248" y="71791"/>
                  </a:lnTo>
                  <a:lnTo>
                    <a:pt x="104832" y="70057"/>
                  </a:lnTo>
                  <a:lnTo>
                    <a:pt x="103624" y="70057"/>
                  </a:lnTo>
                  <a:lnTo>
                    <a:pt x="97986" y="69017"/>
                  </a:lnTo>
                  <a:lnTo>
                    <a:pt x="93825" y="66936"/>
                  </a:lnTo>
                  <a:lnTo>
                    <a:pt x="91677" y="65549"/>
                  </a:lnTo>
                  <a:lnTo>
                    <a:pt x="90872" y="64855"/>
                  </a:lnTo>
                  <a:lnTo>
                    <a:pt x="89664" y="62774"/>
                  </a:lnTo>
                  <a:lnTo>
                    <a:pt x="88590" y="61734"/>
                  </a:lnTo>
                  <a:lnTo>
                    <a:pt x="88859" y="61734"/>
                  </a:lnTo>
                  <a:lnTo>
                    <a:pt x="88456" y="61387"/>
                  </a:lnTo>
                  <a:lnTo>
                    <a:pt x="87248" y="60346"/>
                  </a:lnTo>
                  <a:lnTo>
                    <a:pt x="86174" y="58265"/>
                  </a:lnTo>
                  <a:lnTo>
                    <a:pt x="85771" y="56531"/>
                  </a:lnTo>
                  <a:lnTo>
                    <a:pt x="85369" y="54450"/>
                  </a:lnTo>
                  <a:lnTo>
                    <a:pt x="85503" y="52023"/>
                  </a:lnTo>
                  <a:lnTo>
                    <a:pt x="86040" y="50289"/>
                  </a:lnTo>
                  <a:lnTo>
                    <a:pt x="86577" y="48901"/>
                  </a:lnTo>
                  <a:lnTo>
                    <a:pt x="88053" y="46127"/>
                  </a:lnTo>
                  <a:lnTo>
                    <a:pt x="89664" y="44393"/>
                  </a:lnTo>
                  <a:lnTo>
                    <a:pt x="91677" y="43005"/>
                  </a:lnTo>
                  <a:lnTo>
                    <a:pt x="95704" y="40231"/>
                  </a:lnTo>
                  <a:lnTo>
                    <a:pt x="96778" y="39190"/>
                  </a:lnTo>
                  <a:lnTo>
                    <a:pt x="97718" y="37803"/>
                  </a:lnTo>
                  <a:lnTo>
                    <a:pt x="98389" y="36069"/>
                  </a:lnTo>
                  <a:lnTo>
                    <a:pt x="98523" y="34682"/>
                  </a:lnTo>
                  <a:lnTo>
                    <a:pt x="98523" y="33641"/>
                  </a:lnTo>
                  <a:lnTo>
                    <a:pt x="98389" y="32601"/>
                  </a:lnTo>
                  <a:lnTo>
                    <a:pt x="97986" y="30867"/>
                  </a:lnTo>
                  <a:lnTo>
                    <a:pt x="98523" y="30867"/>
                  </a:lnTo>
                  <a:lnTo>
                    <a:pt x="99731" y="31907"/>
                  </a:lnTo>
                  <a:lnTo>
                    <a:pt x="100536" y="32947"/>
                  </a:lnTo>
                  <a:lnTo>
                    <a:pt x="100805" y="33641"/>
                  </a:lnTo>
                  <a:lnTo>
                    <a:pt x="100939" y="34682"/>
                  </a:lnTo>
                  <a:lnTo>
                    <a:pt x="100805" y="35722"/>
                  </a:lnTo>
                  <a:lnTo>
                    <a:pt x="100402" y="36763"/>
                  </a:lnTo>
                  <a:lnTo>
                    <a:pt x="99194" y="38843"/>
                  </a:lnTo>
                  <a:lnTo>
                    <a:pt x="97986" y="39884"/>
                  </a:lnTo>
                  <a:lnTo>
                    <a:pt x="96778" y="40924"/>
                  </a:lnTo>
                  <a:lnTo>
                    <a:pt x="95704" y="41271"/>
                  </a:lnTo>
                  <a:lnTo>
                    <a:pt x="94228" y="41965"/>
                  </a:lnTo>
                  <a:lnTo>
                    <a:pt x="91409" y="43352"/>
                  </a:lnTo>
                  <a:lnTo>
                    <a:pt x="90201" y="45086"/>
                  </a:lnTo>
                  <a:lnTo>
                    <a:pt x="88859" y="47167"/>
                  </a:lnTo>
                  <a:lnTo>
                    <a:pt x="87785" y="49942"/>
                  </a:lnTo>
                  <a:lnTo>
                    <a:pt x="87382" y="51329"/>
                  </a:lnTo>
                  <a:lnTo>
                    <a:pt x="87248" y="53063"/>
                  </a:lnTo>
                  <a:lnTo>
                    <a:pt x="87248" y="54450"/>
                  </a:lnTo>
                  <a:lnTo>
                    <a:pt x="87382" y="56184"/>
                  </a:lnTo>
                  <a:lnTo>
                    <a:pt x="88053" y="58265"/>
                  </a:lnTo>
                  <a:lnTo>
                    <a:pt x="88993" y="60693"/>
                  </a:lnTo>
                  <a:lnTo>
                    <a:pt x="90604" y="63468"/>
                  </a:lnTo>
                  <a:lnTo>
                    <a:pt x="93288" y="65895"/>
                  </a:lnTo>
                  <a:lnTo>
                    <a:pt x="97181" y="67630"/>
                  </a:lnTo>
                  <a:lnTo>
                    <a:pt x="102013" y="67976"/>
                  </a:lnTo>
                  <a:lnTo>
                    <a:pt x="106040" y="69017"/>
                  </a:lnTo>
                  <a:lnTo>
                    <a:pt x="109127" y="70057"/>
                  </a:lnTo>
                  <a:lnTo>
                    <a:pt x="110469" y="70751"/>
                  </a:lnTo>
                  <a:lnTo>
                    <a:pt x="113959" y="72138"/>
                  </a:lnTo>
                  <a:lnTo>
                    <a:pt x="115570" y="73872"/>
                  </a:lnTo>
                  <a:lnTo>
                    <a:pt x="117046" y="75953"/>
                  </a:lnTo>
                  <a:lnTo>
                    <a:pt x="118255" y="78728"/>
                  </a:lnTo>
                  <a:lnTo>
                    <a:pt x="118389" y="79768"/>
                  </a:lnTo>
                  <a:lnTo>
                    <a:pt x="118389" y="81156"/>
                  </a:lnTo>
                  <a:lnTo>
                    <a:pt x="118389" y="82196"/>
                  </a:lnTo>
                  <a:lnTo>
                    <a:pt x="117583" y="84277"/>
                  </a:lnTo>
                  <a:lnTo>
                    <a:pt x="117046" y="86011"/>
                  </a:lnTo>
                  <a:lnTo>
                    <a:pt x="116241" y="87052"/>
                  </a:lnTo>
                  <a:lnTo>
                    <a:pt x="115033" y="87398"/>
                  </a:lnTo>
                  <a:lnTo>
                    <a:pt x="113422" y="88092"/>
                  </a:lnTo>
                  <a:lnTo>
                    <a:pt x="108724" y="90173"/>
                  </a:lnTo>
                  <a:lnTo>
                    <a:pt x="104832" y="91213"/>
                  </a:lnTo>
                  <a:lnTo>
                    <a:pt x="102147" y="92601"/>
                  </a:lnTo>
                  <a:lnTo>
                    <a:pt x="100805" y="94335"/>
                  </a:lnTo>
                  <a:lnTo>
                    <a:pt x="100402" y="94682"/>
                  </a:lnTo>
                  <a:lnTo>
                    <a:pt x="99328" y="96416"/>
                  </a:lnTo>
                  <a:lnTo>
                    <a:pt x="98523" y="97456"/>
                  </a:lnTo>
                  <a:lnTo>
                    <a:pt x="98120" y="99190"/>
                  </a:lnTo>
                  <a:lnTo>
                    <a:pt x="97986" y="101271"/>
                  </a:lnTo>
                  <a:lnTo>
                    <a:pt x="98120" y="102658"/>
                  </a:lnTo>
                  <a:lnTo>
                    <a:pt x="98523" y="104393"/>
                  </a:lnTo>
                  <a:lnTo>
                    <a:pt x="99328" y="105780"/>
                  </a:lnTo>
                  <a:lnTo>
                    <a:pt x="101610" y="108901"/>
                  </a:lnTo>
                  <a:lnTo>
                    <a:pt x="104697" y="111676"/>
                  </a:lnTo>
                  <a:lnTo>
                    <a:pt x="107919" y="113063"/>
                  </a:lnTo>
                  <a:lnTo>
                    <a:pt x="111140" y="114797"/>
                  </a:lnTo>
                  <a:lnTo>
                    <a:pt x="116778" y="116878"/>
                  </a:lnTo>
                  <a:lnTo>
                    <a:pt x="119194" y="117225"/>
                  </a:lnTo>
                  <a:lnTo>
                    <a:pt x="120000" y="117225"/>
                  </a:lnTo>
                  <a:lnTo>
                    <a:pt x="120000" y="116878"/>
                  </a:lnTo>
                  <a:lnTo>
                    <a:pt x="119194" y="116878"/>
                  </a:lnTo>
                  <a:lnTo>
                    <a:pt x="116778" y="116184"/>
                  </a:lnTo>
                  <a:lnTo>
                    <a:pt x="111140" y="114104"/>
                  </a:lnTo>
                  <a:lnTo>
                    <a:pt x="107919" y="113063"/>
                  </a:lnTo>
                  <a:lnTo>
                    <a:pt x="104697" y="110982"/>
                  </a:lnTo>
                  <a:lnTo>
                    <a:pt x="101744" y="108554"/>
                  </a:lnTo>
                  <a:lnTo>
                    <a:pt x="99597" y="105780"/>
                  </a:lnTo>
                  <a:lnTo>
                    <a:pt x="98791" y="104393"/>
                  </a:lnTo>
                  <a:lnTo>
                    <a:pt x="98389" y="102312"/>
                  </a:lnTo>
                  <a:lnTo>
                    <a:pt x="98120" y="101271"/>
                  </a:lnTo>
                  <a:lnTo>
                    <a:pt x="98389" y="99537"/>
                  </a:lnTo>
                  <a:lnTo>
                    <a:pt x="98791" y="98150"/>
                  </a:lnTo>
                  <a:lnTo>
                    <a:pt x="99328" y="96416"/>
                  </a:lnTo>
                  <a:lnTo>
                    <a:pt x="100402" y="95375"/>
                  </a:lnTo>
                  <a:lnTo>
                    <a:pt x="100805" y="94682"/>
                  </a:lnTo>
                  <a:lnTo>
                    <a:pt x="102416" y="93294"/>
                  </a:lnTo>
                  <a:lnTo>
                    <a:pt x="104832" y="91560"/>
                  </a:lnTo>
                  <a:lnTo>
                    <a:pt x="108724" y="90520"/>
                  </a:lnTo>
                  <a:lnTo>
                    <a:pt x="113422" y="88439"/>
                  </a:lnTo>
                  <a:lnTo>
                    <a:pt x="115033" y="88092"/>
                  </a:lnTo>
                  <a:lnTo>
                    <a:pt x="116241" y="87398"/>
                  </a:lnTo>
                  <a:lnTo>
                    <a:pt x="117181" y="86011"/>
                  </a:lnTo>
                  <a:lnTo>
                    <a:pt x="117852" y="84971"/>
                  </a:lnTo>
                  <a:lnTo>
                    <a:pt x="118389" y="82196"/>
                  </a:lnTo>
                  <a:lnTo>
                    <a:pt x="118657" y="81156"/>
                  </a:lnTo>
                  <a:lnTo>
                    <a:pt x="118657" y="79768"/>
                  </a:lnTo>
                  <a:lnTo>
                    <a:pt x="118255" y="77687"/>
                  </a:lnTo>
                  <a:lnTo>
                    <a:pt x="117583" y="76647"/>
                  </a:lnTo>
                  <a:lnTo>
                    <a:pt x="116778" y="74913"/>
                  </a:lnTo>
                  <a:lnTo>
                    <a:pt x="114765" y="72832"/>
                  </a:lnTo>
                  <a:lnTo>
                    <a:pt x="112751" y="71098"/>
                  </a:lnTo>
                  <a:lnTo>
                    <a:pt x="114362" y="71791"/>
                  </a:lnTo>
                  <a:lnTo>
                    <a:pt x="116644" y="72138"/>
                  </a:lnTo>
                  <a:lnTo>
                    <a:pt x="118657" y="74566"/>
                  </a:lnTo>
                  <a:lnTo>
                    <a:pt x="119463" y="75953"/>
                  </a:lnTo>
                  <a:lnTo>
                    <a:pt x="120000" y="77687"/>
                  </a:lnTo>
                  <a:lnTo>
                    <a:pt x="120000" y="76994"/>
                  </a:lnTo>
                  <a:lnTo>
                    <a:pt x="119463" y="75606"/>
                  </a:lnTo>
                  <a:lnTo>
                    <a:pt x="118657" y="73872"/>
                  </a:lnTo>
                  <a:lnTo>
                    <a:pt x="120000" y="74566"/>
                  </a:lnTo>
                  <a:lnTo>
                    <a:pt x="120000" y="73872"/>
                  </a:lnTo>
                  <a:lnTo>
                    <a:pt x="118255" y="73526"/>
                  </a:lnTo>
                  <a:lnTo>
                    <a:pt x="116241" y="71791"/>
                  </a:lnTo>
                  <a:lnTo>
                    <a:pt x="114362" y="71098"/>
                  </a:lnTo>
                  <a:lnTo>
                    <a:pt x="111946" y="70751"/>
                  </a:lnTo>
                  <a:lnTo>
                    <a:pt x="109127" y="69710"/>
                  </a:lnTo>
                  <a:lnTo>
                    <a:pt x="106442" y="68670"/>
                  </a:lnTo>
                  <a:lnTo>
                    <a:pt x="103221" y="67976"/>
                  </a:lnTo>
                  <a:lnTo>
                    <a:pt x="101610" y="66936"/>
                  </a:lnTo>
                  <a:lnTo>
                    <a:pt x="98523" y="63815"/>
                  </a:lnTo>
                  <a:lnTo>
                    <a:pt x="96912" y="61387"/>
                  </a:lnTo>
                  <a:lnTo>
                    <a:pt x="95570" y="59653"/>
                  </a:lnTo>
                  <a:lnTo>
                    <a:pt x="94496" y="56531"/>
                  </a:lnTo>
                  <a:lnTo>
                    <a:pt x="94228" y="55491"/>
                  </a:lnTo>
                  <a:lnTo>
                    <a:pt x="94228" y="54104"/>
                  </a:lnTo>
                  <a:lnTo>
                    <a:pt x="94228" y="52369"/>
                  </a:lnTo>
                  <a:lnTo>
                    <a:pt x="94765" y="50289"/>
                  </a:lnTo>
                  <a:lnTo>
                    <a:pt x="95302" y="48901"/>
                  </a:lnTo>
                  <a:lnTo>
                    <a:pt x="96107" y="46127"/>
                  </a:lnTo>
                  <a:lnTo>
                    <a:pt x="97583" y="44046"/>
                  </a:lnTo>
                  <a:lnTo>
                    <a:pt x="99328" y="42312"/>
                  </a:lnTo>
                  <a:lnTo>
                    <a:pt x="101610" y="40924"/>
                  </a:lnTo>
                  <a:lnTo>
                    <a:pt x="105100" y="39884"/>
                  </a:lnTo>
                  <a:lnTo>
                    <a:pt x="102550" y="40924"/>
                  </a:lnTo>
                  <a:lnTo>
                    <a:pt x="100805" y="42312"/>
                  </a:lnTo>
                  <a:lnTo>
                    <a:pt x="99194" y="44046"/>
                  </a:lnTo>
                  <a:lnTo>
                    <a:pt x="98120" y="46127"/>
                  </a:lnTo>
                  <a:lnTo>
                    <a:pt x="96778" y="49248"/>
                  </a:lnTo>
                  <a:lnTo>
                    <a:pt x="96375" y="50289"/>
                  </a:lnTo>
                  <a:lnTo>
                    <a:pt x="95973" y="53063"/>
                  </a:lnTo>
                  <a:lnTo>
                    <a:pt x="96107" y="55491"/>
                  </a:lnTo>
                  <a:lnTo>
                    <a:pt x="96778" y="57572"/>
                  </a:lnTo>
                  <a:lnTo>
                    <a:pt x="97583" y="59653"/>
                  </a:lnTo>
                  <a:lnTo>
                    <a:pt x="99597" y="62427"/>
                  </a:lnTo>
                  <a:lnTo>
                    <a:pt x="101342" y="63815"/>
                  </a:lnTo>
                  <a:lnTo>
                    <a:pt x="102416" y="64508"/>
                  </a:lnTo>
                  <a:lnTo>
                    <a:pt x="106040" y="66936"/>
                  </a:lnTo>
                  <a:lnTo>
                    <a:pt x="109530" y="69017"/>
                  </a:lnTo>
                  <a:lnTo>
                    <a:pt x="112348" y="70057"/>
                  </a:lnTo>
                  <a:lnTo>
                    <a:pt x="114765" y="70751"/>
                  </a:lnTo>
                  <a:lnTo>
                    <a:pt x="118255" y="70751"/>
                  </a:lnTo>
                  <a:lnTo>
                    <a:pt x="119463" y="70057"/>
                  </a:lnTo>
                  <a:lnTo>
                    <a:pt x="120000" y="71098"/>
                  </a:lnTo>
                  <a:lnTo>
                    <a:pt x="120000" y="70751"/>
                  </a:lnTo>
                  <a:lnTo>
                    <a:pt x="119463" y="69710"/>
                  </a:lnTo>
                  <a:lnTo>
                    <a:pt x="118657" y="67630"/>
                  </a:lnTo>
                  <a:lnTo>
                    <a:pt x="118657" y="65895"/>
                  </a:lnTo>
                  <a:lnTo>
                    <a:pt x="119060" y="64855"/>
                  </a:lnTo>
                  <a:lnTo>
                    <a:pt x="119865" y="63815"/>
                  </a:lnTo>
                  <a:lnTo>
                    <a:pt x="120000" y="63815"/>
                  </a:lnTo>
                  <a:lnTo>
                    <a:pt x="120000" y="63468"/>
                  </a:lnTo>
                  <a:lnTo>
                    <a:pt x="119865" y="63468"/>
                  </a:lnTo>
                  <a:lnTo>
                    <a:pt x="116644" y="61734"/>
                  </a:lnTo>
                  <a:lnTo>
                    <a:pt x="114362" y="60346"/>
                  </a:lnTo>
                  <a:lnTo>
                    <a:pt x="113020" y="58265"/>
                  </a:lnTo>
                  <a:lnTo>
                    <a:pt x="112348" y="56184"/>
                  </a:lnTo>
                  <a:lnTo>
                    <a:pt x="112214" y="53410"/>
                  </a:lnTo>
                  <a:lnTo>
                    <a:pt x="112214" y="53063"/>
                  </a:lnTo>
                  <a:lnTo>
                    <a:pt x="112617" y="50982"/>
                  </a:lnTo>
                  <a:lnTo>
                    <a:pt x="113422" y="49248"/>
                  </a:lnTo>
                  <a:lnTo>
                    <a:pt x="114362" y="47514"/>
                  </a:lnTo>
                  <a:lnTo>
                    <a:pt x="115436" y="46127"/>
                  </a:lnTo>
                  <a:lnTo>
                    <a:pt x="117852" y="44393"/>
                  </a:lnTo>
                  <a:lnTo>
                    <a:pt x="120000" y="43352"/>
                  </a:lnTo>
                  <a:lnTo>
                    <a:pt x="120000" y="43005"/>
                  </a:lnTo>
                  <a:lnTo>
                    <a:pt x="117583" y="44046"/>
                  </a:lnTo>
                  <a:lnTo>
                    <a:pt x="115167" y="46127"/>
                  </a:lnTo>
                  <a:lnTo>
                    <a:pt x="114228" y="47167"/>
                  </a:lnTo>
                  <a:lnTo>
                    <a:pt x="113154" y="48901"/>
                  </a:lnTo>
                  <a:lnTo>
                    <a:pt x="112617" y="50289"/>
                  </a:lnTo>
                  <a:lnTo>
                    <a:pt x="111946" y="52369"/>
                  </a:lnTo>
                  <a:lnTo>
                    <a:pt x="111946" y="53410"/>
                  </a:lnTo>
                  <a:lnTo>
                    <a:pt x="111946" y="54450"/>
                  </a:lnTo>
                  <a:lnTo>
                    <a:pt x="112214" y="56184"/>
                  </a:lnTo>
                  <a:lnTo>
                    <a:pt x="112751" y="58265"/>
                  </a:lnTo>
                  <a:lnTo>
                    <a:pt x="114228" y="60346"/>
                  </a:lnTo>
                  <a:lnTo>
                    <a:pt x="116241" y="61734"/>
                  </a:lnTo>
                  <a:lnTo>
                    <a:pt x="119463" y="63815"/>
                  </a:lnTo>
                  <a:lnTo>
                    <a:pt x="118791" y="64508"/>
                  </a:lnTo>
                  <a:lnTo>
                    <a:pt x="118389" y="65549"/>
                  </a:lnTo>
                  <a:lnTo>
                    <a:pt x="118389" y="66589"/>
                  </a:lnTo>
                  <a:lnTo>
                    <a:pt x="116241" y="65895"/>
                  </a:lnTo>
                  <a:lnTo>
                    <a:pt x="111140" y="64508"/>
                  </a:lnTo>
                  <a:lnTo>
                    <a:pt x="108456" y="62774"/>
                  </a:lnTo>
                  <a:lnTo>
                    <a:pt x="106308" y="60693"/>
                  </a:lnTo>
                  <a:lnTo>
                    <a:pt x="105234" y="59653"/>
                  </a:lnTo>
                  <a:lnTo>
                    <a:pt x="104429" y="58265"/>
                  </a:lnTo>
                  <a:lnTo>
                    <a:pt x="104026" y="56531"/>
                  </a:lnTo>
                  <a:lnTo>
                    <a:pt x="103624" y="55144"/>
                  </a:lnTo>
                  <a:lnTo>
                    <a:pt x="103624" y="54104"/>
                  </a:lnTo>
                  <a:lnTo>
                    <a:pt x="103892" y="52369"/>
                  </a:lnTo>
                  <a:lnTo>
                    <a:pt x="104295" y="50982"/>
                  </a:lnTo>
                  <a:lnTo>
                    <a:pt x="105503" y="47514"/>
                  </a:lnTo>
                  <a:lnTo>
                    <a:pt x="106442" y="46127"/>
                  </a:lnTo>
                  <a:lnTo>
                    <a:pt x="107919" y="45086"/>
                  </a:lnTo>
                  <a:lnTo>
                    <a:pt x="109530" y="43352"/>
                  </a:lnTo>
                  <a:lnTo>
                    <a:pt x="111543" y="42312"/>
                  </a:lnTo>
                  <a:lnTo>
                    <a:pt x="113959" y="41271"/>
                  </a:lnTo>
                  <a:lnTo>
                    <a:pt x="116778" y="40231"/>
                  </a:lnTo>
                  <a:lnTo>
                    <a:pt x="120000" y="39884"/>
                  </a:lnTo>
                  <a:lnTo>
                    <a:pt x="120000" y="39190"/>
                  </a:lnTo>
                  <a:lnTo>
                    <a:pt x="116778" y="40231"/>
                  </a:lnTo>
                  <a:lnTo>
                    <a:pt x="113959" y="40924"/>
                  </a:lnTo>
                  <a:lnTo>
                    <a:pt x="111543" y="41965"/>
                  </a:lnTo>
                  <a:lnTo>
                    <a:pt x="109261" y="43005"/>
                  </a:lnTo>
                  <a:lnTo>
                    <a:pt x="107651" y="44393"/>
                  </a:lnTo>
                  <a:lnTo>
                    <a:pt x="106442" y="46127"/>
                  </a:lnTo>
                  <a:lnTo>
                    <a:pt x="105503" y="47514"/>
                  </a:lnTo>
                  <a:lnTo>
                    <a:pt x="104697" y="49248"/>
                  </a:lnTo>
                  <a:lnTo>
                    <a:pt x="104026" y="50982"/>
                  </a:lnTo>
                  <a:lnTo>
                    <a:pt x="103624" y="52369"/>
                  </a:lnTo>
                  <a:lnTo>
                    <a:pt x="103624" y="54104"/>
                  </a:lnTo>
                  <a:lnTo>
                    <a:pt x="103624" y="55144"/>
                  </a:lnTo>
                  <a:lnTo>
                    <a:pt x="103624" y="56531"/>
                  </a:lnTo>
                  <a:lnTo>
                    <a:pt x="104026" y="57572"/>
                  </a:lnTo>
                  <a:lnTo>
                    <a:pt x="105234" y="60346"/>
                  </a:lnTo>
                  <a:lnTo>
                    <a:pt x="106845" y="61734"/>
                  </a:lnTo>
                  <a:lnTo>
                    <a:pt x="108859" y="63468"/>
                  </a:lnTo>
                  <a:lnTo>
                    <a:pt x="113422" y="65549"/>
                  </a:lnTo>
                  <a:lnTo>
                    <a:pt x="116778" y="66589"/>
                  </a:lnTo>
                  <a:lnTo>
                    <a:pt x="113154" y="65895"/>
                  </a:lnTo>
                  <a:lnTo>
                    <a:pt x="110872" y="64855"/>
                  </a:lnTo>
                  <a:lnTo>
                    <a:pt x="108724" y="63815"/>
                  </a:lnTo>
                  <a:lnTo>
                    <a:pt x="106711" y="62427"/>
                  </a:lnTo>
                  <a:lnTo>
                    <a:pt x="104697" y="60693"/>
                  </a:lnTo>
                  <a:lnTo>
                    <a:pt x="103221" y="57572"/>
                  </a:lnTo>
                  <a:lnTo>
                    <a:pt x="102550" y="56184"/>
                  </a:lnTo>
                  <a:lnTo>
                    <a:pt x="102147" y="54104"/>
                  </a:lnTo>
                  <a:lnTo>
                    <a:pt x="102147" y="53063"/>
                  </a:lnTo>
                  <a:lnTo>
                    <a:pt x="102416" y="51329"/>
                  </a:lnTo>
                  <a:lnTo>
                    <a:pt x="102550" y="49942"/>
                  </a:lnTo>
                  <a:lnTo>
                    <a:pt x="103489" y="48208"/>
                  </a:lnTo>
                  <a:lnTo>
                    <a:pt x="104697" y="45433"/>
                  </a:lnTo>
                  <a:lnTo>
                    <a:pt x="106711" y="44046"/>
                  </a:lnTo>
                  <a:lnTo>
                    <a:pt x="109530" y="42312"/>
                  </a:lnTo>
                  <a:lnTo>
                    <a:pt x="113422" y="40924"/>
                  </a:lnTo>
                  <a:lnTo>
                    <a:pt x="120000" y="38150"/>
                  </a:lnTo>
                  <a:lnTo>
                    <a:pt x="120000" y="37803"/>
                  </a:lnTo>
                  <a:lnTo>
                    <a:pt x="113422" y="40231"/>
                  </a:lnTo>
                  <a:lnTo>
                    <a:pt x="109530" y="41965"/>
                  </a:lnTo>
                  <a:lnTo>
                    <a:pt x="106442" y="43352"/>
                  </a:lnTo>
                  <a:lnTo>
                    <a:pt x="104429" y="45433"/>
                  </a:lnTo>
                  <a:lnTo>
                    <a:pt x="103221" y="47514"/>
                  </a:lnTo>
                  <a:lnTo>
                    <a:pt x="102416" y="49942"/>
                  </a:lnTo>
                  <a:lnTo>
                    <a:pt x="102147" y="51329"/>
                  </a:lnTo>
                  <a:lnTo>
                    <a:pt x="102147" y="53063"/>
                  </a:lnTo>
                  <a:lnTo>
                    <a:pt x="102147" y="54450"/>
                  </a:lnTo>
                  <a:lnTo>
                    <a:pt x="102550" y="56531"/>
                  </a:lnTo>
                  <a:lnTo>
                    <a:pt x="103489" y="58612"/>
                  </a:lnTo>
                  <a:lnTo>
                    <a:pt x="104295" y="60346"/>
                  </a:lnTo>
                  <a:lnTo>
                    <a:pt x="105503" y="61387"/>
                  </a:lnTo>
                  <a:lnTo>
                    <a:pt x="107919" y="63815"/>
                  </a:lnTo>
                  <a:lnTo>
                    <a:pt x="110738" y="65549"/>
                  </a:lnTo>
                  <a:lnTo>
                    <a:pt x="113422" y="66589"/>
                  </a:lnTo>
                  <a:lnTo>
                    <a:pt x="115838" y="66936"/>
                  </a:lnTo>
                  <a:lnTo>
                    <a:pt x="118389" y="66936"/>
                  </a:lnTo>
                  <a:lnTo>
                    <a:pt x="118791" y="67976"/>
                  </a:lnTo>
                  <a:lnTo>
                    <a:pt x="115570" y="67976"/>
                  </a:lnTo>
                  <a:lnTo>
                    <a:pt x="109932" y="66589"/>
                  </a:lnTo>
                  <a:lnTo>
                    <a:pt x="106845" y="64855"/>
                  </a:lnTo>
                  <a:lnTo>
                    <a:pt x="104026" y="63468"/>
                  </a:lnTo>
                  <a:lnTo>
                    <a:pt x="101610" y="60693"/>
                  </a:lnTo>
                  <a:lnTo>
                    <a:pt x="100536" y="60346"/>
                  </a:lnTo>
                  <a:lnTo>
                    <a:pt x="100000" y="58612"/>
                  </a:lnTo>
                  <a:lnTo>
                    <a:pt x="99328" y="56531"/>
                  </a:lnTo>
                  <a:lnTo>
                    <a:pt x="98926" y="54450"/>
                  </a:lnTo>
                  <a:lnTo>
                    <a:pt x="98791" y="52023"/>
                  </a:lnTo>
                  <a:lnTo>
                    <a:pt x="99194" y="50289"/>
                  </a:lnTo>
                  <a:lnTo>
                    <a:pt x="99597" y="48901"/>
                  </a:lnTo>
                  <a:lnTo>
                    <a:pt x="100402" y="47167"/>
                  </a:lnTo>
                  <a:lnTo>
                    <a:pt x="101610" y="46127"/>
                  </a:lnTo>
                  <a:lnTo>
                    <a:pt x="102147" y="45086"/>
                  </a:lnTo>
                  <a:lnTo>
                    <a:pt x="104026" y="43352"/>
                  </a:lnTo>
                  <a:lnTo>
                    <a:pt x="106845" y="41271"/>
                  </a:lnTo>
                  <a:lnTo>
                    <a:pt x="110872" y="39190"/>
                  </a:lnTo>
                  <a:lnTo>
                    <a:pt x="111543" y="39190"/>
                  </a:lnTo>
                  <a:lnTo>
                    <a:pt x="114765" y="38150"/>
                  </a:lnTo>
                  <a:lnTo>
                    <a:pt x="117449" y="37109"/>
                  </a:lnTo>
                  <a:lnTo>
                    <a:pt x="120000" y="36069"/>
                  </a:lnTo>
                  <a:lnTo>
                    <a:pt x="120000" y="35722"/>
                  </a:lnTo>
                  <a:lnTo>
                    <a:pt x="116375" y="37109"/>
                  </a:lnTo>
                  <a:lnTo>
                    <a:pt x="113020" y="38150"/>
                  </a:lnTo>
                  <a:lnTo>
                    <a:pt x="114630" y="37109"/>
                  </a:lnTo>
                  <a:lnTo>
                    <a:pt x="115167" y="36069"/>
                  </a:lnTo>
                  <a:lnTo>
                    <a:pt x="115838" y="34682"/>
                  </a:lnTo>
                  <a:lnTo>
                    <a:pt x="115570" y="34682"/>
                  </a:lnTo>
                  <a:lnTo>
                    <a:pt x="120000" y="33988"/>
                  </a:lnTo>
                  <a:lnTo>
                    <a:pt x="120000" y="33641"/>
                  </a:lnTo>
                  <a:lnTo>
                    <a:pt x="115167" y="33988"/>
                  </a:lnTo>
                  <a:lnTo>
                    <a:pt x="110872" y="33988"/>
                  </a:lnTo>
                  <a:lnTo>
                    <a:pt x="104295" y="32947"/>
                  </a:lnTo>
                  <a:lnTo>
                    <a:pt x="104026" y="32601"/>
                  </a:lnTo>
                  <a:lnTo>
                    <a:pt x="104026" y="32947"/>
                  </a:lnTo>
                  <a:lnTo>
                    <a:pt x="100000" y="31560"/>
                  </a:lnTo>
                  <a:lnTo>
                    <a:pt x="98523" y="30867"/>
                  </a:lnTo>
                  <a:lnTo>
                    <a:pt x="97718" y="30520"/>
                  </a:lnTo>
                  <a:lnTo>
                    <a:pt x="96107" y="28439"/>
                  </a:lnTo>
                  <a:lnTo>
                    <a:pt x="95570" y="27398"/>
                  </a:lnTo>
                  <a:lnTo>
                    <a:pt x="95302" y="25664"/>
                  </a:lnTo>
                  <a:lnTo>
                    <a:pt x="95167" y="25317"/>
                  </a:lnTo>
                  <a:lnTo>
                    <a:pt x="95302" y="24624"/>
                  </a:lnTo>
                  <a:lnTo>
                    <a:pt x="95570" y="22890"/>
                  </a:lnTo>
                  <a:lnTo>
                    <a:pt x="96375" y="21502"/>
                  </a:lnTo>
                  <a:lnTo>
                    <a:pt x="98120" y="19768"/>
                  </a:lnTo>
                  <a:lnTo>
                    <a:pt x="100402" y="17687"/>
                  </a:lnTo>
                  <a:lnTo>
                    <a:pt x="103489" y="16300"/>
                  </a:lnTo>
                  <a:lnTo>
                    <a:pt x="107919" y="14566"/>
                  </a:lnTo>
                  <a:lnTo>
                    <a:pt x="108053" y="14566"/>
                  </a:lnTo>
                  <a:lnTo>
                    <a:pt x="109664" y="14566"/>
                  </a:lnTo>
                  <a:lnTo>
                    <a:pt x="111543" y="14566"/>
                  </a:lnTo>
                  <a:lnTo>
                    <a:pt x="115570" y="13526"/>
                  </a:lnTo>
                  <a:lnTo>
                    <a:pt x="115973" y="14219"/>
                  </a:lnTo>
                  <a:lnTo>
                    <a:pt x="115973" y="13526"/>
                  </a:lnTo>
                  <a:lnTo>
                    <a:pt x="118791" y="12485"/>
                  </a:lnTo>
                  <a:lnTo>
                    <a:pt x="120000" y="12138"/>
                  </a:lnTo>
                  <a:lnTo>
                    <a:pt x="120000" y="11445"/>
                  </a:lnTo>
                  <a:lnTo>
                    <a:pt x="118791" y="12138"/>
                  </a:lnTo>
                  <a:lnTo>
                    <a:pt x="115973" y="11098"/>
                  </a:lnTo>
                  <a:lnTo>
                    <a:pt x="113959" y="9364"/>
                  </a:lnTo>
                  <a:lnTo>
                    <a:pt x="113422" y="8323"/>
                  </a:lnTo>
                  <a:lnTo>
                    <a:pt x="112751" y="728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Shape 661"/>
            <p:cNvSpPr/>
            <p:nvPr/>
          </p:nvSpPr>
          <p:spPr>
            <a:xfrm>
              <a:off x="4178300" y="76200"/>
              <a:ext cx="134936" cy="555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80000" y="0"/>
                  </a:lnTo>
                  <a:lnTo>
                    <a:pt x="97142" y="66666"/>
                  </a:lnTo>
                  <a:lnTo>
                    <a:pt x="120000" y="120000"/>
                  </a:lnTo>
                  <a:lnTo>
                    <a:pt x="51428" y="666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Shape 662"/>
            <p:cNvSpPr/>
            <p:nvPr/>
          </p:nvSpPr>
          <p:spPr>
            <a:xfrm>
              <a:off x="7785100" y="1403350"/>
              <a:ext cx="165100" cy="1285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538" y="17142"/>
                  </a:moveTo>
                  <a:lnTo>
                    <a:pt x="41538" y="0"/>
                  </a:lnTo>
                  <a:lnTo>
                    <a:pt x="78461" y="5714"/>
                  </a:lnTo>
                  <a:lnTo>
                    <a:pt x="106153" y="22857"/>
                  </a:lnTo>
                  <a:lnTo>
                    <a:pt x="120000" y="40000"/>
                  </a:lnTo>
                  <a:lnTo>
                    <a:pt x="120000" y="57142"/>
                  </a:lnTo>
                  <a:lnTo>
                    <a:pt x="115384" y="85714"/>
                  </a:lnTo>
                  <a:lnTo>
                    <a:pt x="115384" y="91428"/>
                  </a:lnTo>
                  <a:lnTo>
                    <a:pt x="92307" y="102857"/>
                  </a:lnTo>
                  <a:lnTo>
                    <a:pt x="64615" y="120000"/>
                  </a:lnTo>
                  <a:lnTo>
                    <a:pt x="0" y="120000"/>
                  </a:lnTo>
                  <a:lnTo>
                    <a:pt x="23076" y="91428"/>
                  </a:lnTo>
                  <a:lnTo>
                    <a:pt x="36923" y="57142"/>
                  </a:lnTo>
                  <a:lnTo>
                    <a:pt x="41538" y="1714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Shape 663"/>
            <p:cNvSpPr/>
            <p:nvPr/>
          </p:nvSpPr>
          <p:spPr>
            <a:xfrm>
              <a:off x="7664450" y="1371600"/>
              <a:ext cx="393700" cy="209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225" y="105454"/>
                  </a:moveTo>
                  <a:lnTo>
                    <a:pt x="34838" y="98181"/>
                  </a:lnTo>
                  <a:lnTo>
                    <a:pt x="60000" y="94545"/>
                  </a:lnTo>
                  <a:lnTo>
                    <a:pt x="79354" y="87272"/>
                  </a:lnTo>
                  <a:lnTo>
                    <a:pt x="85161" y="76363"/>
                  </a:lnTo>
                  <a:lnTo>
                    <a:pt x="87096" y="72727"/>
                  </a:lnTo>
                  <a:lnTo>
                    <a:pt x="90967" y="54545"/>
                  </a:lnTo>
                  <a:lnTo>
                    <a:pt x="90967" y="43636"/>
                  </a:lnTo>
                  <a:lnTo>
                    <a:pt x="81290" y="29090"/>
                  </a:lnTo>
                  <a:lnTo>
                    <a:pt x="71612" y="18181"/>
                  </a:lnTo>
                  <a:lnTo>
                    <a:pt x="54193" y="10909"/>
                  </a:lnTo>
                  <a:lnTo>
                    <a:pt x="54193" y="0"/>
                  </a:lnTo>
                  <a:lnTo>
                    <a:pt x="81290" y="0"/>
                  </a:lnTo>
                  <a:lnTo>
                    <a:pt x="98709" y="10909"/>
                  </a:lnTo>
                  <a:lnTo>
                    <a:pt x="114193" y="21818"/>
                  </a:lnTo>
                  <a:lnTo>
                    <a:pt x="120000" y="40000"/>
                  </a:lnTo>
                  <a:lnTo>
                    <a:pt x="120000" y="54545"/>
                  </a:lnTo>
                  <a:lnTo>
                    <a:pt x="116129" y="65454"/>
                  </a:lnTo>
                  <a:lnTo>
                    <a:pt x="114193" y="76363"/>
                  </a:lnTo>
                  <a:lnTo>
                    <a:pt x="108387" y="87272"/>
                  </a:lnTo>
                  <a:lnTo>
                    <a:pt x="96774" y="98181"/>
                  </a:lnTo>
                  <a:lnTo>
                    <a:pt x="79354" y="109090"/>
                  </a:lnTo>
                  <a:lnTo>
                    <a:pt x="54193" y="116363"/>
                  </a:lnTo>
                  <a:lnTo>
                    <a:pt x="25161" y="120000"/>
                  </a:lnTo>
                  <a:lnTo>
                    <a:pt x="0" y="120000"/>
                  </a:lnTo>
                  <a:lnTo>
                    <a:pt x="23225" y="105454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Shape 664"/>
            <p:cNvSpPr/>
            <p:nvPr/>
          </p:nvSpPr>
          <p:spPr>
            <a:xfrm>
              <a:off x="7575550" y="1676400"/>
              <a:ext cx="203199" cy="2825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9090"/>
                  </a:moveTo>
                  <a:lnTo>
                    <a:pt x="0" y="68181"/>
                  </a:lnTo>
                  <a:lnTo>
                    <a:pt x="7500" y="46363"/>
                  </a:lnTo>
                  <a:lnTo>
                    <a:pt x="30000" y="30000"/>
                  </a:lnTo>
                  <a:lnTo>
                    <a:pt x="52500" y="16363"/>
                  </a:lnTo>
                  <a:lnTo>
                    <a:pt x="78750" y="8181"/>
                  </a:lnTo>
                  <a:lnTo>
                    <a:pt x="120000" y="0"/>
                  </a:lnTo>
                  <a:lnTo>
                    <a:pt x="78750" y="21818"/>
                  </a:lnTo>
                  <a:lnTo>
                    <a:pt x="56250" y="38181"/>
                  </a:lnTo>
                  <a:lnTo>
                    <a:pt x="33750" y="60000"/>
                  </a:lnTo>
                  <a:lnTo>
                    <a:pt x="33750" y="76363"/>
                  </a:lnTo>
                  <a:lnTo>
                    <a:pt x="45000" y="95454"/>
                  </a:lnTo>
                  <a:lnTo>
                    <a:pt x="63750" y="109090"/>
                  </a:lnTo>
                  <a:lnTo>
                    <a:pt x="78750" y="120000"/>
                  </a:lnTo>
                  <a:lnTo>
                    <a:pt x="33750" y="100909"/>
                  </a:lnTo>
                  <a:lnTo>
                    <a:pt x="0" y="7909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Shape 665"/>
            <p:cNvSpPr/>
            <p:nvPr/>
          </p:nvSpPr>
          <p:spPr>
            <a:xfrm>
              <a:off x="7645400" y="1303337"/>
              <a:ext cx="844550" cy="7794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195" y="16585"/>
                  </a:moveTo>
                  <a:lnTo>
                    <a:pt x="120000" y="19512"/>
                  </a:lnTo>
                  <a:lnTo>
                    <a:pt x="118195" y="22439"/>
                  </a:lnTo>
                  <a:lnTo>
                    <a:pt x="118195" y="27317"/>
                  </a:lnTo>
                  <a:lnTo>
                    <a:pt x="115488" y="31219"/>
                  </a:lnTo>
                  <a:lnTo>
                    <a:pt x="110075" y="36097"/>
                  </a:lnTo>
                  <a:lnTo>
                    <a:pt x="103759" y="40000"/>
                  </a:lnTo>
                  <a:lnTo>
                    <a:pt x="92030" y="44878"/>
                  </a:lnTo>
                  <a:lnTo>
                    <a:pt x="80300" y="45853"/>
                  </a:lnTo>
                  <a:lnTo>
                    <a:pt x="55939" y="51707"/>
                  </a:lnTo>
                  <a:lnTo>
                    <a:pt x="42406" y="57560"/>
                  </a:lnTo>
                  <a:lnTo>
                    <a:pt x="30676" y="63414"/>
                  </a:lnTo>
                  <a:lnTo>
                    <a:pt x="24360" y="73170"/>
                  </a:lnTo>
                  <a:lnTo>
                    <a:pt x="21654" y="77073"/>
                  </a:lnTo>
                  <a:lnTo>
                    <a:pt x="19849" y="81951"/>
                  </a:lnTo>
                  <a:lnTo>
                    <a:pt x="21654" y="84878"/>
                  </a:lnTo>
                  <a:lnTo>
                    <a:pt x="22556" y="88780"/>
                  </a:lnTo>
                  <a:lnTo>
                    <a:pt x="25263" y="93658"/>
                  </a:lnTo>
                  <a:lnTo>
                    <a:pt x="30676" y="100487"/>
                  </a:lnTo>
                  <a:lnTo>
                    <a:pt x="40601" y="106341"/>
                  </a:lnTo>
                  <a:lnTo>
                    <a:pt x="53233" y="112195"/>
                  </a:lnTo>
                  <a:lnTo>
                    <a:pt x="69473" y="120000"/>
                  </a:lnTo>
                  <a:lnTo>
                    <a:pt x="40601" y="112195"/>
                  </a:lnTo>
                  <a:lnTo>
                    <a:pt x="18947" y="106341"/>
                  </a:lnTo>
                  <a:lnTo>
                    <a:pt x="11729" y="102439"/>
                  </a:lnTo>
                  <a:lnTo>
                    <a:pt x="5413" y="96585"/>
                  </a:lnTo>
                  <a:lnTo>
                    <a:pt x="902" y="87804"/>
                  </a:lnTo>
                  <a:lnTo>
                    <a:pt x="0" y="84878"/>
                  </a:lnTo>
                  <a:lnTo>
                    <a:pt x="0" y="80000"/>
                  </a:lnTo>
                  <a:lnTo>
                    <a:pt x="902" y="77073"/>
                  </a:lnTo>
                  <a:lnTo>
                    <a:pt x="5413" y="71219"/>
                  </a:lnTo>
                  <a:lnTo>
                    <a:pt x="13533" y="62439"/>
                  </a:lnTo>
                  <a:lnTo>
                    <a:pt x="19849" y="59512"/>
                  </a:lnTo>
                  <a:lnTo>
                    <a:pt x="29774" y="54634"/>
                  </a:lnTo>
                  <a:lnTo>
                    <a:pt x="51428" y="48780"/>
                  </a:lnTo>
                  <a:lnTo>
                    <a:pt x="69473" y="45853"/>
                  </a:lnTo>
                  <a:lnTo>
                    <a:pt x="83909" y="42926"/>
                  </a:lnTo>
                  <a:lnTo>
                    <a:pt x="94736" y="40000"/>
                  </a:lnTo>
                  <a:lnTo>
                    <a:pt x="103759" y="36097"/>
                  </a:lnTo>
                  <a:lnTo>
                    <a:pt x="106466" y="33170"/>
                  </a:lnTo>
                  <a:lnTo>
                    <a:pt x="109172" y="28292"/>
                  </a:lnTo>
                  <a:lnTo>
                    <a:pt x="109172" y="22439"/>
                  </a:lnTo>
                  <a:lnTo>
                    <a:pt x="106466" y="15609"/>
                  </a:lnTo>
                  <a:lnTo>
                    <a:pt x="104661" y="12682"/>
                  </a:lnTo>
                  <a:lnTo>
                    <a:pt x="99248" y="7804"/>
                  </a:lnTo>
                  <a:lnTo>
                    <a:pt x="89323" y="2926"/>
                  </a:lnTo>
                  <a:lnTo>
                    <a:pt x="74887" y="0"/>
                  </a:lnTo>
                  <a:lnTo>
                    <a:pt x="85714" y="0"/>
                  </a:lnTo>
                  <a:lnTo>
                    <a:pt x="98345" y="2926"/>
                  </a:lnTo>
                  <a:lnTo>
                    <a:pt x="110075" y="7804"/>
                  </a:lnTo>
                  <a:lnTo>
                    <a:pt x="115488" y="12682"/>
                  </a:lnTo>
                  <a:lnTo>
                    <a:pt x="118195" y="1658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Shape 666"/>
            <p:cNvSpPr/>
            <p:nvPr/>
          </p:nvSpPr>
          <p:spPr>
            <a:xfrm>
              <a:off x="7499350" y="1295400"/>
              <a:ext cx="914400" cy="5556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833" y="23181"/>
                  </a:moveTo>
                  <a:lnTo>
                    <a:pt x="120000" y="32727"/>
                  </a:lnTo>
                  <a:lnTo>
                    <a:pt x="118333" y="40909"/>
                  </a:lnTo>
                  <a:lnTo>
                    <a:pt x="117500" y="47727"/>
                  </a:lnTo>
                  <a:lnTo>
                    <a:pt x="113333" y="51818"/>
                  </a:lnTo>
                  <a:lnTo>
                    <a:pt x="106666" y="57272"/>
                  </a:lnTo>
                  <a:lnTo>
                    <a:pt x="96666" y="61363"/>
                  </a:lnTo>
                  <a:lnTo>
                    <a:pt x="83333" y="64090"/>
                  </a:lnTo>
                  <a:lnTo>
                    <a:pt x="66666" y="68181"/>
                  </a:lnTo>
                  <a:lnTo>
                    <a:pt x="46666" y="77727"/>
                  </a:lnTo>
                  <a:lnTo>
                    <a:pt x="45000" y="77727"/>
                  </a:lnTo>
                  <a:lnTo>
                    <a:pt x="40000" y="80454"/>
                  </a:lnTo>
                  <a:lnTo>
                    <a:pt x="30000" y="84545"/>
                  </a:lnTo>
                  <a:lnTo>
                    <a:pt x="22500" y="88636"/>
                  </a:lnTo>
                  <a:lnTo>
                    <a:pt x="15000" y="96818"/>
                  </a:lnTo>
                  <a:lnTo>
                    <a:pt x="11666" y="105000"/>
                  </a:lnTo>
                  <a:lnTo>
                    <a:pt x="9166" y="113181"/>
                  </a:lnTo>
                  <a:lnTo>
                    <a:pt x="9166" y="120000"/>
                  </a:lnTo>
                  <a:lnTo>
                    <a:pt x="2500" y="105000"/>
                  </a:lnTo>
                  <a:lnTo>
                    <a:pt x="4166" y="96818"/>
                  </a:lnTo>
                  <a:lnTo>
                    <a:pt x="6666" y="88636"/>
                  </a:lnTo>
                  <a:lnTo>
                    <a:pt x="11666" y="84545"/>
                  </a:lnTo>
                  <a:lnTo>
                    <a:pt x="19166" y="77727"/>
                  </a:lnTo>
                  <a:lnTo>
                    <a:pt x="27500" y="73636"/>
                  </a:lnTo>
                  <a:lnTo>
                    <a:pt x="49166" y="65454"/>
                  </a:lnTo>
                  <a:lnTo>
                    <a:pt x="74166" y="60000"/>
                  </a:lnTo>
                  <a:lnTo>
                    <a:pt x="86666" y="57272"/>
                  </a:lnTo>
                  <a:lnTo>
                    <a:pt x="95833" y="51818"/>
                  </a:lnTo>
                  <a:lnTo>
                    <a:pt x="100833" y="47727"/>
                  </a:lnTo>
                  <a:lnTo>
                    <a:pt x="103333" y="40909"/>
                  </a:lnTo>
                  <a:lnTo>
                    <a:pt x="105833" y="35454"/>
                  </a:lnTo>
                  <a:lnTo>
                    <a:pt x="104166" y="31363"/>
                  </a:lnTo>
                  <a:lnTo>
                    <a:pt x="103333" y="24545"/>
                  </a:lnTo>
                  <a:lnTo>
                    <a:pt x="100833" y="20454"/>
                  </a:lnTo>
                  <a:lnTo>
                    <a:pt x="93333" y="12272"/>
                  </a:lnTo>
                  <a:lnTo>
                    <a:pt x="83333" y="8181"/>
                  </a:lnTo>
                  <a:lnTo>
                    <a:pt x="73333" y="5454"/>
                  </a:lnTo>
                  <a:lnTo>
                    <a:pt x="54166" y="5454"/>
                  </a:lnTo>
                  <a:lnTo>
                    <a:pt x="44166" y="8181"/>
                  </a:lnTo>
                  <a:lnTo>
                    <a:pt x="44166" y="10909"/>
                  </a:lnTo>
                  <a:lnTo>
                    <a:pt x="52500" y="8181"/>
                  </a:lnTo>
                  <a:lnTo>
                    <a:pt x="71666" y="8181"/>
                  </a:lnTo>
                  <a:lnTo>
                    <a:pt x="81666" y="10909"/>
                  </a:lnTo>
                  <a:lnTo>
                    <a:pt x="91666" y="15000"/>
                  </a:lnTo>
                  <a:lnTo>
                    <a:pt x="99166" y="20454"/>
                  </a:lnTo>
                  <a:lnTo>
                    <a:pt x="101666" y="27272"/>
                  </a:lnTo>
                  <a:lnTo>
                    <a:pt x="104166" y="31363"/>
                  </a:lnTo>
                  <a:lnTo>
                    <a:pt x="104166" y="35454"/>
                  </a:lnTo>
                  <a:lnTo>
                    <a:pt x="103333" y="40909"/>
                  </a:lnTo>
                  <a:lnTo>
                    <a:pt x="100833" y="45000"/>
                  </a:lnTo>
                  <a:lnTo>
                    <a:pt x="94166" y="51818"/>
                  </a:lnTo>
                  <a:lnTo>
                    <a:pt x="86666" y="55909"/>
                  </a:lnTo>
                  <a:lnTo>
                    <a:pt x="74166" y="60000"/>
                  </a:lnTo>
                  <a:lnTo>
                    <a:pt x="47500" y="64090"/>
                  </a:lnTo>
                  <a:lnTo>
                    <a:pt x="27500" y="72272"/>
                  </a:lnTo>
                  <a:lnTo>
                    <a:pt x="19166" y="76363"/>
                  </a:lnTo>
                  <a:lnTo>
                    <a:pt x="11666" y="81818"/>
                  </a:lnTo>
                  <a:lnTo>
                    <a:pt x="6666" y="85909"/>
                  </a:lnTo>
                  <a:lnTo>
                    <a:pt x="4166" y="92727"/>
                  </a:lnTo>
                  <a:lnTo>
                    <a:pt x="1666" y="103636"/>
                  </a:lnTo>
                  <a:lnTo>
                    <a:pt x="0" y="94090"/>
                  </a:lnTo>
                  <a:lnTo>
                    <a:pt x="2500" y="84545"/>
                  </a:lnTo>
                  <a:lnTo>
                    <a:pt x="6666" y="76363"/>
                  </a:lnTo>
                  <a:lnTo>
                    <a:pt x="12500" y="69545"/>
                  </a:lnTo>
                  <a:lnTo>
                    <a:pt x="20000" y="64090"/>
                  </a:lnTo>
                  <a:lnTo>
                    <a:pt x="32500" y="64090"/>
                  </a:lnTo>
                  <a:lnTo>
                    <a:pt x="46666" y="61363"/>
                  </a:lnTo>
                  <a:lnTo>
                    <a:pt x="56666" y="60000"/>
                  </a:lnTo>
                  <a:lnTo>
                    <a:pt x="63333" y="55909"/>
                  </a:lnTo>
                  <a:lnTo>
                    <a:pt x="68333" y="49090"/>
                  </a:lnTo>
                  <a:lnTo>
                    <a:pt x="71666" y="45000"/>
                  </a:lnTo>
                  <a:lnTo>
                    <a:pt x="73333" y="40909"/>
                  </a:lnTo>
                  <a:lnTo>
                    <a:pt x="74166" y="36818"/>
                  </a:lnTo>
                  <a:lnTo>
                    <a:pt x="73333" y="28636"/>
                  </a:lnTo>
                  <a:lnTo>
                    <a:pt x="70833" y="24545"/>
                  </a:lnTo>
                  <a:lnTo>
                    <a:pt x="64166" y="19090"/>
                  </a:lnTo>
                  <a:lnTo>
                    <a:pt x="56666" y="15000"/>
                  </a:lnTo>
                  <a:lnTo>
                    <a:pt x="45000" y="15000"/>
                  </a:lnTo>
                  <a:lnTo>
                    <a:pt x="42500" y="1363"/>
                  </a:lnTo>
                  <a:lnTo>
                    <a:pt x="63333" y="0"/>
                  </a:lnTo>
                  <a:lnTo>
                    <a:pt x="79166" y="0"/>
                  </a:lnTo>
                  <a:lnTo>
                    <a:pt x="91666" y="4090"/>
                  </a:lnTo>
                  <a:lnTo>
                    <a:pt x="101666" y="8181"/>
                  </a:lnTo>
                  <a:lnTo>
                    <a:pt x="108333" y="12272"/>
                  </a:lnTo>
                  <a:lnTo>
                    <a:pt x="113333" y="19090"/>
                  </a:lnTo>
                  <a:lnTo>
                    <a:pt x="115833" y="23181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Shape 667"/>
            <p:cNvSpPr/>
            <p:nvPr/>
          </p:nvSpPr>
          <p:spPr>
            <a:xfrm>
              <a:off x="8305800" y="1346200"/>
              <a:ext cx="463550" cy="3111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671" y="112653"/>
                  </a:moveTo>
                  <a:lnTo>
                    <a:pt x="32876" y="112653"/>
                  </a:lnTo>
                  <a:lnTo>
                    <a:pt x="0" y="119999"/>
                  </a:lnTo>
                  <a:lnTo>
                    <a:pt x="4931" y="117551"/>
                  </a:lnTo>
                  <a:lnTo>
                    <a:pt x="14794" y="110204"/>
                  </a:lnTo>
                  <a:lnTo>
                    <a:pt x="37808" y="105306"/>
                  </a:lnTo>
                  <a:lnTo>
                    <a:pt x="64109" y="90612"/>
                  </a:lnTo>
                  <a:lnTo>
                    <a:pt x="82191" y="80816"/>
                  </a:lnTo>
                  <a:lnTo>
                    <a:pt x="93698" y="66122"/>
                  </a:lnTo>
                  <a:lnTo>
                    <a:pt x="98630" y="53877"/>
                  </a:lnTo>
                  <a:lnTo>
                    <a:pt x="101917" y="44081"/>
                  </a:lnTo>
                  <a:lnTo>
                    <a:pt x="98630" y="36734"/>
                  </a:lnTo>
                  <a:lnTo>
                    <a:pt x="96986" y="24489"/>
                  </a:lnTo>
                  <a:lnTo>
                    <a:pt x="88767" y="14693"/>
                  </a:lnTo>
                  <a:lnTo>
                    <a:pt x="73972" y="0"/>
                  </a:lnTo>
                  <a:lnTo>
                    <a:pt x="88767" y="2448"/>
                  </a:lnTo>
                  <a:lnTo>
                    <a:pt x="98630" y="7346"/>
                  </a:lnTo>
                  <a:lnTo>
                    <a:pt x="106849" y="17142"/>
                  </a:lnTo>
                  <a:lnTo>
                    <a:pt x="115068" y="24489"/>
                  </a:lnTo>
                  <a:lnTo>
                    <a:pt x="119999" y="39183"/>
                  </a:lnTo>
                  <a:lnTo>
                    <a:pt x="119999" y="46530"/>
                  </a:lnTo>
                  <a:lnTo>
                    <a:pt x="119999" y="51428"/>
                  </a:lnTo>
                  <a:lnTo>
                    <a:pt x="116712" y="66122"/>
                  </a:lnTo>
                  <a:lnTo>
                    <a:pt x="106849" y="80816"/>
                  </a:lnTo>
                  <a:lnTo>
                    <a:pt x="93698" y="90612"/>
                  </a:lnTo>
                  <a:lnTo>
                    <a:pt x="82191" y="97959"/>
                  </a:lnTo>
                  <a:lnTo>
                    <a:pt x="57534" y="110204"/>
                  </a:lnTo>
                  <a:lnTo>
                    <a:pt x="47671" y="11265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Shape 668"/>
            <p:cNvSpPr/>
            <p:nvPr/>
          </p:nvSpPr>
          <p:spPr>
            <a:xfrm>
              <a:off x="8547100" y="1319212"/>
              <a:ext cx="304799" cy="3127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3877"/>
                  </a:moveTo>
                  <a:lnTo>
                    <a:pt x="120000" y="56326"/>
                  </a:lnTo>
                  <a:lnTo>
                    <a:pt x="117500" y="68571"/>
                  </a:lnTo>
                  <a:lnTo>
                    <a:pt x="110000" y="78367"/>
                  </a:lnTo>
                  <a:lnTo>
                    <a:pt x="97500" y="90612"/>
                  </a:lnTo>
                  <a:lnTo>
                    <a:pt x="80000" y="100408"/>
                  </a:lnTo>
                  <a:lnTo>
                    <a:pt x="45000" y="112653"/>
                  </a:lnTo>
                  <a:lnTo>
                    <a:pt x="32500" y="115102"/>
                  </a:lnTo>
                  <a:lnTo>
                    <a:pt x="7500" y="119999"/>
                  </a:lnTo>
                  <a:lnTo>
                    <a:pt x="30000" y="112653"/>
                  </a:lnTo>
                  <a:lnTo>
                    <a:pt x="55000" y="100408"/>
                  </a:lnTo>
                  <a:lnTo>
                    <a:pt x="80000" y="83265"/>
                  </a:lnTo>
                  <a:lnTo>
                    <a:pt x="87500" y="71020"/>
                  </a:lnTo>
                  <a:lnTo>
                    <a:pt x="90000" y="61224"/>
                  </a:lnTo>
                  <a:lnTo>
                    <a:pt x="90000" y="56326"/>
                  </a:lnTo>
                  <a:lnTo>
                    <a:pt x="90000" y="48979"/>
                  </a:lnTo>
                  <a:lnTo>
                    <a:pt x="80000" y="31836"/>
                  </a:lnTo>
                  <a:lnTo>
                    <a:pt x="72500" y="24489"/>
                  </a:lnTo>
                  <a:lnTo>
                    <a:pt x="55000" y="17142"/>
                  </a:lnTo>
                  <a:lnTo>
                    <a:pt x="37500" y="9795"/>
                  </a:lnTo>
                  <a:lnTo>
                    <a:pt x="10000" y="4897"/>
                  </a:lnTo>
                  <a:lnTo>
                    <a:pt x="0" y="0"/>
                  </a:lnTo>
                  <a:lnTo>
                    <a:pt x="30000" y="4897"/>
                  </a:lnTo>
                  <a:lnTo>
                    <a:pt x="67500" y="12244"/>
                  </a:lnTo>
                  <a:lnTo>
                    <a:pt x="82500" y="19591"/>
                  </a:lnTo>
                  <a:lnTo>
                    <a:pt x="102500" y="26938"/>
                  </a:lnTo>
                  <a:lnTo>
                    <a:pt x="112500" y="39183"/>
                  </a:lnTo>
                  <a:lnTo>
                    <a:pt x="120000" y="53877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Shape 669"/>
            <p:cNvSpPr/>
            <p:nvPr/>
          </p:nvSpPr>
          <p:spPr>
            <a:xfrm>
              <a:off x="7747000" y="1200150"/>
              <a:ext cx="992187" cy="9207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2307" y="12413"/>
                  </a:moveTo>
                  <a:lnTo>
                    <a:pt x="78461" y="12413"/>
                  </a:lnTo>
                  <a:lnTo>
                    <a:pt x="90769" y="14896"/>
                  </a:lnTo>
                  <a:lnTo>
                    <a:pt x="99230" y="17379"/>
                  </a:lnTo>
                  <a:lnTo>
                    <a:pt x="104615" y="21517"/>
                  </a:lnTo>
                  <a:lnTo>
                    <a:pt x="110769" y="26482"/>
                  </a:lnTo>
                  <a:lnTo>
                    <a:pt x="113846" y="32275"/>
                  </a:lnTo>
                  <a:lnTo>
                    <a:pt x="113846" y="33931"/>
                  </a:lnTo>
                  <a:lnTo>
                    <a:pt x="113076" y="37241"/>
                  </a:lnTo>
                  <a:lnTo>
                    <a:pt x="110769" y="41379"/>
                  </a:lnTo>
                  <a:lnTo>
                    <a:pt x="106153" y="44689"/>
                  </a:lnTo>
                  <a:lnTo>
                    <a:pt x="96923" y="49655"/>
                  </a:lnTo>
                  <a:lnTo>
                    <a:pt x="83846" y="53793"/>
                  </a:lnTo>
                  <a:lnTo>
                    <a:pt x="76153" y="54620"/>
                  </a:lnTo>
                  <a:lnTo>
                    <a:pt x="70000" y="57103"/>
                  </a:lnTo>
                  <a:lnTo>
                    <a:pt x="66153" y="59586"/>
                  </a:lnTo>
                  <a:lnTo>
                    <a:pt x="56923" y="62068"/>
                  </a:lnTo>
                  <a:lnTo>
                    <a:pt x="47692" y="66206"/>
                  </a:lnTo>
                  <a:lnTo>
                    <a:pt x="40000" y="71172"/>
                  </a:lnTo>
                  <a:lnTo>
                    <a:pt x="33076" y="77793"/>
                  </a:lnTo>
                  <a:lnTo>
                    <a:pt x="30769" y="80275"/>
                  </a:lnTo>
                  <a:lnTo>
                    <a:pt x="29230" y="83586"/>
                  </a:lnTo>
                  <a:lnTo>
                    <a:pt x="28461" y="86068"/>
                  </a:lnTo>
                  <a:lnTo>
                    <a:pt x="29230" y="88551"/>
                  </a:lnTo>
                  <a:lnTo>
                    <a:pt x="31538" y="95172"/>
                  </a:lnTo>
                  <a:lnTo>
                    <a:pt x="37692" y="100137"/>
                  </a:lnTo>
                  <a:lnTo>
                    <a:pt x="46923" y="103448"/>
                  </a:lnTo>
                  <a:lnTo>
                    <a:pt x="59230" y="107586"/>
                  </a:lnTo>
                  <a:lnTo>
                    <a:pt x="81538" y="112551"/>
                  </a:lnTo>
                  <a:lnTo>
                    <a:pt x="120000" y="120000"/>
                  </a:lnTo>
                  <a:lnTo>
                    <a:pt x="100000" y="118344"/>
                  </a:lnTo>
                  <a:lnTo>
                    <a:pt x="80769" y="115034"/>
                  </a:lnTo>
                  <a:lnTo>
                    <a:pt x="58461" y="110896"/>
                  </a:lnTo>
                  <a:lnTo>
                    <a:pt x="42307" y="105931"/>
                  </a:lnTo>
                  <a:lnTo>
                    <a:pt x="30769" y="100137"/>
                  </a:lnTo>
                  <a:lnTo>
                    <a:pt x="23846" y="95172"/>
                  </a:lnTo>
                  <a:lnTo>
                    <a:pt x="18461" y="88551"/>
                  </a:lnTo>
                  <a:lnTo>
                    <a:pt x="17692" y="85241"/>
                  </a:lnTo>
                  <a:lnTo>
                    <a:pt x="17692" y="82758"/>
                  </a:lnTo>
                  <a:lnTo>
                    <a:pt x="17692" y="78620"/>
                  </a:lnTo>
                  <a:lnTo>
                    <a:pt x="21538" y="72000"/>
                  </a:lnTo>
                  <a:lnTo>
                    <a:pt x="26923" y="68689"/>
                  </a:lnTo>
                  <a:lnTo>
                    <a:pt x="33846" y="64551"/>
                  </a:lnTo>
                  <a:lnTo>
                    <a:pt x="40769" y="61241"/>
                  </a:lnTo>
                  <a:lnTo>
                    <a:pt x="53846" y="58758"/>
                  </a:lnTo>
                  <a:lnTo>
                    <a:pt x="59230" y="57103"/>
                  </a:lnTo>
                  <a:lnTo>
                    <a:pt x="78461" y="52137"/>
                  </a:lnTo>
                  <a:lnTo>
                    <a:pt x="88461" y="47172"/>
                  </a:lnTo>
                  <a:lnTo>
                    <a:pt x="94615" y="43862"/>
                  </a:lnTo>
                  <a:lnTo>
                    <a:pt x="95384" y="42206"/>
                  </a:lnTo>
                  <a:lnTo>
                    <a:pt x="99230" y="36413"/>
                  </a:lnTo>
                  <a:lnTo>
                    <a:pt x="99230" y="31448"/>
                  </a:lnTo>
                  <a:lnTo>
                    <a:pt x="96923" y="27310"/>
                  </a:lnTo>
                  <a:lnTo>
                    <a:pt x="94615" y="24827"/>
                  </a:lnTo>
                  <a:lnTo>
                    <a:pt x="87692" y="19862"/>
                  </a:lnTo>
                  <a:lnTo>
                    <a:pt x="78461" y="14896"/>
                  </a:lnTo>
                  <a:lnTo>
                    <a:pt x="70000" y="12413"/>
                  </a:lnTo>
                  <a:lnTo>
                    <a:pt x="59230" y="10758"/>
                  </a:lnTo>
                  <a:lnTo>
                    <a:pt x="37692" y="9931"/>
                  </a:lnTo>
                  <a:lnTo>
                    <a:pt x="8461" y="10758"/>
                  </a:lnTo>
                  <a:lnTo>
                    <a:pt x="4615" y="4965"/>
                  </a:lnTo>
                  <a:lnTo>
                    <a:pt x="0" y="0"/>
                  </a:lnTo>
                  <a:lnTo>
                    <a:pt x="6923" y="2482"/>
                  </a:lnTo>
                  <a:lnTo>
                    <a:pt x="21538" y="5793"/>
                  </a:lnTo>
                  <a:lnTo>
                    <a:pt x="43076" y="9931"/>
                  </a:lnTo>
                  <a:lnTo>
                    <a:pt x="72307" y="1241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Shape 670"/>
            <p:cNvSpPr/>
            <p:nvPr/>
          </p:nvSpPr>
          <p:spPr>
            <a:xfrm>
              <a:off x="9043986" y="1219200"/>
              <a:ext cx="0" cy="63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Shape 671"/>
            <p:cNvSpPr/>
            <p:nvPr/>
          </p:nvSpPr>
          <p:spPr>
            <a:xfrm>
              <a:off x="7816850" y="749300"/>
              <a:ext cx="438150" cy="4889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869" y="59220"/>
                  </a:moveTo>
                  <a:lnTo>
                    <a:pt x="22608" y="68571"/>
                  </a:lnTo>
                  <a:lnTo>
                    <a:pt x="29565" y="79480"/>
                  </a:lnTo>
                  <a:lnTo>
                    <a:pt x="41739" y="88831"/>
                  </a:lnTo>
                  <a:lnTo>
                    <a:pt x="57391" y="93506"/>
                  </a:lnTo>
                  <a:lnTo>
                    <a:pt x="88695" y="107532"/>
                  </a:lnTo>
                  <a:lnTo>
                    <a:pt x="120000" y="120000"/>
                  </a:lnTo>
                  <a:lnTo>
                    <a:pt x="86956" y="110649"/>
                  </a:lnTo>
                  <a:lnTo>
                    <a:pt x="45217" y="96623"/>
                  </a:lnTo>
                  <a:lnTo>
                    <a:pt x="26086" y="88831"/>
                  </a:lnTo>
                  <a:lnTo>
                    <a:pt x="10434" y="79480"/>
                  </a:lnTo>
                  <a:lnTo>
                    <a:pt x="0" y="68571"/>
                  </a:lnTo>
                  <a:lnTo>
                    <a:pt x="0" y="60779"/>
                  </a:lnTo>
                  <a:lnTo>
                    <a:pt x="0" y="54545"/>
                  </a:lnTo>
                  <a:lnTo>
                    <a:pt x="1739" y="46753"/>
                  </a:lnTo>
                  <a:lnTo>
                    <a:pt x="6956" y="40519"/>
                  </a:lnTo>
                  <a:lnTo>
                    <a:pt x="15652" y="29610"/>
                  </a:lnTo>
                  <a:lnTo>
                    <a:pt x="29565" y="23376"/>
                  </a:lnTo>
                  <a:lnTo>
                    <a:pt x="46956" y="14025"/>
                  </a:lnTo>
                  <a:lnTo>
                    <a:pt x="73043" y="6233"/>
                  </a:lnTo>
                  <a:lnTo>
                    <a:pt x="104347" y="0"/>
                  </a:lnTo>
                  <a:lnTo>
                    <a:pt x="107826" y="0"/>
                  </a:lnTo>
                  <a:lnTo>
                    <a:pt x="81739" y="6233"/>
                  </a:lnTo>
                  <a:lnTo>
                    <a:pt x="60869" y="15584"/>
                  </a:lnTo>
                  <a:lnTo>
                    <a:pt x="45217" y="24935"/>
                  </a:lnTo>
                  <a:lnTo>
                    <a:pt x="34782" y="35844"/>
                  </a:lnTo>
                  <a:lnTo>
                    <a:pt x="26086" y="45194"/>
                  </a:lnTo>
                  <a:lnTo>
                    <a:pt x="22608" y="51428"/>
                  </a:lnTo>
                  <a:lnTo>
                    <a:pt x="20869" y="5922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Shape 672"/>
            <p:cNvSpPr/>
            <p:nvPr/>
          </p:nvSpPr>
          <p:spPr>
            <a:xfrm>
              <a:off x="7988300" y="711200"/>
              <a:ext cx="1104899" cy="571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275" y="25333"/>
                  </a:moveTo>
                  <a:lnTo>
                    <a:pt x="22068" y="32000"/>
                  </a:lnTo>
                  <a:lnTo>
                    <a:pt x="17931" y="38666"/>
                  </a:lnTo>
                  <a:lnTo>
                    <a:pt x="14482" y="44000"/>
                  </a:lnTo>
                  <a:lnTo>
                    <a:pt x="13793" y="50666"/>
                  </a:lnTo>
                  <a:lnTo>
                    <a:pt x="13793" y="60000"/>
                  </a:lnTo>
                  <a:lnTo>
                    <a:pt x="15862" y="68000"/>
                  </a:lnTo>
                  <a:lnTo>
                    <a:pt x="20000" y="76000"/>
                  </a:lnTo>
                  <a:lnTo>
                    <a:pt x="22758" y="82666"/>
                  </a:lnTo>
                  <a:lnTo>
                    <a:pt x="28275" y="86666"/>
                  </a:lnTo>
                  <a:lnTo>
                    <a:pt x="40689" y="96000"/>
                  </a:lnTo>
                  <a:lnTo>
                    <a:pt x="56551" y="102666"/>
                  </a:lnTo>
                  <a:lnTo>
                    <a:pt x="73103" y="108000"/>
                  </a:lnTo>
                  <a:lnTo>
                    <a:pt x="102068" y="114666"/>
                  </a:lnTo>
                  <a:lnTo>
                    <a:pt x="116551" y="114666"/>
                  </a:lnTo>
                  <a:lnTo>
                    <a:pt x="118620" y="118666"/>
                  </a:lnTo>
                  <a:lnTo>
                    <a:pt x="120000" y="120000"/>
                  </a:lnTo>
                  <a:lnTo>
                    <a:pt x="111724" y="120000"/>
                  </a:lnTo>
                  <a:lnTo>
                    <a:pt x="93793" y="120000"/>
                  </a:lnTo>
                  <a:lnTo>
                    <a:pt x="81379" y="118666"/>
                  </a:lnTo>
                  <a:lnTo>
                    <a:pt x="66896" y="114666"/>
                  </a:lnTo>
                  <a:lnTo>
                    <a:pt x="50344" y="106666"/>
                  </a:lnTo>
                  <a:lnTo>
                    <a:pt x="32413" y="98666"/>
                  </a:lnTo>
                  <a:lnTo>
                    <a:pt x="28275" y="94666"/>
                  </a:lnTo>
                  <a:lnTo>
                    <a:pt x="18620" y="88000"/>
                  </a:lnTo>
                  <a:lnTo>
                    <a:pt x="7586" y="80000"/>
                  </a:lnTo>
                  <a:lnTo>
                    <a:pt x="3448" y="72000"/>
                  </a:lnTo>
                  <a:lnTo>
                    <a:pt x="1379" y="64000"/>
                  </a:lnTo>
                  <a:lnTo>
                    <a:pt x="0" y="54666"/>
                  </a:lnTo>
                  <a:lnTo>
                    <a:pt x="2068" y="44000"/>
                  </a:lnTo>
                  <a:lnTo>
                    <a:pt x="4137" y="40000"/>
                  </a:lnTo>
                  <a:lnTo>
                    <a:pt x="11724" y="28000"/>
                  </a:lnTo>
                  <a:lnTo>
                    <a:pt x="17931" y="20000"/>
                  </a:lnTo>
                  <a:lnTo>
                    <a:pt x="26206" y="13333"/>
                  </a:lnTo>
                  <a:lnTo>
                    <a:pt x="37931" y="8000"/>
                  </a:lnTo>
                  <a:lnTo>
                    <a:pt x="51034" y="4000"/>
                  </a:lnTo>
                  <a:lnTo>
                    <a:pt x="75172" y="0"/>
                  </a:lnTo>
                  <a:lnTo>
                    <a:pt x="54482" y="8000"/>
                  </a:lnTo>
                  <a:lnTo>
                    <a:pt x="40000" y="16000"/>
                  </a:lnTo>
                  <a:lnTo>
                    <a:pt x="28275" y="2533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Shape 673"/>
            <p:cNvSpPr/>
            <p:nvPr/>
          </p:nvSpPr>
          <p:spPr>
            <a:xfrm>
              <a:off x="7575550" y="635000"/>
              <a:ext cx="1333499" cy="6095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18285" y="3750"/>
                  </a:lnTo>
                  <a:lnTo>
                    <a:pt x="116000" y="7500"/>
                  </a:lnTo>
                  <a:lnTo>
                    <a:pt x="109142" y="11250"/>
                  </a:lnTo>
                  <a:lnTo>
                    <a:pt x="100000" y="15000"/>
                  </a:lnTo>
                  <a:lnTo>
                    <a:pt x="80571" y="16250"/>
                  </a:lnTo>
                  <a:lnTo>
                    <a:pt x="66285" y="18750"/>
                  </a:lnTo>
                  <a:lnTo>
                    <a:pt x="56000" y="22500"/>
                  </a:lnTo>
                  <a:lnTo>
                    <a:pt x="45142" y="26250"/>
                  </a:lnTo>
                  <a:lnTo>
                    <a:pt x="37142" y="31250"/>
                  </a:lnTo>
                  <a:lnTo>
                    <a:pt x="30285" y="38750"/>
                  </a:lnTo>
                  <a:lnTo>
                    <a:pt x="25714" y="46250"/>
                  </a:lnTo>
                  <a:lnTo>
                    <a:pt x="23428" y="52500"/>
                  </a:lnTo>
                  <a:lnTo>
                    <a:pt x="21714" y="60000"/>
                  </a:lnTo>
                  <a:lnTo>
                    <a:pt x="20571" y="66250"/>
                  </a:lnTo>
                  <a:lnTo>
                    <a:pt x="20571" y="71250"/>
                  </a:lnTo>
                  <a:lnTo>
                    <a:pt x="21714" y="77500"/>
                  </a:lnTo>
                  <a:lnTo>
                    <a:pt x="25142" y="86250"/>
                  </a:lnTo>
                  <a:lnTo>
                    <a:pt x="30285" y="93750"/>
                  </a:lnTo>
                  <a:lnTo>
                    <a:pt x="36571" y="101250"/>
                  </a:lnTo>
                  <a:lnTo>
                    <a:pt x="50857" y="112500"/>
                  </a:lnTo>
                  <a:lnTo>
                    <a:pt x="62285" y="120000"/>
                  </a:lnTo>
                  <a:lnTo>
                    <a:pt x="41714" y="118750"/>
                  </a:lnTo>
                  <a:lnTo>
                    <a:pt x="25142" y="111250"/>
                  </a:lnTo>
                  <a:lnTo>
                    <a:pt x="13714" y="101250"/>
                  </a:lnTo>
                  <a:lnTo>
                    <a:pt x="6857" y="93750"/>
                  </a:lnTo>
                  <a:lnTo>
                    <a:pt x="2857" y="85000"/>
                  </a:lnTo>
                  <a:lnTo>
                    <a:pt x="1142" y="77500"/>
                  </a:lnTo>
                  <a:lnTo>
                    <a:pt x="0" y="71250"/>
                  </a:lnTo>
                  <a:lnTo>
                    <a:pt x="0" y="66250"/>
                  </a:lnTo>
                  <a:lnTo>
                    <a:pt x="1142" y="60000"/>
                  </a:lnTo>
                  <a:lnTo>
                    <a:pt x="2857" y="55000"/>
                  </a:lnTo>
                  <a:lnTo>
                    <a:pt x="6857" y="45000"/>
                  </a:lnTo>
                  <a:lnTo>
                    <a:pt x="12000" y="37500"/>
                  </a:lnTo>
                  <a:lnTo>
                    <a:pt x="18285" y="33750"/>
                  </a:lnTo>
                  <a:lnTo>
                    <a:pt x="30285" y="26250"/>
                  </a:lnTo>
                  <a:lnTo>
                    <a:pt x="36571" y="23750"/>
                  </a:lnTo>
                  <a:lnTo>
                    <a:pt x="38285" y="23750"/>
                  </a:lnTo>
                  <a:lnTo>
                    <a:pt x="40571" y="22500"/>
                  </a:lnTo>
                  <a:lnTo>
                    <a:pt x="41714" y="22500"/>
                  </a:lnTo>
                  <a:lnTo>
                    <a:pt x="41714" y="23750"/>
                  </a:lnTo>
                  <a:lnTo>
                    <a:pt x="57714" y="20000"/>
                  </a:lnTo>
                  <a:lnTo>
                    <a:pt x="60571" y="18750"/>
                  </a:lnTo>
                  <a:lnTo>
                    <a:pt x="75428" y="15000"/>
                  </a:lnTo>
                  <a:lnTo>
                    <a:pt x="86285" y="11250"/>
                  </a:lnTo>
                  <a:lnTo>
                    <a:pt x="93142" y="7500"/>
                  </a:lnTo>
                  <a:lnTo>
                    <a:pt x="94857" y="3750"/>
                  </a:lnTo>
                  <a:lnTo>
                    <a:pt x="96000" y="1250"/>
                  </a:lnTo>
                  <a:lnTo>
                    <a:pt x="94857" y="0"/>
                  </a:lnTo>
                  <a:lnTo>
                    <a:pt x="1200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Shape 674"/>
            <p:cNvSpPr/>
            <p:nvPr/>
          </p:nvSpPr>
          <p:spPr>
            <a:xfrm>
              <a:off x="8343900" y="622300"/>
              <a:ext cx="285750" cy="88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333" y="17142"/>
                  </a:moveTo>
                  <a:lnTo>
                    <a:pt x="120000" y="25714"/>
                  </a:lnTo>
                  <a:lnTo>
                    <a:pt x="117333" y="42857"/>
                  </a:lnTo>
                  <a:lnTo>
                    <a:pt x="101333" y="68571"/>
                  </a:lnTo>
                  <a:lnTo>
                    <a:pt x="64000" y="94285"/>
                  </a:lnTo>
                  <a:lnTo>
                    <a:pt x="0" y="119999"/>
                  </a:lnTo>
                  <a:lnTo>
                    <a:pt x="45333" y="77142"/>
                  </a:lnTo>
                  <a:lnTo>
                    <a:pt x="56000" y="51428"/>
                  </a:lnTo>
                  <a:lnTo>
                    <a:pt x="61333" y="25714"/>
                  </a:lnTo>
                  <a:lnTo>
                    <a:pt x="61333" y="17142"/>
                  </a:lnTo>
                  <a:lnTo>
                    <a:pt x="61333" y="0"/>
                  </a:lnTo>
                  <a:lnTo>
                    <a:pt x="117333" y="1714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Shape 675"/>
            <p:cNvSpPr/>
            <p:nvPr/>
          </p:nvSpPr>
          <p:spPr>
            <a:xfrm>
              <a:off x="8097836" y="615950"/>
              <a:ext cx="392112" cy="1206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129" y="6315"/>
                  </a:moveTo>
                  <a:lnTo>
                    <a:pt x="120000" y="25263"/>
                  </a:lnTo>
                  <a:lnTo>
                    <a:pt x="114193" y="44210"/>
                  </a:lnTo>
                  <a:lnTo>
                    <a:pt x="102580" y="63157"/>
                  </a:lnTo>
                  <a:lnTo>
                    <a:pt x="79354" y="94736"/>
                  </a:lnTo>
                  <a:lnTo>
                    <a:pt x="36774" y="113684"/>
                  </a:lnTo>
                  <a:lnTo>
                    <a:pt x="0" y="120000"/>
                  </a:lnTo>
                  <a:lnTo>
                    <a:pt x="30967" y="113684"/>
                  </a:lnTo>
                  <a:lnTo>
                    <a:pt x="54193" y="94736"/>
                  </a:lnTo>
                  <a:lnTo>
                    <a:pt x="73548" y="75789"/>
                  </a:lnTo>
                  <a:lnTo>
                    <a:pt x="85161" y="56842"/>
                  </a:lnTo>
                  <a:lnTo>
                    <a:pt x="90967" y="25263"/>
                  </a:lnTo>
                  <a:lnTo>
                    <a:pt x="90967" y="6315"/>
                  </a:lnTo>
                  <a:lnTo>
                    <a:pt x="87096" y="0"/>
                  </a:lnTo>
                  <a:lnTo>
                    <a:pt x="116129" y="631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Shape 676"/>
            <p:cNvSpPr/>
            <p:nvPr/>
          </p:nvSpPr>
          <p:spPr>
            <a:xfrm>
              <a:off x="8083550" y="584200"/>
              <a:ext cx="301624" cy="1523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340" y="25000"/>
                  </a:moveTo>
                  <a:lnTo>
                    <a:pt x="120000" y="30000"/>
                  </a:lnTo>
                  <a:lnTo>
                    <a:pt x="120000" y="45000"/>
                  </a:lnTo>
                  <a:lnTo>
                    <a:pt x="117446" y="60000"/>
                  </a:lnTo>
                  <a:lnTo>
                    <a:pt x="104680" y="75000"/>
                  </a:lnTo>
                  <a:lnTo>
                    <a:pt x="81702" y="90000"/>
                  </a:lnTo>
                  <a:lnTo>
                    <a:pt x="45957" y="105000"/>
                  </a:lnTo>
                  <a:lnTo>
                    <a:pt x="0" y="120000"/>
                  </a:lnTo>
                  <a:lnTo>
                    <a:pt x="20425" y="105000"/>
                  </a:lnTo>
                  <a:lnTo>
                    <a:pt x="35744" y="90000"/>
                  </a:lnTo>
                  <a:lnTo>
                    <a:pt x="51063" y="70000"/>
                  </a:lnTo>
                  <a:lnTo>
                    <a:pt x="53617" y="40000"/>
                  </a:lnTo>
                  <a:lnTo>
                    <a:pt x="53617" y="25000"/>
                  </a:lnTo>
                  <a:lnTo>
                    <a:pt x="51063" y="15000"/>
                  </a:lnTo>
                  <a:lnTo>
                    <a:pt x="43404" y="0"/>
                  </a:lnTo>
                  <a:lnTo>
                    <a:pt x="112340" y="25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Shape 677"/>
            <p:cNvSpPr/>
            <p:nvPr/>
          </p:nvSpPr>
          <p:spPr>
            <a:xfrm>
              <a:off x="7213600" y="228600"/>
              <a:ext cx="298450" cy="190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94468" y="0"/>
                  </a:lnTo>
                  <a:lnTo>
                    <a:pt x="76595" y="8000"/>
                  </a:lnTo>
                  <a:lnTo>
                    <a:pt x="48510" y="32000"/>
                  </a:lnTo>
                  <a:lnTo>
                    <a:pt x="33191" y="48000"/>
                  </a:lnTo>
                  <a:lnTo>
                    <a:pt x="30638" y="56000"/>
                  </a:lnTo>
                  <a:lnTo>
                    <a:pt x="30638" y="72000"/>
                  </a:lnTo>
                  <a:lnTo>
                    <a:pt x="30638" y="84000"/>
                  </a:lnTo>
                  <a:lnTo>
                    <a:pt x="38297" y="96000"/>
                  </a:lnTo>
                  <a:lnTo>
                    <a:pt x="48510" y="108000"/>
                  </a:lnTo>
                  <a:lnTo>
                    <a:pt x="71489" y="120000"/>
                  </a:lnTo>
                  <a:lnTo>
                    <a:pt x="45957" y="116000"/>
                  </a:lnTo>
                  <a:lnTo>
                    <a:pt x="22978" y="104000"/>
                  </a:lnTo>
                  <a:lnTo>
                    <a:pt x="10212" y="92000"/>
                  </a:lnTo>
                  <a:lnTo>
                    <a:pt x="2553" y="84000"/>
                  </a:lnTo>
                  <a:lnTo>
                    <a:pt x="0" y="60000"/>
                  </a:lnTo>
                  <a:lnTo>
                    <a:pt x="2553" y="56000"/>
                  </a:lnTo>
                  <a:lnTo>
                    <a:pt x="10212" y="32000"/>
                  </a:lnTo>
                  <a:lnTo>
                    <a:pt x="22978" y="20000"/>
                  </a:lnTo>
                  <a:lnTo>
                    <a:pt x="56170" y="8000"/>
                  </a:lnTo>
                  <a:lnTo>
                    <a:pt x="94468" y="0"/>
                  </a:lnTo>
                  <a:lnTo>
                    <a:pt x="1200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Shape 678"/>
            <p:cNvSpPr/>
            <p:nvPr/>
          </p:nvSpPr>
          <p:spPr>
            <a:xfrm>
              <a:off x="7100886" y="220662"/>
              <a:ext cx="290512" cy="2111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9565" y="80000"/>
                  </a:moveTo>
                  <a:lnTo>
                    <a:pt x="54782" y="87272"/>
                  </a:lnTo>
                  <a:lnTo>
                    <a:pt x="65217" y="98181"/>
                  </a:lnTo>
                  <a:lnTo>
                    <a:pt x="86086" y="109090"/>
                  </a:lnTo>
                  <a:lnTo>
                    <a:pt x="112173" y="120000"/>
                  </a:lnTo>
                  <a:lnTo>
                    <a:pt x="80869" y="109090"/>
                  </a:lnTo>
                  <a:lnTo>
                    <a:pt x="41739" y="98181"/>
                  </a:lnTo>
                  <a:lnTo>
                    <a:pt x="10434" y="80000"/>
                  </a:lnTo>
                  <a:lnTo>
                    <a:pt x="2608" y="69090"/>
                  </a:lnTo>
                  <a:lnTo>
                    <a:pt x="0" y="58181"/>
                  </a:lnTo>
                  <a:lnTo>
                    <a:pt x="0" y="54545"/>
                  </a:lnTo>
                  <a:lnTo>
                    <a:pt x="7826" y="36363"/>
                  </a:lnTo>
                  <a:lnTo>
                    <a:pt x="23478" y="21818"/>
                  </a:lnTo>
                  <a:lnTo>
                    <a:pt x="57391" y="10909"/>
                  </a:lnTo>
                  <a:lnTo>
                    <a:pt x="78260" y="3636"/>
                  </a:lnTo>
                  <a:lnTo>
                    <a:pt x="120000" y="0"/>
                  </a:lnTo>
                  <a:lnTo>
                    <a:pt x="96521" y="3636"/>
                  </a:lnTo>
                  <a:lnTo>
                    <a:pt x="73043" y="14545"/>
                  </a:lnTo>
                  <a:lnTo>
                    <a:pt x="57391" y="25454"/>
                  </a:lnTo>
                  <a:lnTo>
                    <a:pt x="46956" y="47272"/>
                  </a:lnTo>
                  <a:lnTo>
                    <a:pt x="46956" y="58181"/>
                  </a:lnTo>
                  <a:lnTo>
                    <a:pt x="49565" y="8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Shape 679"/>
            <p:cNvSpPr/>
            <p:nvPr/>
          </p:nvSpPr>
          <p:spPr>
            <a:xfrm>
              <a:off x="7402511" y="2206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Shape 680"/>
            <p:cNvSpPr/>
            <p:nvPr/>
          </p:nvSpPr>
          <p:spPr>
            <a:xfrm>
              <a:off x="6902450" y="204786"/>
              <a:ext cx="501650" cy="2333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886" y="3243"/>
                  </a:moveTo>
                  <a:lnTo>
                    <a:pt x="120000" y="3243"/>
                  </a:lnTo>
                  <a:lnTo>
                    <a:pt x="120000" y="9729"/>
                  </a:lnTo>
                  <a:lnTo>
                    <a:pt x="92658" y="9729"/>
                  </a:lnTo>
                  <a:lnTo>
                    <a:pt x="80506" y="12972"/>
                  </a:lnTo>
                  <a:lnTo>
                    <a:pt x="69873" y="19459"/>
                  </a:lnTo>
                  <a:lnTo>
                    <a:pt x="60759" y="22702"/>
                  </a:lnTo>
                  <a:lnTo>
                    <a:pt x="48607" y="42162"/>
                  </a:lnTo>
                  <a:lnTo>
                    <a:pt x="47088" y="51891"/>
                  </a:lnTo>
                  <a:lnTo>
                    <a:pt x="44050" y="61621"/>
                  </a:lnTo>
                  <a:lnTo>
                    <a:pt x="47088" y="71351"/>
                  </a:lnTo>
                  <a:lnTo>
                    <a:pt x="51645" y="87567"/>
                  </a:lnTo>
                  <a:lnTo>
                    <a:pt x="69873" y="97297"/>
                  </a:lnTo>
                  <a:lnTo>
                    <a:pt x="89620" y="110270"/>
                  </a:lnTo>
                  <a:lnTo>
                    <a:pt x="110886" y="116756"/>
                  </a:lnTo>
                  <a:lnTo>
                    <a:pt x="78987" y="120000"/>
                  </a:lnTo>
                  <a:lnTo>
                    <a:pt x="65316" y="120000"/>
                  </a:lnTo>
                  <a:lnTo>
                    <a:pt x="56202" y="120000"/>
                  </a:lnTo>
                  <a:lnTo>
                    <a:pt x="47088" y="116756"/>
                  </a:lnTo>
                  <a:lnTo>
                    <a:pt x="25822" y="100540"/>
                  </a:lnTo>
                  <a:lnTo>
                    <a:pt x="7594" y="87567"/>
                  </a:lnTo>
                  <a:lnTo>
                    <a:pt x="3037" y="77837"/>
                  </a:lnTo>
                  <a:lnTo>
                    <a:pt x="0" y="61621"/>
                  </a:lnTo>
                  <a:lnTo>
                    <a:pt x="0" y="51891"/>
                  </a:lnTo>
                  <a:lnTo>
                    <a:pt x="4556" y="38918"/>
                  </a:lnTo>
                  <a:lnTo>
                    <a:pt x="9113" y="22702"/>
                  </a:lnTo>
                  <a:lnTo>
                    <a:pt x="18227" y="12972"/>
                  </a:lnTo>
                  <a:lnTo>
                    <a:pt x="31898" y="9729"/>
                  </a:lnTo>
                  <a:lnTo>
                    <a:pt x="51645" y="0"/>
                  </a:lnTo>
                  <a:lnTo>
                    <a:pt x="65316" y="0"/>
                  </a:lnTo>
                  <a:lnTo>
                    <a:pt x="83544" y="0"/>
                  </a:lnTo>
                  <a:lnTo>
                    <a:pt x="110886" y="324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Shape 681"/>
            <p:cNvSpPr/>
            <p:nvPr/>
          </p:nvSpPr>
          <p:spPr>
            <a:xfrm>
              <a:off x="6781800" y="184150"/>
              <a:ext cx="457200" cy="266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000" y="0"/>
                  </a:moveTo>
                  <a:lnTo>
                    <a:pt x="118333" y="0"/>
                  </a:lnTo>
                  <a:lnTo>
                    <a:pt x="120000" y="2857"/>
                  </a:lnTo>
                  <a:lnTo>
                    <a:pt x="95000" y="2857"/>
                  </a:lnTo>
                  <a:lnTo>
                    <a:pt x="88333" y="8571"/>
                  </a:lnTo>
                  <a:lnTo>
                    <a:pt x="65000" y="11428"/>
                  </a:lnTo>
                  <a:lnTo>
                    <a:pt x="51666" y="20000"/>
                  </a:lnTo>
                  <a:lnTo>
                    <a:pt x="41666" y="28571"/>
                  </a:lnTo>
                  <a:lnTo>
                    <a:pt x="35000" y="37142"/>
                  </a:lnTo>
                  <a:lnTo>
                    <a:pt x="30000" y="54285"/>
                  </a:lnTo>
                  <a:lnTo>
                    <a:pt x="30000" y="62857"/>
                  </a:lnTo>
                  <a:lnTo>
                    <a:pt x="31666" y="77142"/>
                  </a:lnTo>
                  <a:lnTo>
                    <a:pt x="36666" y="85714"/>
                  </a:lnTo>
                  <a:lnTo>
                    <a:pt x="60000" y="102857"/>
                  </a:lnTo>
                  <a:lnTo>
                    <a:pt x="80000" y="111428"/>
                  </a:lnTo>
                  <a:lnTo>
                    <a:pt x="93333" y="114285"/>
                  </a:lnTo>
                  <a:lnTo>
                    <a:pt x="95000" y="120000"/>
                  </a:lnTo>
                  <a:lnTo>
                    <a:pt x="75000" y="120000"/>
                  </a:lnTo>
                  <a:lnTo>
                    <a:pt x="61666" y="114285"/>
                  </a:lnTo>
                  <a:lnTo>
                    <a:pt x="36666" y="102857"/>
                  </a:lnTo>
                  <a:lnTo>
                    <a:pt x="21666" y="94285"/>
                  </a:lnTo>
                  <a:lnTo>
                    <a:pt x="11666" y="85714"/>
                  </a:lnTo>
                  <a:lnTo>
                    <a:pt x="1666" y="71428"/>
                  </a:lnTo>
                  <a:lnTo>
                    <a:pt x="0" y="54285"/>
                  </a:lnTo>
                  <a:lnTo>
                    <a:pt x="0" y="45714"/>
                  </a:lnTo>
                  <a:lnTo>
                    <a:pt x="6666" y="28571"/>
                  </a:lnTo>
                  <a:lnTo>
                    <a:pt x="15000" y="17142"/>
                  </a:lnTo>
                  <a:lnTo>
                    <a:pt x="26666" y="8571"/>
                  </a:lnTo>
                  <a:lnTo>
                    <a:pt x="45000" y="2857"/>
                  </a:lnTo>
                  <a:lnTo>
                    <a:pt x="65000" y="0"/>
                  </a:lnTo>
                  <a:lnTo>
                    <a:pt x="76666" y="0"/>
                  </a:lnTo>
                  <a:lnTo>
                    <a:pt x="1100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Shape 682"/>
            <p:cNvSpPr/>
            <p:nvPr/>
          </p:nvSpPr>
          <p:spPr>
            <a:xfrm>
              <a:off x="6902450" y="450850"/>
              <a:ext cx="393700" cy="336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870" y="113207"/>
                  </a:moveTo>
                  <a:lnTo>
                    <a:pt x="3870" y="108679"/>
                  </a:lnTo>
                  <a:lnTo>
                    <a:pt x="50322" y="92830"/>
                  </a:lnTo>
                  <a:lnTo>
                    <a:pt x="67741" y="79245"/>
                  </a:lnTo>
                  <a:lnTo>
                    <a:pt x="73548" y="67924"/>
                  </a:lnTo>
                  <a:lnTo>
                    <a:pt x="77419" y="61132"/>
                  </a:lnTo>
                  <a:lnTo>
                    <a:pt x="77419" y="47547"/>
                  </a:lnTo>
                  <a:lnTo>
                    <a:pt x="73548" y="38490"/>
                  </a:lnTo>
                  <a:lnTo>
                    <a:pt x="67741" y="27169"/>
                  </a:lnTo>
                  <a:lnTo>
                    <a:pt x="46451" y="11320"/>
                  </a:lnTo>
                  <a:lnTo>
                    <a:pt x="23225" y="0"/>
                  </a:lnTo>
                  <a:lnTo>
                    <a:pt x="40645" y="4528"/>
                  </a:lnTo>
                  <a:lnTo>
                    <a:pt x="67741" y="6792"/>
                  </a:lnTo>
                  <a:lnTo>
                    <a:pt x="94838" y="18113"/>
                  </a:lnTo>
                  <a:lnTo>
                    <a:pt x="106451" y="27169"/>
                  </a:lnTo>
                  <a:lnTo>
                    <a:pt x="118064" y="38490"/>
                  </a:lnTo>
                  <a:lnTo>
                    <a:pt x="120000" y="47547"/>
                  </a:lnTo>
                  <a:lnTo>
                    <a:pt x="120000" y="54339"/>
                  </a:lnTo>
                  <a:lnTo>
                    <a:pt x="120000" y="65660"/>
                  </a:lnTo>
                  <a:lnTo>
                    <a:pt x="112258" y="79245"/>
                  </a:lnTo>
                  <a:lnTo>
                    <a:pt x="96774" y="88301"/>
                  </a:lnTo>
                  <a:lnTo>
                    <a:pt x="67741" y="101886"/>
                  </a:lnTo>
                  <a:lnTo>
                    <a:pt x="38709" y="113207"/>
                  </a:lnTo>
                  <a:lnTo>
                    <a:pt x="0" y="120000"/>
                  </a:lnTo>
                  <a:lnTo>
                    <a:pt x="3870" y="113207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Shape 683"/>
            <p:cNvSpPr/>
            <p:nvPr/>
          </p:nvSpPr>
          <p:spPr>
            <a:xfrm>
              <a:off x="6705600" y="152400"/>
              <a:ext cx="450850" cy="3000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887" y="0"/>
                  </a:moveTo>
                  <a:lnTo>
                    <a:pt x="120000" y="7659"/>
                  </a:lnTo>
                  <a:lnTo>
                    <a:pt x="92957" y="7659"/>
                  </a:lnTo>
                  <a:lnTo>
                    <a:pt x="86197" y="7659"/>
                  </a:lnTo>
                  <a:lnTo>
                    <a:pt x="62535" y="12765"/>
                  </a:lnTo>
                  <a:lnTo>
                    <a:pt x="47323" y="20425"/>
                  </a:lnTo>
                  <a:lnTo>
                    <a:pt x="35492" y="28085"/>
                  </a:lnTo>
                  <a:lnTo>
                    <a:pt x="27042" y="35744"/>
                  </a:lnTo>
                  <a:lnTo>
                    <a:pt x="16901" y="53617"/>
                  </a:lnTo>
                  <a:lnTo>
                    <a:pt x="16901" y="61276"/>
                  </a:lnTo>
                  <a:lnTo>
                    <a:pt x="20281" y="74042"/>
                  </a:lnTo>
                  <a:lnTo>
                    <a:pt x="27042" y="84255"/>
                  </a:lnTo>
                  <a:lnTo>
                    <a:pt x="35492" y="91914"/>
                  </a:lnTo>
                  <a:lnTo>
                    <a:pt x="47323" y="99574"/>
                  </a:lnTo>
                  <a:lnTo>
                    <a:pt x="70985" y="112340"/>
                  </a:lnTo>
                  <a:lnTo>
                    <a:pt x="87887" y="120000"/>
                  </a:lnTo>
                  <a:lnTo>
                    <a:pt x="67605" y="120000"/>
                  </a:lnTo>
                  <a:lnTo>
                    <a:pt x="65915" y="120000"/>
                  </a:lnTo>
                  <a:lnTo>
                    <a:pt x="65915" y="114893"/>
                  </a:lnTo>
                  <a:lnTo>
                    <a:pt x="40563" y="107234"/>
                  </a:lnTo>
                  <a:lnTo>
                    <a:pt x="20281" y="97021"/>
                  </a:lnTo>
                  <a:lnTo>
                    <a:pt x="10140" y="89361"/>
                  </a:lnTo>
                  <a:lnTo>
                    <a:pt x="1690" y="76595"/>
                  </a:lnTo>
                  <a:lnTo>
                    <a:pt x="0" y="66382"/>
                  </a:lnTo>
                  <a:lnTo>
                    <a:pt x="0" y="58723"/>
                  </a:lnTo>
                  <a:lnTo>
                    <a:pt x="5070" y="38297"/>
                  </a:lnTo>
                  <a:lnTo>
                    <a:pt x="16901" y="22978"/>
                  </a:lnTo>
                  <a:lnTo>
                    <a:pt x="30422" y="15319"/>
                  </a:lnTo>
                  <a:lnTo>
                    <a:pt x="45633" y="7659"/>
                  </a:lnTo>
                  <a:lnTo>
                    <a:pt x="76056" y="5106"/>
                  </a:lnTo>
                  <a:lnTo>
                    <a:pt x="8788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Shape 684"/>
            <p:cNvSpPr/>
            <p:nvPr/>
          </p:nvSpPr>
          <p:spPr>
            <a:xfrm>
              <a:off x="6604000" y="146050"/>
              <a:ext cx="393700" cy="2857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838" y="0"/>
                  </a:moveTo>
                  <a:lnTo>
                    <a:pt x="120000" y="2666"/>
                  </a:lnTo>
                  <a:lnTo>
                    <a:pt x="96774" y="2666"/>
                  </a:lnTo>
                  <a:lnTo>
                    <a:pt x="67741" y="16000"/>
                  </a:lnTo>
                  <a:lnTo>
                    <a:pt x="54193" y="18666"/>
                  </a:lnTo>
                  <a:lnTo>
                    <a:pt x="42580" y="32000"/>
                  </a:lnTo>
                  <a:lnTo>
                    <a:pt x="32903" y="48000"/>
                  </a:lnTo>
                  <a:lnTo>
                    <a:pt x="27096" y="64000"/>
                  </a:lnTo>
                  <a:lnTo>
                    <a:pt x="27096" y="72000"/>
                  </a:lnTo>
                  <a:lnTo>
                    <a:pt x="30967" y="82666"/>
                  </a:lnTo>
                  <a:lnTo>
                    <a:pt x="36774" y="96000"/>
                  </a:lnTo>
                  <a:lnTo>
                    <a:pt x="48387" y="98666"/>
                  </a:lnTo>
                  <a:lnTo>
                    <a:pt x="61935" y="112000"/>
                  </a:lnTo>
                  <a:lnTo>
                    <a:pt x="83225" y="120000"/>
                  </a:lnTo>
                  <a:lnTo>
                    <a:pt x="61935" y="120000"/>
                  </a:lnTo>
                  <a:lnTo>
                    <a:pt x="38709" y="106666"/>
                  </a:lnTo>
                  <a:lnTo>
                    <a:pt x="23225" y="96000"/>
                  </a:lnTo>
                  <a:lnTo>
                    <a:pt x="15483" y="88000"/>
                  </a:lnTo>
                  <a:lnTo>
                    <a:pt x="11612" y="88000"/>
                  </a:lnTo>
                  <a:lnTo>
                    <a:pt x="5806" y="72000"/>
                  </a:lnTo>
                  <a:lnTo>
                    <a:pt x="5806" y="66666"/>
                  </a:lnTo>
                  <a:lnTo>
                    <a:pt x="0" y="50666"/>
                  </a:lnTo>
                  <a:lnTo>
                    <a:pt x="3870" y="48000"/>
                  </a:lnTo>
                  <a:lnTo>
                    <a:pt x="11612" y="32000"/>
                  </a:lnTo>
                  <a:lnTo>
                    <a:pt x="23225" y="18666"/>
                  </a:lnTo>
                  <a:lnTo>
                    <a:pt x="38709" y="10666"/>
                  </a:lnTo>
                  <a:lnTo>
                    <a:pt x="54193" y="8000"/>
                  </a:lnTo>
                  <a:lnTo>
                    <a:pt x="83225" y="2666"/>
                  </a:lnTo>
                  <a:lnTo>
                    <a:pt x="9483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Shape 685"/>
            <p:cNvSpPr/>
            <p:nvPr/>
          </p:nvSpPr>
          <p:spPr>
            <a:xfrm>
              <a:off x="6642100" y="361950"/>
              <a:ext cx="134936" cy="698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09" y="0"/>
                  </a:moveTo>
                  <a:lnTo>
                    <a:pt x="43636" y="54545"/>
                  </a:lnTo>
                  <a:lnTo>
                    <a:pt x="120000" y="120000"/>
                  </a:lnTo>
                  <a:lnTo>
                    <a:pt x="0" y="98181"/>
                  </a:lnTo>
                  <a:lnTo>
                    <a:pt x="10909" y="98181"/>
                  </a:lnTo>
                  <a:lnTo>
                    <a:pt x="10909" y="54545"/>
                  </a:lnTo>
                  <a:lnTo>
                    <a:pt x="1090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Shape 686"/>
            <p:cNvSpPr/>
            <p:nvPr/>
          </p:nvSpPr>
          <p:spPr>
            <a:xfrm>
              <a:off x="6521450" y="152400"/>
              <a:ext cx="285750" cy="1460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" y="46956"/>
                  </a:moveTo>
                  <a:lnTo>
                    <a:pt x="10666" y="46956"/>
                  </a:lnTo>
                  <a:lnTo>
                    <a:pt x="16000" y="41739"/>
                  </a:lnTo>
                  <a:lnTo>
                    <a:pt x="34666" y="15652"/>
                  </a:lnTo>
                  <a:lnTo>
                    <a:pt x="66666" y="10434"/>
                  </a:lnTo>
                  <a:lnTo>
                    <a:pt x="120000" y="0"/>
                  </a:lnTo>
                  <a:lnTo>
                    <a:pt x="96000" y="10434"/>
                  </a:lnTo>
                  <a:lnTo>
                    <a:pt x="72000" y="26086"/>
                  </a:lnTo>
                  <a:lnTo>
                    <a:pt x="50666" y="46956"/>
                  </a:lnTo>
                  <a:lnTo>
                    <a:pt x="34666" y="78260"/>
                  </a:lnTo>
                  <a:lnTo>
                    <a:pt x="34666" y="93913"/>
                  </a:lnTo>
                  <a:lnTo>
                    <a:pt x="34666" y="120000"/>
                  </a:lnTo>
                  <a:lnTo>
                    <a:pt x="18666" y="93913"/>
                  </a:lnTo>
                  <a:lnTo>
                    <a:pt x="0" y="78260"/>
                  </a:lnTo>
                  <a:lnTo>
                    <a:pt x="8000" y="46956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Shape 687"/>
            <p:cNvSpPr/>
            <p:nvPr/>
          </p:nvSpPr>
          <p:spPr>
            <a:xfrm>
              <a:off x="6413500" y="220662"/>
              <a:ext cx="114300" cy="174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3333" y="0"/>
                  </a:moveTo>
                  <a:lnTo>
                    <a:pt x="120000" y="0"/>
                  </a:lnTo>
                  <a:lnTo>
                    <a:pt x="100000" y="120000"/>
                  </a:lnTo>
                  <a:lnTo>
                    <a:pt x="0" y="0"/>
                  </a:lnTo>
                  <a:lnTo>
                    <a:pt x="1333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Shape 688"/>
            <p:cNvSpPr/>
            <p:nvPr/>
          </p:nvSpPr>
          <p:spPr>
            <a:xfrm>
              <a:off x="4851400" y="419100"/>
              <a:ext cx="236536" cy="1587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105" y="120000"/>
                  </a:moveTo>
                  <a:lnTo>
                    <a:pt x="3157" y="91200"/>
                  </a:lnTo>
                  <a:lnTo>
                    <a:pt x="0" y="52800"/>
                  </a:lnTo>
                  <a:lnTo>
                    <a:pt x="0" y="24000"/>
                  </a:lnTo>
                  <a:lnTo>
                    <a:pt x="3157" y="0"/>
                  </a:lnTo>
                  <a:lnTo>
                    <a:pt x="41052" y="0"/>
                  </a:lnTo>
                  <a:lnTo>
                    <a:pt x="78947" y="9600"/>
                  </a:lnTo>
                  <a:lnTo>
                    <a:pt x="94736" y="14400"/>
                  </a:lnTo>
                  <a:lnTo>
                    <a:pt x="110526" y="24000"/>
                  </a:lnTo>
                  <a:lnTo>
                    <a:pt x="113684" y="38400"/>
                  </a:lnTo>
                  <a:lnTo>
                    <a:pt x="120000" y="52800"/>
                  </a:lnTo>
                  <a:lnTo>
                    <a:pt x="113684" y="62400"/>
                  </a:lnTo>
                  <a:lnTo>
                    <a:pt x="104210" y="81600"/>
                  </a:lnTo>
                  <a:lnTo>
                    <a:pt x="94736" y="96000"/>
                  </a:lnTo>
                  <a:lnTo>
                    <a:pt x="75789" y="105600"/>
                  </a:lnTo>
                  <a:lnTo>
                    <a:pt x="50526" y="110400"/>
                  </a:lnTo>
                  <a:lnTo>
                    <a:pt x="22105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Shape 689"/>
            <p:cNvSpPr/>
            <p:nvPr/>
          </p:nvSpPr>
          <p:spPr>
            <a:xfrm>
              <a:off x="4857750" y="374650"/>
              <a:ext cx="350837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6181" y="120000"/>
                  </a:moveTo>
                  <a:lnTo>
                    <a:pt x="13090" y="106666"/>
                  </a:lnTo>
                  <a:lnTo>
                    <a:pt x="32727" y="106666"/>
                  </a:lnTo>
                  <a:lnTo>
                    <a:pt x="52363" y="100000"/>
                  </a:lnTo>
                  <a:lnTo>
                    <a:pt x="63272" y="90000"/>
                  </a:lnTo>
                  <a:lnTo>
                    <a:pt x="74181" y="86666"/>
                  </a:lnTo>
                  <a:lnTo>
                    <a:pt x="80727" y="66666"/>
                  </a:lnTo>
                  <a:lnTo>
                    <a:pt x="80727" y="60000"/>
                  </a:lnTo>
                  <a:lnTo>
                    <a:pt x="80727" y="46666"/>
                  </a:lnTo>
                  <a:lnTo>
                    <a:pt x="76363" y="40000"/>
                  </a:lnTo>
                  <a:lnTo>
                    <a:pt x="65454" y="30000"/>
                  </a:lnTo>
                  <a:lnTo>
                    <a:pt x="56727" y="23333"/>
                  </a:lnTo>
                  <a:lnTo>
                    <a:pt x="30545" y="20000"/>
                  </a:lnTo>
                  <a:lnTo>
                    <a:pt x="0" y="20000"/>
                  </a:lnTo>
                  <a:lnTo>
                    <a:pt x="4363" y="0"/>
                  </a:lnTo>
                  <a:lnTo>
                    <a:pt x="4363" y="3333"/>
                  </a:lnTo>
                  <a:lnTo>
                    <a:pt x="45818" y="0"/>
                  </a:lnTo>
                  <a:lnTo>
                    <a:pt x="80727" y="3333"/>
                  </a:lnTo>
                  <a:lnTo>
                    <a:pt x="96000" y="13333"/>
                  </a:lnTo>
                  <a:lnTo>
                    <a:pt x="109090" y="23333"/>
                  </a:lnTo>
                  <a:lnTo>
                    <a:pt x="115636" y="33333"/>
                  </a:lnTo>
                  <a:lnTo>
                    <a:pt x="120000" y="50000"/>
                  </a:lnTo>
                  <a:lnTo>
                    <a:pt x="120000" y="60000"/>
                  </a:lnTo>
                  <a:lnTo>
                    <a:pt x="113454" y="80000"/>
                  </a:lnTo>
                  <a:lnTo>
                    <a:pt x="109090" y="90000"/>
                  </a:lnTo>
                  <a:lnTo>
                    <a:pt x="100363" y="100000"/>
                  </a:lnTo>
                  <a:lnTo>
                    <a:pt x="87272" y="110000"/>
                  </a:lnTo>
                  <a:lnTo>
                    <a:pt x="74181" y="116666"/>
                  </a:lnTo>
                  <a:lnTo>
                    <a:pt x="52363" y="120000"/>
                  </a:lnTo>
                  <a:lnTo>
                    <a:pt x="26181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Shape 690"/>
            <p:cNvSpPr/>
            <p:nvPr/>
          </p:nvSpPr>
          <p:spPr>
            <a:xfrm>
              <a:off x="4870450" y="355600"/>
              <a:ext cx="455612" cy="2857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422" y="120000"/>
                  </a:moveTo>
                  <a:lnTo>
                    <a:pt x="21971" y="112000"/>
                  </a:lnTo>
                  <a:lnTo>
                    <a:pt x="16901" y="109333"/>
                  </a:lnTo>
                  <a:lnTo>
                    <a:pt x="54084" y="104000"/>
                  </a:lnTo>
                  <a:lnTo>
                    <a:pt x="65915" y="101333"/>
                  </a:lnTo>
                  <a:lnTo>
                    <a:pt x="74366" y="93333"/>
                  </a:lnTo>
                  <a:lnTo>
                    <a:pt x="81126" y="85333"/>
                  </a:lnTo>
                  <a:lnTo>
                    <a:pt x="86197" y="72000"/>
                  </a:lnTo>
                  <a:lnTo>
                    <a:pt x="89577" y="56000"/>
                  </a:lnTo>
                  <a:lnTo>
                    <a:pt x="91267" y="48000"/>
                  </a:lnTo>
                  <a:lnTo>
                    <a:pt x="89577" y="34666"/>
                  </a:lnTo>
                  <a:lnTo>
                    <a:pt x="81126" y="24000"/>
                  </a:lnTo>
                  <a:lnTo>
                    <a:pt x="74366" y="16000"/>
                  </a:lnTo>
                  <a:lnTo>
                    <a:pt x="60845" y="10666"/>
                  </a:lnTo>
                  <a:lnTo>
                    <a:pt x="35492" y="8000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1690" y="8000"/>
                  </a:lnTo>
                  <a:lnTo>
                    <a:pt x="16901" y="2666"/>
                  </a:lnTo>
                  <a:lnTo>
                    <a:pt x="50704" y="0"/>
                  </a:lnTo>
                  <a:lnTo>
                    <a:pt x="70985" y="2666"/>
                  </a:lnTo>
                  <a:lnTo>
                    <a:pt x="89577" y="8000"/>
                  </a:lnTo>
                  <a:lnTo>
                    <a:pt x="104788" y="16000"/>
                  </a:lnTo>
                  <a:lnTo>
                    <a:pt x="116619" y="34666"/>
                  </a:lnTo>
                  <a:lnTo>
                    <a:pt x="120000" y="40000"/>
                  </a:lnTo>
                  <a:lnTo>
                    <a:pt x="116619" y="61333"/>
                  </a:lnTo>
                  <a:lnTo>
                    <a:pt x="114929" y="72000"/>
                  </a:lnTo>
                  <a:lnTo>
                    <a:pt x="106478" y="85333"/>
                  </a:lnTo>
                  <a:lnTo>
                    <a:pt x="94647" y="93333"/>
                  </a:lnTo>
                  <a:lnTo>
                    <a:pt x="81126" y="104000"/>
                  </a:lnTo>
                  <a:lnTo>
                    <a:pt x="60845" y="112000"/>
                  </a:lnTo>
                  <a:lnTo>
                    <a:pt x="45633" y="117333"/>
                  </a:lnTo>
                  <a:lnTo>
                    <a:pt x="30422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Shape 691"/>
            <p:cNvSpPr/>
            <p:nvPr/>
          </p:nvSpPr>
          <p:spPr>
            <a:xfrm>
              <a:off x="4876800" y="336550"/>
              <a:ext cx="565149" cy="3428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6966" y="106666"/>
                  </a:moveTo>
                  <a:lnTo>
                    <a:pt x="36404" y="106666"/>
                  </a:lnTo>
                  <a:lnTo>
                    <a:pt x="49887" y="100000"/>
                  </a:lnTo>
                  <a:lnTo>
                    <a:pt x="63370" y="93333"/>
                  </a:lnTo>
                  <a:lnTo>
                    <a:pt x="75505" y="86666"/>
                  </a:lnTo>
                  <a:lnTo>
                    <a:pt x="83595" y="77777"/>
                  </a:lnTo>
                  <a:lnTo>
                    <a:pt x="90337" y="66666"/>
                  </a:lnTo>
                  <a:lnTo>
                    <a:pt x="94382" y="57777"/>
                  </a:lnTo>
                  <a:lnTo>
                    <a:pt x="95730" y="46666"/>
                  </a:lnTo>
                  <a:lnTo>
                    <a:pt x="94382" y="40000"/>
                  </a:lnTo>
                  <a:lnTo>
                    <a:pt x="94382" y="33333"/>
                  </a:lnTo>
                  <a:lnTo>
                    <a:pt x="83595" y="20000"/>
                  </a:lnTo>
                  <a:lnTo>
                    <a:pt x="71460" y="13333"/>
                  </a:lnTo>
                  <a:lnTo>
                    <a:pt x="57977" y="6666"/>
                  </a:lnTo>
                  <a:lnTo>
                    <a:pt x="43146" y="6666"/>
                  </a:lnTo>
                  <a:lnTo>
                    <a:pt x="14831" y="6666"/>
                  </a:lnTo>
                  <a:lnTo>
                    <a:pt x="0" y="13333"/>
                  </a:lnTo>
                  <a:lnTo>
                    <a:pt x="16179" y="6666"/>
                  </a:lnTo>
                  <a:lnTo>
                    <a:pt x="51235" y="0"/>
                  </a:lnTo>
                  <a:lnTo>
                    <a:pt x="71460" y="0"/>
                  </a:lnTo>
                  <a:lnTo>
                    <a:pt x="90337" y="2222"/>
                  </a:lnTo>
                  <a:lnTo>
                    <a:pt x="106516" y="13333"/>
                  </a:lnTo>
                  <a:lnTo>
                    <a:pt x="111910" y="15555"/>
                  </a:lnTo>
                  <a:lnTo>
                    <a:pt x="118651" y="26666"/>
                  </a:lnTo>
                  <a:lnTo>
                    <a:pt x="120000" y="35555"/>
                  </a:lnTo>
                  <a:lnTo>
                    <a:pt x="120000" y="51111"/>
                  </a:lnTo>
                  <a:lnTo>
                    <a:pt x="118651" y="60000"/>
                  </a:lnTo>
                  <a:lnTo>
                    <a:pt x="111910" y="73333"/>
                  </a:lnTo>
                  <a:lnTo>
                    <a:pt x="106516" y="84444"/>
                  </a:lnTo>
                  <a:lnTo>
                    <a:pt x="95730" y="93333"/>
                  </a:lnTo>
                  <a:lnTo>
                    <a:pt x="83595" y="104444"/>
                  </a:lnTo>
                  <a:lnTo>
                    <a:pt x="67415" y="111111"/>
                  </a:lnTo>
                  <a:lnTo>
                    <a:pt x="41797" y="120000"/>
                  </a:lnTo>
                  <a:lnTo>
                    <a:pt x="26966" y="106666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Shape 692"/>
            <p:cNvSpPr/>
            <p:nvPr/>
          </p:nvSpPr>
          <p:spPr>
            <a:xfrm>
              <a:off x="5092700" y="317500"/>
              <a:ext cx="514350" cy="3746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5932"/>
                  </a:moveTo>
                  <a:lnTo>
                    <a:pt x="26666" y="107796"/>
                  </a:lnTo>
                  <a:lnTo>
                    <a:pt x="41481" y="101694"/>
                  </a:lnTo>
                  <a:lnTo>
                    <a:pt x="54814" y="95593"/>
                  </a:lnTo>
                  <a:lnTo>
                    <a:pt x="66666" y="85423"/>
                  </a:lnTo>
                  <a:lnTo>
                    <a:pt x="75555" y="77288"/>
                  </a:lnTo>
                  <a:lnTo>
                    <a:pt x="80000" y="65084"/>
                  </a:lnTo>
                  <a:lnTo>
                    <a:pt x="81481" y="52881"/>
                  </a:lnTo>
                  <a:lnTo>
                    <a:pt x="81481" y="38644"/>
                  </a:lnTo>
                  <a:lnTo>
                    <a:pt x="81481" y="30508"/>
                  </a:lnTo>
                  <a:lnTo>
                    <a:pt x="71111" y="18305"/>
                  </a:lnTo>
                  <a:lnTo>
                    <a:pt x="59259" y="12203"/>
                  </a:lnTo>
                  <a:lnTo>
                    <a:pt x="45925" y="6101"/>
                  </a:lnTo>
                  <a:lnTo>
                    <a:pt x="31111" y="2033"/>
                  </a:lnTo>
                  <a:lnTo>
                    <a:pt x="48888" y="0"/>
                  </a:lnTo>
                  <a:lnTo>
                    <a:pt x="75555" y="2033"/>
                  </a:lnTo>
                  <a:lnTo>
                    <a:pt x="93333" y="8135"/>
                  </a:lnTo>
                  <a:lnTo>
                    <a:pt x="106666" y="18305"/>
                  </a:lnTo>
                  <a:lnTo>
                    <a:pt x="114074" y="24406"/>
                  </a:lnTo>
                  <a:lnTo>
                    <a:pt x="118518" y="32542"/>
                  </a:lnTo>
                  <a:lnTo>
                    <a:pt x="120000" y="42711"/>
                  </a:lnTo>
                  <a:lnTo>
                    <a:pt x="120000" y="48813"/>
                  </a:lnTo>
                  <a:lnTo>
                    <a:pt x="118518" y="58983"/>
                  </a:lnTo>
                  <a:lnTo>
                    <a:pt x="114074" y="67118"/>
                  </a:lnTo>
                  <a:lnTo>
                    <a:pt x="100740" y="79322"/>
                  </a:lnTo>
                  <a:lnTo>
                    <a:pt x="81481" y="91525"/>
                  </a:lnTo>
                  <a:lnTo>
                    <a:pt x="59259" y="101694"/>
                  </a:lnTo>
                  <a:lnTo>
                    <a:pt x="22222" y="113898"/>
                  </a:lnTo>
                  <a:lnTo>
                    <a:pt x="4444" y="115932"/>
                  </a:lnTo>
                  <a:lnTo>
                    <a:pt x="4444" y="120000"/>
                  </a:lnTo>
                  <a:lnTo>
                    <a:pt x="0" y="11593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Shape 693"/>
            <p:cNvSpPr/>
            <p:nvPr/>
          </p:nvSpPr>
          <p:spPr>
            <a:xfrm>
              <a:off x="5111750" y="266700"/>
              <a:ext cx="698500" cy="4508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3239"/>
                  </a:moveTo>
                  <a:lnTo>
                    <a:pt x="17454" y="108169"/>
                  </a:lnTo>
                  <a:lnTo>
                    <a:pt x="45818" y="98028"/>
                  </a:lnTo>
                  <a:lnTo>
                    <a:pt x="60000" y="89577"/>
                  </a:lnTo>
                  <a:lnTo>
                    <a:pt x="74181" y="79436"/>
                  </a:lnTo>
                  <a:lnTo>
                    <a:pt x="81818" y="69295"/>
                  </a:lnTo>
                  <a:lnTo>
                    <a:pt x="85090" y="62535"/>
                  </a:lnTo>
                  <a:lnTo>
                    <a:pt x="87272" y="54084"/>
                  </a:lnTo>
                  <a:lnTo>
                    <a:pt x="87272" y="49014"/>
                  </a:lnTo>
                  <a:lnTo>
                    <a:pt x="85090" y="40563"/>
                  </a:lnTo>
                  <a:lnTo>
                    <a:pt x="81818" y="30422"/>
                  </a:lnTo>
                  <a:lnTo>
                    <a:pt x="74181" y="23661"/>
                  </a:lnTo>
                  <a:lnTo>
                    <a:pt x="64363" y="18591"/>
                  </a:lnTo>
                  <a:lnTo>
                    <a:pt x="49090" y="13521"/>
                  </a:lnTo>
                  <a:lnTo>
                    <a:pt x="32727" y="10140"/>
                  </a:lnTo>
                  <a:lnTo>
                    <a:pt x="22909" y="13521"/>
                  </a:lnTo>
                  <a:lnTo>
                    <a:pt x="42545" y="3380"/>
                  </a:lnTo>
                  <a:lnTo>
                    <a:pt x="56727" y="0"/>
                  </a:lnTo>
                  <a:lnTo>
                    <a:pt x="74181" y="0"/>
                  </a:lnTo>
                  <a:lnTo>
                    <a:pt x="74181" y="3380"/>
                  </a:lnTo>
                  <a:lnTo>
                    <a:pt x="74181" y="0"/>
                  </a:lnTo>
                  <a:lnTo>
                    <a:pt x="88363" y="5070"/>
                  </a:lnTo>
                  <a:lnTo>
                    <a:pt x="103636" y="15211"/>
                  </a:lnTo>
                  <a:lnTo>
                    <a:pt x="111272" y="23661"/>
                  </a:lnTo>
                  <a:lnTo>
                    <a:pt x="116727" y="28732"/>
                  </a:lnTo>
                  <a:lnTo>
                    <a:pt x="120000" y="38873"/>
                  </a:lnTo>
                  <a:lnTo>
                    <a:pt x="117818" y="49014"/>
                  </a:lnTo>
                  <a:lnTo>
                    <a:pt x="114545" y="62535"/>
                  </a:lnTo>
                  <a:lnTo>
                    <a:pt x="106909" y="74366"/>
                  </a:lnTo>
                  <a:lnTo>
                    <a:pt x="94909" y="87887"/>
                  </a:lnTo>
                  <a:lnTo>
                    <a:pt x="68727" y="99718"/>
                  </a:lnTo>
                  <a:lnTo>
                    <a:pt x="43636" y="113239"/>
                  </a:lnTo>
                  <a:lnTo>
                    <a:pt x="19636" y="120000"/>
                  </a:lnTo>
                  <a:lnTo>
                    <a:pt x="0" y="113239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Shape 694"/>
            <p:cNvSpPr/>
            <p:nvPr/>
          </p:nvSpPr>
          <p:spPr>
            <a:xfrm>
              <a:off x="5245100" y="279400"/>
              <a:ext cx="723900" cy="4508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6619"/>
                  </a:moveTo>
                  <a:lnTo>
                    <a:pt x="23362" y="109859"/>
                  </a:lnTo>
                  <a:lnTo>
                    <a:pt x="46725" y="99718"/>
                  </a:lnTo>
                  <a:lnTo>
                    <a:pt x="72212" y="84507"/>
                  </a:lnTo>
                  <a:lnTo>
                    <a:pt x="82831" y="70985"/>
                  </a:lnTo>
                  <a:lnTo>
                    <a:pt x="89203" y="59154"/>
                  </a:lnTo>
                  <a:lnTo>
                    <a:pt x="94513" y="45633"/>
                  </a:lnTo>
                  <a:lnTo>
                    <a:pt x="94513" y="35492"/>
                  </a:lnTo>
                  <a:lnTo>
                    <a:pt x="91327" y="25352"/>
                  </a:lnTo>
                  <a:lnTo>
                    <a:pt x="86017" y="16901"/>
                  </a:lnTo>
                  <a:lnTo>
                    <a:pt x="78584" y="11830"/>
                  </a:lnTo>
                  <a:lnTo>
                    <a:pt x="72212" y="5070"/>
                  </a:lnTo>
                  <a:lnTo>
                    <a:pt x="63716" y="0"/>
                  </a:lnTo>
                  <a:lnTo>
                    <a:pt x="73274" y="0"/>
                  </a:lnTo>
                  <a:lnTo>
                    <a:pt x="86017" y="1690"/>
                  </a:lnTo>
                  <a:lnTo>
                    <a:pt x="100884" y="10140"/>
                  </a:lnTo>
                  <a:lnTo>
                    <a:pt x="107256" y="15211"/>
                  </a:lnTo>
                  <a:lnTo>
                    <a:pt x="113628" y="21971"/>
                  </a:lnTo>
                  <a:lnTo>
                    <a:pt x="118938" y="32112"/>
                  </a:lnTo>
                  <a:lnTo>
                    <a:pt x="120000" y="49014"/>
                  </a:lnTo>
                  <a:lnTo>
                    <a:pt x="118938" y="54084"/>
                  </a:lnTo>
                  <a:lnTo>
                    <a:pt x="113628" y="64225"/>
                  </a:lnTo>
                  <a:lnTo>
                    <a:pt x="109380" y="70985"/>
                  </a:lnTo>
                  <a:lnTo>
                    <a:pt x="98761" y="79436"/>
                  </a:lnTo>
                  <a:lnTo>
                    <a:pt x="88141" y="86197"/>
                  </a:lnTo>
                  <a:lnTo>
                    <a:pt x="70088" y="96338"/>
                  </a:lnTo>
                  <a:lnTo>
                    <a:pt x="46725" y="106478"/>
                  </a:lnTo>
                  <a:lnTo>
                    <a:pt x="26548" y="114929"/>
                  </a:lnTo>
                  <a:lnTo>
                    <a:pt x="10619" y="120000"/>
                  </a:lnTo>
                  <a:lnTo>
                    <a:pt x="0" y="116619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Shape 695"/>
            <p:cNvSpPr/>
            <p:nvPr/>
          </p:nvSpPr>
          <p:spPr>
            <a:xfrm>
              <a:off x="5310187" y="323850"/>
              <a:ext cx="760411" cy="4111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000" y="101538"/>
                  </a:moveTo>
                  <a:lnTo>
                    <a:pt x="49000" y="108923"/>
                  </a:lnTo>
                  <a:lnTo>
                    <a:pt x="38000" y="114461"/>
                  </a:lnTo>
                  <a:lnTo>
                    <a:pt x="26000" y="118153"/>
                  </a:lnTo>
                  <a:lnTo>
                    <a:pt x="12000" y="120000"/>
                  </a:lnTo>
                  <a:lnTo>
                    <a:pt x="0" y="118153"/>
                  </a:lnTo>
                  <a:lnTo>
                    <a:pt x="15000" y="114461"/>
                  </a:lnTo>
                  <a:lnTo>
                    <a:pt x="34000" y="107076"/>
                  </a:lnTo>
                  <a:lnTo>
                    <a:pt x="58000" y="92307"/>
                  </a:lnTo>
                  <a:lnTo>
                    <a:pt x="73000" y="84923"/>
                  </a:lnTo>
                  <a:lnTo>
                    <a:pt x="85000" y="73846"/>
                  </a:lnTo>
                  <a:lnTo>
                    <a:pt x="94000" y="64615"/>
                  </a:lnTo>
                  <a:lnTo>
                    <a:pt x="99000" y="57230"/>
                  </a:lnTo>
                  <a:lnTo>
                    <a:pt x="103000" y="46153"/>
                  </a:lnTo>
                  <a:lnTo>
                    <a:pt x="105000" y="40615"/>
                  </a:lnTo>
                  <a:lnTo>
                    <a:pt x="103000" y="22153"/>
                  </a:lnTo>
                  <a:lnTo>
                    <a:pt x="97000" y="9230"/>
                  </a:lnTo>
                  <a:lnTo>
                    <a:pt x="90000" y="0"/>
                  </a:lnTo>
                  <a:lnTo>
                    <a:pt x="102000" y="3692"/>
                  </a:lnTo>
                  <a:lnTo>
                    <a:pt x="108000" y="9230"/>
                  </a:lnTo>
                  <a:lnTo>
                    <a:pt x="114000" y="14769"/>
                  </a:lnTo>
                  <a:lnTo>
                    <a:pt x="118000" y="25846"/>
                  </a:lnTo>
                  <a:lnTo>
                    <a:pt x="120000" y="40615"/>
                  </a:lnTo>
                  <a:lnTo>
                    <a:pt x="117000" y="48000"/>
                  </a:lnTo>
                  <a:lnTo>
                    <a:pt x="106000" y="68307"/>
                  </a:lnTo>
                  <a:lnTo>
                    <a:pt x="99000" y="79384"/>
                  </a:lnTo>
                  <a:lnTo>
                    <a:pt x="88000" y="90461"/>
                  </a:lnTo>
                  <a:lnTo>
                    <a:pt x="76000" y="97846"/>
                  </a:lnTo>
                  <a:lnTo>
                    <a:pt x="61000" y="101538"/>
                  </a:lnTo>
                  <a:lnTo>
                    <a:pt x="61000" y="103384"/>
                  </a:lnTo>
                  <a:lnTo>
                    <a:pt x="59000" y="101538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Shape 696"/>
            <p:cNvSpPr/>
            <p:nvPr/>
          </p:nvSpPr>
          <p:spPr>
            <a:xfrm>
              <a:off x="5561012" y="241300"/>
              <a:ext cx="604837" cy="4413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789" y="120000"/>
                  </a:moveTo>
                  <a:lnTo>
                    <a:pt x="46736" y="114782"/>
                  </a:lnTo>
                  <a:lnTo>
                    <a:pt x="63157" y="107826"/>
                  </a:lnTo>
                  <a:lnTo>
                    <a:pt x="74526" y="99130"/>
                  </a:lnTo>
                  <a:lnTo>
                    <a:pt x="85894" y="88695"/>
                  </a:lnTo>
                  <a:lnTo>
                    <a:pt x="97263" y="67826"/>
                  </a:lnTo>
                  <a:lnTo>
                    <a:pt x="102315" y="60869"/>
                  </a:lnTo>
                  <a:lnTo>
                    <a:pt x="101052" y="43478"/>
                  </a:lnTo>
                  <a:lnTo>
                    <a:pt x="94736" y="36521"/>
                  </a:lnTo>
                  <a:lnTo>
                    <a:pt x="85894" y="26086"/>
                  </a:lnTo>
                  <a:lnTo>
                    <a:pt x="74526" y="22608"/>
                  </a:lnTo>
                  <a:lnTo>
                    <a:pt x="60631" y="20869"/>
                  </a:lnTo>
                  <a:lnTo>
                    <a:pt x="42947" y="12173"/>
                  </a:lnTo>
                  <a:lnTo>
                    <a:pt x="27789" y="10434"/>
                  </a:lnTo>
                  <a:lnTo>
                    <a:pt x="8842" y="10434"/>
                  </a:lnTo>
                  <a:lnTo>
                    <a:pt x="0" y="6956"/>
                  </a:lnTo>
                  <a:lnTo>
                    <a:pt x="16421" y="1739"/>
                  </a:lnTo>
                  <a:lnTo>
                    <a:pt x="30315" y="0"/>
                  </a:lnTo>
                  <a:lnTo>
                    <a:pt x="42947" y="0"/>
                  </a:lnTo>
                  <a:lnTo>
                    <a:pt x="60631" y="1739"/>
                  </a:lnTo>
                  <a:lnTo>
                    <a:pt x="78315" y="6956"/>
                  </a:lnTo>
                  <a:lnTo>
                    <a:pt x="94736" y="17391"/>
                  </a:lnTo>
                  <a:lnTo>
                    <a:pt x="109894" y="33043"/>
                  </a:lnTo>
                  <a:lnTo>
                    <a:pt x="116210" y="38260"/>
                  </a:lnTo>
                  <a:lnTo>
                    <a:pt x="117473" y="48695"/>
                  </a:lnTo>
                  <a:lnTo>
                    <a:pt x="120000" y="60869"/>
                  </a:lnTo>
                  <a:lnTo>
                    <a:pt x="116210" y="71304"/>
                  </a:lnTo>
                  <a:lnTo>
                    <a:pt x="108631" y="81739"/>
                  </a:lnTo>
                  <a:lnTo>
                    <a:pt x="98526" y="88695"/>
                  </a:lnTo>
                  <a:lnTo>
                    <a:pt x="85894" y="99130"/>
                  </a:lnTo>
                  <a:lnTo>
                    <a:pt x="68210" y="109565"/>
                  </a:lnTo>
                  <a:lnTo>
                    <a:pt x="54315" y="118260"/>
                  </a:lnTo>
                  <a:lnTo>
                    <a:pt x="45473" y="120000"/>
                  </a:lnTo>
                  <a:lnTo>
                    <a:pt x="27789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Shape 697"/>
            <p:cNvSpPr/>
            <p:nvPr/>
          </p:nvSpPr>
          <p:spPr>
            <a:xfrm>
              <a:off x="5810250" y="247650"/>
              <a:ext cx="457200" cy="44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000" y="116571"/>
                  </a:moveTo>
                  <a:lnTo>
                    <a:pt x="0" y="120000"/>
                  </a:lnTo>
                  <a:lnTo>
                    <a:pt x="30000" y="106285"/>
                  </a:lnTo>
                  <a:lnTo>
                    <a:pt x="48333" y="99428"/>
                  </a:lnTo>
                  <a:lnTo>
                    <a:pt x="65000" y="89142"/>
                  </a:lnTo>
                  <a:lnTo>
                    <a:pt x="80000" y="78857"/>
                  </a:lnTo>
                  <a:lnTo>
                    <a:pt x="90000" y="68571"/>
                  </a:lnTo>
                  <a:lnTo>
                    <a:pt x="93333" y="58285"/>
                  </a:lnTo>
                  <a:lnTo>
                    <a:pt x="93333" y="46285"/>
                  </a:lnTo>
                  <a:lnTo>
                    <a:pt x="90000" y="36000"/>
                  </a:lnTo>
                  <a:lnTo>
                    <a:pt x="83333" y="30857"/>
                  </a:lnTo>
                  <a:lnTo>
                    <a:pt x="68333" y="18857"/>
                  </a:lnTo>
                  <a:lnTo>
                    <a:pt x="53333" y="10285"/>
                  </a:lnTo>
                  <a:lnTo>
                    <a:pt x="38333" y="3428"/>
                  </a:lnTo>
                  <a:lnTo>
                    <a:pt x="23333" y="0"/>
                  </a:lnTo>
                  <a:lnTo>
                    <a:pt x="38333" y="0"/>
                  </a:lnTo>
                  <a:lnTo>
                    <a:pt x="60000" y="3428"/>
                  </a:lnTo>
                  <a:lnTo>
                    <a:pt x="88333" y="13714"/>
                  </a:lnTo>
                  <a:lnTo>
                    <a:pt x="100000" y="20571"/>
                  </a:lnTo>
                  <a:lnTo>
                    <a:pt x="115000" y="30857"/>
                  </a:lnTo>
                  <a:lnTo>
                    <a:pt x="118333" y="36000"/>
                  </a:lnTo>
                  <a:lnTo>
                    <a:pt x="120000" y="44571"/>
                  </a:lnTo>
                  <a:lnTo>
                    <a:pt x="118333" y="58285"/>
                  </a:lnTo>
                  <a:lnTo>
                    <a:pt x="115000" y="65142"/>
                  </a:lnTo>
                  <a:lnTo>
                    <a:pt x="108333" y="75428"/>
                  </a:lnTo>
                  <a:lnTo>
                    <a:pt x="98333" y="84000"/>
                  </a:lnTo>
                  <a:lnTo>
                    <a:pt x="85000" y="89142"/>
                  </a:lnTo>
                  <a:lnTo>
                    <a:pt x="63333" y="101142"/>
                  </a:lnTo>
                  <a:lnTo>
                    <a:pt x="43333" y="111428"/>
                  </a:lnTo>
                  <a:lnTo>
                    <a:pt x="25000" y="116571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Shape 698"/>
            <p:cNvSpPr/>
            <p:nvPr/>
          </p:nvSpPr>
          <p:spPr>
            <a:xfrm>
              <a:off x="5937250" y="228600"/>
              <a:ext cx="469899" cy="4508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324" y="118309"/>
                  </a:moveTo>
                  <a:lnTo>
                    <a:pt x="0" y="120000"/>
                  </a:lnTo>
                  <a:lnTo>
                    <a:pt x="34054" y="104788"/>
                  </a:lnTo>
                  <a:lnTo>
                    <a:pt x="53513" y="94647"/>
                  </a:lnTo>
                  <a:lnTo>
                    <a:pt x="64864" y="87887"/>
                  </a:lnTo>
                  <a:lnTo>
                    <a:pt x="74594" y="79436"/>
                  </a:lnTo>
                  <a:lnTo>
                    <a:pt x="79459" y="72676"/>
                  </a:lnTo>
                  <a:lnTo>
                    <a:pt x="84324" y="62535"/>
                  </a:lnTo>
                  <a:lnTo>
                    <a:pt x="84324" y="49014"/>
                  </a:lnTo>
                  <a:lnTo>
                    <a:pt x="84324" y="40563"/>
                  </a:lnTo>
                  <a:lnTo>
                    <a:pt x="79459" y="33802"/>
                  </a:lnTo>
                  <a:lnTo>
                    <a:pt x="60000" y="18591"/>
                  </a:lnTo>
                  <a:lnTo>
                    <a:pt x="38918" y="8450"/>
                  </a:lnTo>
                  <a:lnTo>
                    <a:pt x="16216" y="5070"/>
                  </a:lnTo>
                  <a:lnTo>
                    <a:pt x="0" y="3380"/>
                  </a:lnTo>
                  <a:lnTo>
                    <a:pt x="19459" y="0"/>
                  </a:lnTo>
                  <a:lnTo>
                    <a:pt x="45405" y="0"/>
                  </a:lnTo>
                  <a:lnTo>
                    <a:pt x="60000" y="3380"/>
                  </a:lnTo>
                  <a:lnTo>
                    <a:pt x="77837" y="8450"/>
                  </a:lnTo>
                  <a:lnTo>
                    <a:pt x="92432" y="15211"/>
                  </a:lnTo>
                  <a:lnTo>
                    <a:pt x="110270" y="25352"/>
                  </a:lnTo>
                  <a:lnTo>
                    <a:pt x="115135" y="30422"/>
                  </a:lnTo>
                  <a:lnTo>
                    <a:pt x="120000" y="38873"/>
                  </a:lnTo>
                  <a:lnTo>
                    <a:pt x="120000" y="43943"/>
                  </a:lnTo>
                  <a:lnTo>
                    <a:pt x="120000" y="54084"/>
                  </a:lnTo>
                  <a:lnTo>
                    <a:pt x="115135" y="62535"/>
                  </a:lnTo>
                  <a:lnTo>
                    <a:pt x="105405" y="72676"/>
                  </a:lnTo>
                  <a:lnTo>
                    <a:pt x="92432" y="82816"/>
                  </a:lnTo>
                  <a:lnTo>
                    <a:pt x="68108" y="98028"/>
                  </a:lnTo>
                  <a:lnTo>
                    <a:pt x="45405" y="109859"/>
                  </a:lnTo>
                  <a:lnTo>
                    <a:pt x="24324" y="118309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Shape 699"/>
            <p:cNvSpPr/>
            <p:nvPr/>
          </p:nvSpPr>
          <p:spPr>
            <a:xfrm>
              <a:off x="6070600" y="220662"/>
              <a:ext cx="455612" cy="4429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20281" y="109859"/>
                  </a:lnTo>
                  <a:lnTo>
                    <a:pt x="40563" y="99718"/>
                  </a:lnTo>
                  <a:lnTo>
                    <a:pt x="60845" y="84507"/>
                  </a:lnTo>
                  <a:lnTo>
                    <a:pt x="76056" y="74366"/>
                  </a:lnTo>
                  <a:lnTo>
                    <a:pt x="84507" y="65915"/>
                  </a:lnTo>
                  <a:lnTo>
                    <a:pt x="89577" y="55774"/>
                  </a:lnTo>
                  <a:lnTo>
                    <a:pt x="91267" y="45633"/>
                  </a:lnTo>
                  <a:lnTo>
                    <a:pt x="89577" y="37183"/>
                  </a:lnTo>
                  <a:lnTo>
                    <a:pt x="86197" y="32112"/>
                  </a:lnTo>
                  <a:lnTo>
                    <a:pt x="79436" y="25352"/>
                  </a:lnTo>
                  <a:lnTo>
                    <a:pt x="60845" y="15211"/>
                  </a:lnTo>
                  <a:lnTo>
                    <a:pt x="42253" y="6760"/>
                  </a:lnTo>
                  <a:lnTo>
                    <a:pt x="25352" y="1690"/>
                  </a:lnTo>
                  <a:lnTo>
                    <a:pt x="6760" y="0"/>
                  </a:lnTo>
                  <a:lnTo>
                    <a:pt x="27042" y="0"/>
                  </a:lnTo>
                  <a:lnTo>
                    <a:pt x="50704" y="1690"/>
                  </a:lnTo>
                  <a:lnTo>
                    <a:pt x="76056" y="6760"/>
                  </a:lnTo>
                  <a:lnTo>
                    <a:pt x="89577" y="11830"/>
                  </a:lnTo>
                  <a:lnTo>
                    <a:pt x="99718" y="20281"/>
                  </a:lnTo>
                  <a:lnTo>
                    <a:pt x="109859" y="30422"/>
                  </a:lnTo>
                  <a:lnTo>
                    <a:pt x="116619" y="40563"/>
                  </a:lnTo>
                  <a:lnTo>
                    <a:pt x="120000" y="50704"/>
                  </a:lnTo>
                  <a:lnTo>
                    <a:pt x="120000" y="57464"/>
                  </a:lnTo>
                  <a:lnTo>
                    <a:pt x="114929" y="65915"/>
                  </a:lnTo>
                  <a:lnTo>
                    <a:pt x="99718" y="81126"/>
                  </a:lnTo>
                  <a:lnTo>
                    <a:pt x="70985" y="99718"/>
                  </a:lnTo>
                  <a:lnTo>
                    <a:pt x="45633" y="109859"/>
                  </a:lnTo>
                  <a:lnTo>
                    <a:pt x="30422" y="116619"/>
                  </a:lnTo>
                  <a:lnTo>
                    <a:pt x="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Shape 700"/>
            <p:cNvSpPr/>
            <p:nvPr/>
          </p:nvSpPr>
          <p:spPr>
            <a:xfrm>
              <a:off x="6229350" y="220662"/>
              <a:ext cx="412749" cy="425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40615" y="98823"/>
                  </a:lnTo>
                  <a:lnTo>
                    <a:pt x="64615" y="84705"/>
                  </a:lnTo>
                  <a:lnTo>
                    <a:pt x="73846" y="79411"/>
                  </a:lnTo>
                  <a:lnTo>
                    <a:pt x="81230" y="72352"/>
                  </a:lnTo>
                  <a:lnTo>
                    <a:pt x="84923" y="63529"/>
                  </a:lnTo>
                  <a:lnTo>
                    <a:pt x="86769" y="52941"/>
                  </a:lnTo>
                  <a:lnTo>
                    <a:pt x="84923" y="42352"/>
                  </a:lnTo>
                  <a:lnTo>
                    <a:pt x="75692" y="31764"/>
                  </a:lnTo>
                  <a:lnTo>
                    <a:pt x="64615" y="17647"/>
                  </a:lnTo>
                  <a:lnTo>
                    <a:pt x="51692" y="10588"/>
                  </a:lnTo>
                  <a:lnTo>
                    <a:pt x="36923" y="5294"/>
                  </a:lnTo>
                  <a:lnTo>
                    <a:pt x="3692" y="0"/>
                  </a:lnTo>
                  <a:lnTo>
                    <a:pt x="36923" y="0"/>
                  </a:lnTo>
                  <a:lnTo>
                    <a:pt x="59076" y="1764"/>
                  </a:lnTo>
                  <a:lnTo>
                    <a:pt x="81230" y="7058"/>
                  </a:lnTo>
                  <a:lnTo>
                    <a:pt x="97846" y="15882"/>
                  </a:lnTo>
                  <a:lnTo>
                    <a:pt x="112615" y="26470"/>
                  </a:lnTo>
                  <a:lnTo>
                    <a:pt x="114461" y="28235"/>
                  </a:lnTo>
                  <a:lnTo>
                    <a:pt x="120000" y="38823"/>
                  </a:lnTo>
                  <a:lnTo>
                    <a:pt x="120000" y="44117"/>
                  </a:lnTo>
                  <a:lnTo>
                    <a:pt x="120000" y="54705"/>
                  </a:lnTo>
                  <a:lnTo>
                    <a:pt x="118153" y="63529"/>
                  </a:lnTo>
                  <a:lnTo>
                    <a:pt x="108923" y="72352"/>
                  </a:lnTo>
                  <a:lnTo>
                    <a:pt x="92307" y="84705"/>
                  </a:lnTo>
                  <a:lnTo>
                    <a:pt x="57230" y="100588"/>
                  </a:lnTo>
                  <a:lnTo>
                    <a:pt x="25846" y="111176"/>
                  </a:lnTo>
                  <a:lnTo>
                    <a:pt x="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Shape 701"/>
            <p:cNvSpPr/>
            <p:nvPr/>
          </p:nvSpPr>
          <p:spPr>
            <a:xfrm>
              <a:off x="6311900" y="527050"/>
              <a:ext cx="393700" cy="114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322" y="120000"/>
                  </a:moveTo>
                  <a:lnTo>
                    <a:pt x="71612" y="100000"/>
                  </a:lnTo>
                  <a:lnTo>
                    <a:pt x="42580" y="100000"/>
                  </a:lnTo>
                  <a:lnTo>
                    <a:pt x="11612" y="113333"/>
                  </a:lnTo>
                  <a:lnTo>
                    <a:pt x="0" y="120000"/>
                  </a:lnTo>
                  <a:lnTo>
                    <a:pt x="46451" y="53333"/>
                  </a:lnTo>
                  <a:lnTo>
                    <a:pt x="71612" y="0"/>
                  </a:lnTo>
                  <a:lnTo>
                    <a:pt x="75483" y="0"/>
                  </a:lnTo>
                  <a:lnTo>
                    <a:pt x="92903" y="13333"/>
                  </a:lnTo>
                  <a:lnTo>
                    <a:pt x="106451" y="20000"/>
                  </a:lnTo>
                  <a:lnTo>
                    <a:pt x="116129" y="53333"/>
                  </a:lnTo>
                  <a:lnTo>
                    <a:pt x="120000" y="80000"/>
                  </a:lnTo>
                  <a:lnTo>
                    <a:pt x="116129" y="113333"/>
                  </a:lnTo>
                  <a:lnTo>
                    <a:pt x="112258" y="120000"/>
                  </a:lnTo>
                  <a:lnTo>
                    <a:pt x="110322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Shape 702"/>
            <p:cNvSpPr/>
            <p:nvPr/>
          </p:nvSpPr>
          <p:spPr>
            <a:xfrm>
              <a:off x="6565900" y="520700"/>
              <a:ext cx="241299" cy="139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6842" y="114545"/>
                  </a:moveTo>
                  <a:lnTo>
                    <a:pt x="69473" y="87272"/>
                  </a:lnTo>
                  <a:lnTo>
                    <a:pt x="72631" y="70909"/>
                  </a:lnTo>
                  <a:lnTo>
                    <a:pt x="72631" y="54545"/>
                  </a:lnTo>
                  <a:lnTo>
                    <a:pt x="69473" y="38181"/>
                  </a:lnTo>
                  <a:lnTo>
                    <a:pt x="53684" y="21818"/>
                  </a:lnTo>
                  <a:lnTo>
                    <a:pt x="34736" y="16363"/>
                  </a:lnTo>
                  <a:lnTo>
                    <a:pt x="0" y="0"/>
                  </a:lnTo>
                  <a:lnTo>
                    <a:pt x="53684" y="5454"/>
                  </a:lnTo>
                  <a:lnTo>
                    <a:pt x="91578" y="16363"/>
                  </a:lnTo>
                  <a:lnTo>
                    <a:pt x="110526" y="32727"/>
                  </a:lnTo>
                  <a:lnTo>
                    <a:pt x="120000" y="49090"/>
                  </a:lnTo>
                  <a:lnTo>
                    <a:pt x="120000" y="65454"/>
                  </a:lnTo>
                  <a:lnTo>
                    <a:pt x="116842" y="98181"/>
                  </a:lnTo>
                  <a:lnTo>
                    <a:pt x="101052" y="114545"/>
                  </a:lnTo>
                  <a:lnTo>
                    <a:pt x="82105" y="120000"/>
                  </a:lnTo>
                  <a:lnTo>
                    <a:pt x="56842" y="11454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Shape 703"/>
            <p:cNvSpPr/>
            <p:nvPr/>
          </p:nvSpPr>
          <p:spPr>
            <a:xfrm>
              <a:off x="6578600" y="508000"/>
              <a:ext cx="342899" cy="1746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1111" y="120000"/>
                  </a:moveTo>
                  <a:lnTo>
                    <a:pt x="57777" y="115555"/>
                  </a:lnTo>
                  <a:lnTo>
                    <a:pt x="71111" y="106666"/>
                  </a:lnTo>
                  <a:lnTo>
                    <a:pt x="80000" y="88888"/>
                  </a:lnTo>
                  <a:lnTo>
                    <a:pt x="84444" y="75555"/>
                  </a:lnTo>
                  <a:lnTo>
                    <a:pt x="84444" y="62222"/>
                  </a:lnTo>
                  <a:lnTo>
                    <a:pt x="84444" y="48888"/>
                  </a:lnTo>
                  <a:lnTo>
                    <a:pt x="73333" y="35555"/>
                  </a:lnTo>
                  <a:lnTo>
                    <a:pt x="64444" y="22222"/>
                  </a:lnTo>
                  <a:lnTo>
                    <a:pt x="40000" y="8888"/>
                  </a:lnTo>
                  <a:lnTo>
                    <a:pt x="15555" y="8888"/>
                  </a:lnTo>
                  <a:lnTo>
                    <a:pt x="0" y="8888"/>
                  </a:lnTo>
                  <a:lnTo>
                    <a:pt x="2222" y="0"/>
                  </a:lnTo>
                  <a:lnTo>
                    <a:pt x="20000" y="0"/>
                  </a:lnTo>
                  <a:lnTo>
                    <a:pt x="57777" y="0"/>
                  </a:lnTo>
                  <a:lnTo>
                    <a:pt x="77777" y="8888"/>
                  </a:lnTo>
                  <a:lnTo>
                    <a:pt x="93333" y="13333"/>
                  </a:lnTo>
                  <a:lnTo>
                    <a:pt x="111111" y="26666"/>
                  </a:lnTo>
                  <a:lnTo>
                    <a:pt x="117777" y="48888"/>
                  </a:lnTo>
                  <a:lnTo>
                    <a:pt x="120000" y="62222"/>
                  </a:lnTo>
                  <a:lnTo>
                    <a:pt x="120000" y="75555"/>
                  </a:lnTo>
                  <a:lnTo>
                    <a:pt x="117777" y="88888"/>
                  </a:lnTo>
                  <a:lnTo>
                    <a:pt x="111111" y="102222"/>
                  </a:lnTo>
                  <a:lnTo>
                    <a:pt x="100000" y="115555"/>
                  </a:lnTo>
                  <a:lnTo>
                    <a:pt x="71111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Shape 704"/>
            <p:cNvSpPr/>
            <p:nvPr/>
          </p:nvSpPr>
          <p:spPr>
            <a:xfrm>
              <a:off x="6597650" y="468312"/>
              <a:ext cx="469899" cy="2492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891" y="107692"/>
                  </a:moveTo>
                  <a:lnTo>
                    <a:pt x="71351" y="98461"/>
                  </a:lnTo>
                  <a:lnTo>
                    <a:pt x="76216" y="92307"/>
                  </a:lnTo>
                  <a:lnTo>
                    <a:pt x="81081" y="83076"/>
                  </a:lnTo>
                  <a:lnTo>
                    <a:pt x="82702" y="70769"/>
                  </a:lnTo>
                  <a:lnTo>
                    <a:pt x="85945" y="61538"/>
                  </a:lnTo>
                  <a:lnTo>
                    <a:pt x="82702" y="52307"/>
                  </a:lnTo>
                  <a:lnTo>
                    <a:pt x="77837" y="36923"/>
                  </a:lnTo>
                  <a:lnTo>
                    <a:pt x="68108" y="27692"/>
                  </a:lnTo>
                  <a:lnTo>
                    <a:pt x="43783" y="15384"/>
                  </a:lnTo>
                  <a:lnTo>
                    <a:pt x="16216" y="15384"/>
                  </a:lnTo>
                  <a:lnTo>
                    <a:pt x="0" y="15384"/>
                  </a:lnTo>
                  <a:lnTo>
                    <a:pt x="6486" y="0"/>
                  </a:lnTo>
                  <a:lnTo>
                    <a:pt x="6486" y="6153"/>
                  </a:lnTo>
                  <a:lnTo>
                    <a:pt x="19459" y="0"/>
                  </a:lnTo>
                  <a:lnTo>
                    <a:pt x="37297" y="0"/>
                  </a:lnTo>
                  <a:lnTo>
                    <a:pt x="61621" y="6153"/>
                  </a:lnTo>
                  <a:lnTo>
                    <a:pt x="77837" y="9230"/>
                  </a:lnTo>
                  <a:lnTo>
                    <a:pt x="92432" y="18461"/>
                  </a:lnTo>
                  <a:lnTo>
                    <a:pt x="102162" y="27692"/>
                  </a:lnTo>
                  <a:lnTo>
                    <a:pt x="110270" y="36923"/>
                  </a:lnTo>
                  <a:lnTo>
                    <a:pt x="116756" y="52307"/>
                  </a:lnTo>
                  <a:lnTo>
                    <a:pt x="120000" y="61538"/>
                  </a:lnTo>
                  <a:lnTo>
                    <a:pt x="115135" y="73846"/>
                  </a:lnTo>
                  <a:lnTo>
                    <a:pt x="110270" y="89230"/>
                  </a:lnTo>
                  <a:lnTo>
                    <a:pt x="92432" y="107692"/>
                  </a:lnTo>
                  <a:lnTo>
                    <a:pt x="77837" y="116923"/>
                  </a:lnTo>
                  <a:lnTo>
                    <a:pt x="68108" y="120000"/>
                  </a:lnTo>
                  <a:lnTo>
                    <a:pt x="51891" y="10769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Shape 705"/>
            <p:cNvSpPr/>
            <p:nvPr/>
          </p:nvSpPr>
          <p:spPr>
            <a:xfrm>
              <a:off x="6623050" y="431800"/>
              <a:ext cx="520700" cy="320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536" y="105882"/>
                  </a:moveTo>
                  <a:lnTo>
                    <a:pt x="68780" y="103529"/>
                  </a:lnTo>
                  <a:lnTo>
                    <a:pt x="81951" y="96470"/>
                  </a:lnTo>
                  <a:lnTo>
                    <a:pt x="95121" y="82352"/>
                  </a:lnTo>
                  <a:lnTo>
                    <a:pt x="99512" y="70588"/>
                  </a:lnTo>
                  <a:lnTo>
                    <a:pt x="103902" y="61176"/>
                  </a:lnTo>
                  <a:lnTo>
                    <a:pt x="102439" y="54117"/>
                  </a:lnTo>
                  <a:lnTo>
                    <a:pt x="95121" y="40000"/>
                  </a:lnTo>
                  <a:lnTo>
                    <a:pt x="89268" y="32941"/>
                  </a:lnTo>
                  <a:lnTo>
                    <a:pt x="80487" y="25882"/>
                  </a:lnTo>
                  <a:lnTo>
                    <a:pt x="67317" y="18823"/>
                  </a:lnTo>
                  <a:lnTo>
                    <a:pt x="49756" y="14117"/>
                  </a:lnTo>
                  <a:lnTo>
                    <a:pt x="29268" y="14117"/>
                  </a:lnTo>
                  <a:lnTo>
                    <a:pt x="13170" y="11764"/>
                  </a:lnTo>
                  <a:lnTo>
                    <a:pt x="0" y="14117"/>
                  </a:lnTo>
                  <a:lnTo>
                    <a:pt x="4390" y="0"/>
                  </a:lnTo>
                  <a:lnTo>
                    <a:pt x="20487" y="0"/>
                  </a:lnTo>
                  <a:lnTo>
                    <a:pt x="38048" y="0"/>
                  </a:lnTo>
                  <a:lnTo>
                    <a:pt x="42439" y="0"/>
                  </a:lnTo>
                  <a:lnTo>
                    <a:pt x="60000" y="7058"/>
                  </a:lnTo>
                  <a:lnTo>
                    <a:pt x="60000" y="2352"/>
                  </a:lnTo>
                  <a:lnTo>
                    <a:pt x="55609" y="2352"/>
                  </a:lnTo>
                  <a:lnTo>
                    <a:pt x="68780" y="7058"/>
                  </a:lnTo>
                  <a:lnTo>
                    <a:pt x="84878" y="14117"/>
                  </a:lnTo>
                  <a:lnTo>
                    <a:pt x="99512" y="21176"/>
                  </a:lnTo>
                  <a:lnTo>
                    <a:pt x="115609" y="40000"/>
                  </a:lnTo>
                  <a:lnTo>
                    <a:pt x="120000" y="47058"/>
                  </a:lnTo>
                  <a:lnTo>
                    <a:pt x="120000" y="56470"/>
                  </a:lnTo>
                  <a:lnTo>
                    <a:pt x="120000" y="70588"/>
                  </a:lnTo>
                  <a:lnTo>
                    <a:pt x="118536" y="77647"/>
                  </a:lnTo>
                  <a:lnTo>
                    <a:pt x="115609" y="84705"/>
                  </a:lnTo>
                  <a:lnTo>
                    <a:pt x="102439" y="98823"/>
                  </a:lnTo>
                  <a:lnTo>
                    <a:pt x="64390" y="120000"/>
                  </a:lnTo>
                  <a:lnTo>
                    <a:pt x="58536" y="10588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Shape 706"/>
            <p:cNvSpPr/>
            <p:nvPr/>
          </p:nvSpPr>
          <p:spPr>
            <a:xfrm>
              <a:off x="6897686" y="450850"/>
              <a:ext cx="506412" cy="3540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00" y="115714"/>
                  </a:moveTo>
                  <a:lnTo>
                    <a:pt x="31500" y="109285"/>
                  </a:lnTo>
                  <a:lnTo>
                    <a:pt x="54000" y="100714"/>
                  </a:lnTo>
                  <a:lnTo>
                    <a:pt x="79500" y="87857"/>
                  </a:lnTo>
                  <a:lnTo>
                    <a:pt x="90000" y="77142"/>
                  </a:lnTo>
                  <a:lnTo>
                    <a:pt x="97500" y="62142"/>
                  </a:lnTo>
                  <a:lnTo>
                    <a:pt x="97500" y="51428"/>
                  </a:lnTo>
                  <a:lnTo>
                    <a:pt x="97500" y="42857"/>
                  </a:lnTo>
                  <a:lnTo>
                    <a:pt x="93000" y="36428"/>
                  </a:lnTo>
                  <a:lnTo>
                    <a:pt x="84000" y="23571"/>
                  </a:lnTo>
                  <a:lnTo>
                    <a:pt x="72000" y="12857"/>
                  </a:lnTo>
                  <a:lnTo>
                    <a:pt x="58500" y="6428"/>
                  </a:lnTo>
                  <a:lnTo>
                    <a:pt x="48000" y="4285"/>
                  </a:lnTo>
                  <a:lnTo>
                    <a:pt x="61500" y="0"/>
                  </a:lnTo>
                  <a:lnTo>
                    <a:pt x="79500" y="4285"/>
                  </a:lnTo>
                  <a:lnTo>
                    <a:pt x="97500" y="10714"/>
                  </a:lnTo>
                  <a:lnTo>
                    <a:pt x="106500" y="17142"/>
                  </a:lnTo>
                  <a:lnTo>
                    <a:pt x="112500" y="25714"/>
                  </a:lnTo>
                  <a:lnTo>
                    <a:pt x="117000" y="32142"/>
                  </a:lnTo>
                  <a:lnTo>
                    <a:pt x="120000" y="38571"/>
                  </a:lnTo>
                  <a:lnTo>
                    <a:pt x="120000" y="51428"/>
                  </a:lnTo>
                  <a:lnTo>
                    <a:pt x="117000" y="62142"/>
                  </a:lnTo>
                  <a:lnTo>
                    <a:pt x="111000" y="70714"/>
                  </a:lnTo>
                  <a:lnTo>
                    <a:pt x="102000" y="81428"/>
                  </a:lnTo>
                  <a:lnTo>
                    <a:pt x="90000" y="89999"/>
                  </a:lnTo>
                  <a:lnTo>
                    <a:pt x="85500" y="94285"/>
                  </a:lnTo>
                  <a:lnTo>
                    <a:pt x="67500" y="102857"/>
                  </a:lnTo>
                  <a:lnTo>
                    <a:pt x="37500" y="113571"/>
                  </a:lnTo>
                  <a:lnTo>
                    <a:pt x="0" y="119999"/>
                  </a:lnTo>
                  <a:lnTo>
                    <a:pt x="1500" y="115714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Shape 707"/>
            <p:cNvSpPr/>
            <p:nvPr/>
          </p:nvSpPr>
          <p:spPr>
            <a:xfrm>
              <a:off x="6807200" y="468312"/>
              <a:ext cx="838199" cy="4079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81" y="103384"/>
                  </a:moveTo>
                  <a:lnTo>
                    <a:pt x="12727" y="97846"/>
                  </a:lnTo>
                  <a:lnTo>
                    <a:pt x="35454" y="94153"/>
                  </a:lnTo>
                  <a:lnTo>
                    <a:pt x="53636" y="86769"/>
                  </a:lnTo>
                  <a:lnTo>
                    <a:pt x="64545" y="77538"/>
                  </a:lnTo>
                  <a:lnTo>
                    <a:pt x="69090" y="72000"/>
                  </a:lnTo>
                  <a:lnTo>
                    <a:pt x="75454" y="64615"/>
                  </a:lnTo>
                  <a:lnTo>
                    <a:pt x="80909" y="55384"/>
                  </a:lnTo>
                  <a:lnTo>
                    <a:pt x="85454" y="48000"/>
                  </a:lnTo>
                  <a:lnTo>
                    <a:pt x="86363" y="38769"/>
                  </a:lnTo>
                  <a:lnTo>
                    <a:pt x="85454" y="27692"/>
                  </a:lnTo>
                  <a:lnTo>
                    <a:pt x="83636" y="22153"/>
                  </a:lnTo>
                  <a:lnTo>
                    <a:pt x="80909" y="14769"/>
                  </a:lnTo>
                  <a:lnTo>
                    <a:pt x="77272" y="5538"/>
                  </a:lnTo>
                  <a:lnTo>
                    <a:pt x="70000" y="0"/>
                  </a:lnTo>
                  <a:lnTo>
                    <a:pt x="80000" y="0"/>
                  </a:lnTo>
                  <a:lnTo>
                    <a:pt x="88181" y="3692"/>
                  </a:lnTo>
                  <a:lnTo>
                    <a:pt x="99090" y="5538"/>
                  </a:lnTo>
                  <a:lnTo>
                    <a:pt x="107272" y="11076"/>
                  </a:lnTo>
                  <a:lnTo>
                    <a:pt x="114545" y="20307"/>
                  </a:lnTo>
                  <a:lnTo>
                    <a:pt x="118181" y="25846"/>
                  </a:lnTo>
                  <a:lnTo>
                    <a:pt x="120000" y="33230"/>
                  </a:lnTo>
                  <a:lnTo>
                    <a:pt x="118181" y="44307"/>
                  </a:lnTo>
                  <a:lnTo>
                    <a:pt x="115454" y="53538"/>
                  </a:lnTo>
                  <a:lnTo>
                    <a:pt x="111818" y="60923"/>
                  </a:lnTo>
                  <a:lnTo>
                    <a:pt x="104545" y="70153"/>
                  </a:lnTo>
                  <a:lnTo>
                    <a:pt x="94545" y="77538"/>
                  </a:lnTo>
                  <a:lnTo>
                    <a:pt x="71818" y="92307"/>
                  </a:lnTo>
                  <a:lnTo>
                    <a:pt x="42727" y="105230"/>
                  </a:lnTo>
                  <a:lnTo>
                    <a:pt x="30000" y="110769"/>
                  </a:lnTo>
                  <a:lnTo>
                    <a:pt x="30000" y="108923"/>
                  </a:lnTo>
                  <a:lnTo>
                    <a:pt x="24545" y="110769"/>
                  </a:lnTo>
                  <a:lnTo>
                    <a:pt x="12727" y="114461"/>
                  </a:lnTo>
                  <a:lnTo>
                    <a:pt x="4545" y="116307"/>
                  </a:lnTo>
                  <a:lnTo>
                    <a:pt x="0" y="120000"/>
                  </a:lnTo>
                  <a:lnTo>
                    <a:pt x="2727" y="114461"/>
                  </a:lnTo>
                  <a:lnTo>
                    <a:pt x="5454" y="108923"/>
                  </a:lnTo>
                  <a:lnTo>
                    <a:pt x="8181" y="103384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Shape 708"/>
            <p:cNvSpPr/>
            <p:nvPr/>
          </p:nvSpPr>
          <p:spPr>
            <a:xfrm>
              <a:off x="6807200" y="863600"/>
              <a:ext cx="165100" cy="88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8571"/>
                  </a:moveTo>
                  <a:lnTo>
                    <a:pt x="0" y="42857"/>
                  </a:lnTo>
                  <a:lnTo>
                    <a:pt x="13846" y="25714"/>
                  </a:lnTo>
                  <a:lnTo>
                    <a:pt x="64615" y="8571"/>
                  </a:lnTo>
                  <a:lnTo>
                    <a:pt x="120000" y="0"/>
                  </a:lnTo>
                  <a:lnTo>
                    <a:pt x="69230" y="42857"/>
                  </a:lnTo>
                  <a:lnTo>
                    <a:pt x="41538" y="77142"/>
                  </a:lnTo>
                  <a:lnTo>
                    <a:pt x="13846" y="119999"/>
                  </a:lnTo>
                  <a:lnTo>
                    <a:pt x="9230" y="94285"/>
                  </a:lnTo>
                  <a:lnTo>
                    <a:pt x="0" y="68571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Shape 709"/>
            <p:cNvSpPr/>
            <p:nvPr/>
          </p:nvSpPr>
          <p:spPr>
            <a:xfrm>
              <a:off x="6826250" y="438150"/>
              <a:ext cx="914400" cy="571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37" y="113333"/>
                  </a:moveTo>
                  <a:lnTo>
                    <a:pt x="0" y="109333"/>
                  </a:lnTo>
                  <a:lnTo>
                    <a:pt x="2482" y="105333"/>
                  </a:lnTo>
                  <a:lnTo>
                    <a:pt x="9103" y="97333"/>
                  </a:lnTo>
                  <a:lnTo>
                    <a:pt x="19862" y="90666"/>
                  </a:lnTo>
                  <a:lnTo>
                    <a:pt x="36413" y="85333"/>
                  </a:lnTo>
                  <a:lnTo>
                    <a:pt x="63724" y="74666"/>
                  </a:lnTo>
                  <a:lnTo>
                    <a:pt x="83586" y="65333"/>
                  </a:lnTo>
                  <a:lnTo>
                    <a:pt x="92689" y="58666"/>
                  </a:lnTo>
                  <a:lnTo>
                    <a:pt x="99310" y="50666"/>
                  </a:lnTo>
                  <a:lnTo>
                    <a:pt x="104275" y="45333"/>
                  </a:lnTo>
                  <a:lnTo>
                    <a:pt x="106758" y="38666"/>
                  </a:lnTo>
                  <a:lnTo>
                    <a:pt x="107586" y="30666"/>
                  </a:lnTo>
                  <a:lnTo>
                    <a:pt x="105103" y="25333"/>
                  </a:lnTo>
                  <a:lnTo>
                    <a:pt x="101793" y="18666"/>
                  </a:lnTo>
                  <a:lnTo>
                    <a:pt x="95172" y="14666"/>
                  </a:lnTo>
                  <a:lnTo>
                    <a:pt x="87724" y="10666"/>
                  </a:lnTo>
                  <a:lnTo>
                    <a:pt x="77793" y="6666"/>
                  </a:lnTo>
                  <a:lnTo>
                    <a:pt x="68689" y="5333"/>
                  </a:lnTo>
                  <a:lnTo>
                    <a:pt x="60413" y="6666"/>
                  </a:lnTo>
                  <a:lnTo>
                    <a:pt x="46344" y="2666"/>
                  </a:lnTo>
                  <a:lnTo>
                    <a:pt x="58758" y="0"/>
                  </a:lnTo>
                  <a:lnTo>
                    <a:pt x="77793" y="0"/>
                  </a:lnTo>
                  <a:lnTo>
                    <a:pt x="87724" y="2666"/>
                  </a:lnTo>
                  <a:lnTo>
                    <a:pt x="97655" y="6666"/>
                  </a:lnTo>
                  <a:lnTo>
                    <a:pt x="107586" y="13333"/>
                  </a:lnTo>
                  <a:lnTo>
                    <a:pt x="115034" y="18666"/>
                  </a:lnTo>
                  <a:lnTo>
                    <a:pt x="117517" y="26666"/>
                  </a:lnTo>
                  <a:lnTo>
                    <a:pt x="120000" y="33333"/>
                  </a:lnTo>
                  <a:lnTo>
                    <a:pt x="120000" y="41333"/>
                  </a:lnTo>
                  <a:lnTo>
                    <a:pt x="117517" y="50666"/>
                  </a:lnTo>
                  <a:lnTo>
                    <a:pt x="114206" y="58666"/>
                  </a:lnTo>
                  <a:lnTo>
                    <a:pt x="105103" y="65333"/>
                  </a:lnTo>
                  <a:lnTo>
                    <a:pt x="92689" y="70666"/>
                  </a:lnTo>
                  <a:lnTo>
                    <a:pt x="76137" y="78666"/>
                  </a:lnTo>
                  <a:lnTo>
                    <a:pt x="60413" y="82666"/>
                  </a:lnTo>
                  <a:lnTo>
                    <a:pt x="45517" y="85333"/>
                  </a:lnTo>
                  <a:lnTo>
                    <a:pt x="31448" y="89333"/>
                  </a:lnTo>
                  <a:lnTo>
                    <a:pt x="19862" y="96000"/>
                  </a:lnTo>
                  <a:lnTo>
                    <a:pt x="16551" y="100000"/>
                  </a:lnTo>
                  <a:lnTo>
                    <a:pt x="12413" y="105333"/>
                  </a:lnTo>
                  <a:lnTo>
                    <a:pt x="11586" y="112000"/>
                  </a:lnTo>
                  <a:lnTo>
                    <a:pt x="11586" y="120000"/>
                  </a:lnTo>
                  <a:lnTo>
                    <a:pt x="4137" y="11333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Shape 710"/>
            <p:cNvSpPr/>
            <p:nvPr/>
          </p:nvSpPr>
          <p:spPr>
            <a:xfrm>
              <a:off x="6921500" y="463550"/>
              <a:ext cx="973136" cy="571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4666"/>
                  </a:moveTo>
                  <a:lnTo>
                    <a:pt x="0" y="106666"/>
                  </a:lnTo>
                  <a:lnTo>
                    <a:pt x="1568" y="100000"/>
                  </a:lnTo>
                  <a:lnTo>
                    <a:pt x="3921" y="96000"/>
                  </a:lnTo>
                  <a:lnTo>
                    <a:pt x="8627" y="92000"/>
                  </a:lnTo>
                  <a:lnTo>
                    <a:pt x="18039" y="85333"/>
                  </a:lnTo>
                  <a:lnTo>
                    <a:pt x="31372" y="81333"/>
                  </a:lnTo>
                  <a:lnTo>
                    <a:pt x="45490" y="80000"/>
                  </a:lnTo>
                  <a:lnTo>
                    <a:pt x="60392" y="73333"/>
                  </a:lnTo>
                  <a:lnTo>
                    <a:pt x="77647" y="68000"/>
                  </a:lnTo>
                  <a:lnTo>
                    <a:pt x="87843" y="61333"/>
                  </a:lnTo>
                  <a:lnTo>
                    <a:pt x="96470" y="53333"/>
                  </a:lnTo>
                  <a:lnTo>
                    <a:pt x="101176" y="45333"/>
                  </a:lnTo>
                  <a:lnTo>
                    <a:pt x="103529" y="37333"/>
                  </a:lnTo>
                  <a:lnTo>
                    <a:pt x="103529" y="28000"/>
                  </a:lnTo>
                  <a:lnTo>
                    <a:pt x="101176" y="20000"/>
                  </a:lnTo>
                  <a:lnTo>
                    <a:pt x="97254" y="13333"/>
                  </a:lnTo>
                  <a:lnTo>
                    <a:pt x="90196" y="5333"/>
                  </a:lnTo>
                  <a:lnTo>
                    <a:pt x="80784" y="0"/>
                  </a:lnTo>
                  <a:lnTo>
                    <a:pt x="94901" y="1333"/>
                  </a:lnTo>
                  <a:lnTo>
                    <a:pt x="103529" y="4000"/>
                  </a:lnTo>
                  <a:lnTo>
                    <a:pt x="110588" y="9333"/>
                  </a:lnTo>
                  <a:lnTo>
                    <a:pt x="117647" y="16000"/>
                  </a:lnTo>
                  <a:lnTo>
                    <a:pt x="120000" y="20000"/>
                  </a:lnTo>
                  <a:lnTo>
                    <a:pt x="120000" y="24000"/>
                  </a:lnTo>
                  <a:lnTo>
                    <a:pt x="120000" y="28000"/>
                  </a:lnTo>
                  <a:lnTo>
                    <a:pt x="118431" y="33333"/>
                  </a:lnTo>
                  <a:lnTo>
                    <a:pt x="113725" y="41333"/>
                  </a:lnTo>
                  <a:lnTo>
                    <a:pt x="106666" y="49333"/>
                  </a:lnTo>
                  <a:lnTo>
                    <a:pt x="99607" y="56000"/>
                  </a:lnTo>
                  <a:lnTo>
                    <a:pt x="90196" y="61333"/>
                  </a:lnTo>
                  <a:lnTo>
                    <a:pt x="69019" y="73333"/>
                  </a:lnTo>
                  <a:lnTo>
                    <a:pt x="41568" y="84000"/>
                  </a:lnTo>
                  <a:lnTo>
                    <a:pt x="24313" y="90666"/>
                  </a:lnTo>
                  <a:lnTo>
                    <a:pt x="13333" y="96000"/>
                  </a:lnTo>
                  <a:lnTo>
                    <a:pt x="8627" y="102666"/>
                  </a:lnTo>
                  <a:lnTo>
                    <a:pt x="7058" y="104000"/>
                  </a:lnTo>
                  <a:lnTo>
                    <a:pt x="6274" y="106666"/>
                  </a:lnTo>
                  <a:lnTo>
                    <a:pt x="6274" y="110666"/>
                  </a:lnTo>
                  <a:lnTo>
                    <a:pt x="7058" y="116000"/>
                  </a:lnTo>
                  <a:lnTo>
                    <a:pt x="9411" y="120000"/>
                  </a:lnTo>
                  <a:lnTo>
                    <a:pt x="0" y="114666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Shape 711"/>
            <p:cNvSpPr/>
            <p:nvPr/>
          </p:nvSpPr>
          <p:spPr>
            <a:xfrm>
              <a:off x="6972300" y="468312"/>
              <a:ext cx="1016000" cy="6175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50" y="112577"/>
                  </a:moveTo>
                  <a:lnTo>
                    <a:pt x="3000" y="108865"/>
                  </a:lnTo>
                  <a:lnTo>
                    <a:pt x="750" y="105154"/>
                  </a:lnTo>
                  <a:lnTo>
                    <a:pt x="0" y="101443"/>
                  </a:lnTo>
                  <a:lnTo>
                    <a:pt x="750" y="95257"/>
                  </a:lnTo>
                  <a:lnTo>
                    <a:pt x="2250" y="94020"/>
                  </a:lnTo>
                  <a:lnTo>
                    <a:pt x="7500" y="90309"/>
                  </a:lnTo>
                  <a:lnTo>
                    <a:pt x="17250" y="84123"/>
                  </a:lnTo>
                  <a:lnTo>
                    <a:pt x="33750" y="77938"/>
                  </a:lnTo>
                  <a:lnTo>
                    <a:pt x="60000" y="66804"/>
                  </a:lnTo>
                  <a:lnTo>
                    <a:pt x="80250" y="58144"/>
                  </a:lnTo>
                  <a:lnTo>
                    <a:pt x="89250" y="51958"/>
                  </a:lnTo>
                  <a:lnTo>
                    <a:pt x="97500" y="44536"/>
                  </a:lnTo>
                  <a:lnTo>
                    <a:pt x="104250" y="37113"/>
                  </a:lnTo>
                  <a:lnTo>
                    <a:pt x="107250" y="29690"/>
                  </a:lnTo>
                  <a:lnTo>
                    <a:pt x="109500" y="25979"/>
                  </a:lnTo>
                  <a:lnTo>
                    <a:pt x="109500" y="21030"/>
                  </a:lnTo>
                  <a:lnTo>
                    <a:pt x="108750" y="17319"/>
                  </a:lnTo>
                  <a:lnTo>
                    <a:pt x="107250" y="13608"/>
                  </a:lnTo>
                  <a:lnTo>
                    <a:pt x="99750" y="6185"/>
                  </a:lnTo>
                  <a:lnTo>
                    <a:pt x="97500" y="3711"/>
                  </a:lnTo>
                  <a:lnTo>
                    <a:pt x="89250" y="0"/>
                  </a:lnTo>
                  <a:lnTo>
                    <a:pt x="98250" y="2474"/>
                  </a:lnTo>
                  <a:lnTo>
                    <a:pt x="107250" y="7422"/>
                  </a:lnTo>
                  <a:lnTo>
                    <a:pt x="114750" y="17319"/>
                  </a:lnTo>
                  <a:lnTo>
                    <a:pt x="117750" y="22268"/>
                  </a:lnTo>
                  <a:lnTo>
                    <a:pt x="120000" y="28453"/>
                  </a:lnTo>
                  <a:lnTo>
                    <a:pt x="120000" y="29690"/>
                  </a:lnTo>
                  <a:lnTo>
                    <a:pt x="119250" y="35876"/>
                  </a:lnTo>
                  <a:lnTo>
                    <a:pt x="115500" y="40824"/>
                  </a:lnTo>
                  <a:lnTo>
                    <a:pt x="107250" y="48247"/>
                  </a:lnTo>
                  <a:lnTo>
                    <a:pt x="99750" y="54432"/>
                  </a:lnTo>
                  <a:lnTo>
                    <a:pt x="91500" y="58144"/>
                  </a:lnTo>
                  <a:lnTo>
                    <a:pt x="84000" y="61855"/>
                  </a:lnTo>
                  <a:lnTo>
                    <a:pt x="78000" y="63092"/>
                  </a:lnTo>
                  <a:lnTo>
                    <a:pt x="66000" y="70515"/>
                  </a:lnTo>
                  <a:lnTo>
                    <a:pt x="51750" y="76701"/>
                  </a:lnTo>
                  <a:lnTo>
                    <a:pt x="40500" y="80412"/>
                  </a:lnTo>
                  <a:lnTo>
                    <a:pt x="35250" y="84123"/>
                  </a:lnTo>
                  <a:lnTo>
                    <a:pt x="26250" y="90309"/>
                  </a:lnTo>
                  <a:lnTo>
                    <a:pt x="24000" y="94020"/>
                  </a:lnTo>
                  <a:lnTo>
                    <a:pt x="22500" y="98969"/>
                  </a:lnTo>
                  <a:lnTo>
                    <a:pt x="21750" y="105154"/>
                  </a:lnTo>
                  <a:lnTo>
                    <a:pt x="21750" y="110103"/>
                  </a:lnTo>
                  <a:lnTo>
                    <a:pt x="24000" y="120000"/>
                  </a:lnTo>
                  <a:lnTo>
                    <a:pt x="5250" y="112577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Shape 712"/>
            <p:cNvSpPr/>
            <p:nvPr/>
          </p:nvSpPr>
          <p:spPr>
            <a:xfrm>
              <a:off x="7162800" y="869950"/>
              <a:ext cx="222250" cy="2349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85" y="110270"/>
                  </a:moveTo>
                  <a:lnTo>
                    <a:pt x="0" y="90810"/>
                  </a:lnTo>
                  <a:lnTo>
                    <a:pt x="0" y="74594"/>
                  </a:lnTo>
                  <a:lnTo>
                    <a:pt x="0" y="55135"/>
                  </a:lnTo>
                  <a:lnTo>
                    <a:pt x="10285" y="45405"/>
                  </a:lnTo>
                  <a:lnTo>
                    <a:pt x="20571" y="35675"/>
                  </a:lnTo>
                  <a:lnTo>
                    <a:pt x="58285" y="22702"/>
                  </a:lnTo>
                  <a:lnTo>
                    <a:pt x="78857" y="12972"/>
                  </a:lnTo>
                  <a:lnTo>
                    <a:pt x="120000" y="0"/>
                  </a:lnTo>
                  <a:lnTo>
                    <a:pt x="113142" y="6486"/>
                  </a:lnTo>
                  <a:lnTo>
                    <a:pt x="89142" y="16216"/>
                  </a:lnTo>
                  <a:lnTo>
                    <a:pt x="68571" y="32432"/>
                  </a:lnTo>
                  <a:lnTo>
                    <a:pt x="51428" y="45405"/>
                  </a:lnTo>
                  <a:lnTo>
                    <a:pt x="48000" y="61621"/>
                  </a:lnTo>
                  <a:lnTo>
                    <a:pt x="48000" y="81081"/>
                  </a:lnTo>
                  <a:lnTo>
                    <a:pt x="58285" y="94054"/>
                  </a:lnTo>
                  <a:lnTo>
                    <a:pt x="72000" y="120000"/>
                  </a:lnTo>
                  <a:lnTo>
                    <a:pt x="10285" y="11027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Shape 713"/>
            <p:cNvSpPr/>
            <p:nvPr/>
          </p:nvSpPr>
          <p:spPr>
            <a:xfrm>
              <a:off x="7258050" y="850900"/>
              <a:ext cx="230186" cy="2603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lnTo>
                    <a:pt x="30000" y="117073"/>
                  </a:lnTo>
                  <a:lnTo>
                    <a:pt x="10000" y="99512"/>
                  </a:lnTo>
                  <a:lnTo>
                    <a:pt x="0" y="81951"/>
                  </a:lnTo>
                  <a:lnTo>
                    <a:pt x="0" y="64390"/>
                  </a:lnTo>
                  <a:lnTo>
                    <a:pt x="6666" y="49756"/>
                  </a:lnTo>
                  <a:lnTo>
                    <a:pt x="16666" y="38048"/>
                  </a:lnTo>
                  <a:lnTo>
                    <a:pt x="36666" y="29268"/>
                  </a:lnTo>
                  <a:lnTo>
                    <a:pt x="60000" y="20487"/>
                  </a:lnTo>
                  <a:lnTo>
                    <a:pt x="80000" y="8780"/>
                  </a:lnTo>
                  <a:lnTo>
                    <a:pt x="120000" y="0"/>
                  </a:lnTo>
                  <a:lnTo>
                    <a:pt x="86666" y="20487"/>
                  </a:lnTo>
                  <a:lnTo>
                    <a:pt x="56666" y="40975"/>
                  </a:lnTo>
                  <a:lnTo>
                    <a:pt x="46666" y="49756"/>
                  </a:lnTo>
                  <a:lnTo>
                    <a:pt x="40000" y="64390"/>
                  </a:lnTo>
                  <a:lnTo>
                    <a:pt x="40000" y="76097"/>
                  </a:lnTo>
                  <a:lnTo>
                    <a:pt x="46666" y="99512"/>
                  </a:lnTo>
                  <a:lnTo>
                    <a:pt x="70000" y="120000"/>
                  </a:lnTo>
                  <a:lnTo>
                    <a:pt x="6000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Shape 714"/>
            <p:cNvSpPr/>
            <p:nvPr/>
          </p:nvSpPr>
          <p:spPr>
            <a:xfrm>
              <a:off x="7334250" y="793750"/>
              <a:ext cx="336549" cy="317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905" y="120000"/>
                  </a:moveTo>
                  <a:lnTo>
                    <a:pt x="6792" y="103200"/>
                  </a:lnTo>
                  <a:lnTo>
                    <a:pt x="4528" y="91200"/>
                  </a:lnTo>
                  <a:lnTo>
                    <a:pt x="0" y="84000"/>
                  </a:lnTo>
                  <a:lnTo>
                    <a:pt x="4528" y="74400"/>
                  </a:lnTo>
                  <a:lnTo>
                    <a:pt x="6792" y="62400"/>
                  </a:lnTo>
                  <a:lnTo>
                    <a:pt x="13584" y="55200"/>
                  </a:lnTo>
                  <a:lnTo>
                    <a:pt x="38490" y="33600"/>
                  </a:lnTo>
                  <a:lnTo>
                    <a:pt x="70188" y="14400"/>
                  </a:lnTo>
                  <a:lnTo>
                    <a:pt x="104150" y="4800"/>
                  </a:lnTo>
                  <a:lnTo>
                    <a:pt x="120000" y="0"/>
                  </a:lnTo>
                  <a:lnTo>
                    <a:pt x="76981" y="19200"/>
                  </a:lnTo>
                  <a:lnTo>
                    <a:pt x="52075" y="33600"/>
                  </a:lnTo>
                  <a:lnTo>
                    <a:pt x="38490" y="48000"/>
                  </a:lnTo>
                  <a:lnTo>
                    <a:pt x="33962" y="52800"/>
                  </a:lnTo>
                  <a:lnTo>
                    <a:pt x="27169" y="67200"/>
                  </a:lnTo>
                  <a:lnTo>
                    <a:pt x="27169" y="81600"/>
                  </a:lnTo>
                  <a:lnTo>
                    <a:pt x="33962" y="96000"/>
                  </a:lnTo>
                  <a:lnTo>
                    <a:pt x="45283" y="105600"/>
                  </a:lnTo>
                  <a:lnTo>
                    <a:pt x="58867" y="120000"/>
                  </a:lnTo>
                  <a:lnTo>
                    <a:pt x="24905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Shape 715"/>
            <p:cNvSpPr/>
            <p:nvPr/>
          </p:nvSpPr>
          <p:spPr>
            <a:xfrm>
              <a:off x="7613650" y="1130300"/>
              <a:ext cx="1587" cy="12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Shape 716"/>
            <p:cNvSpPr/>
            <p:nvPr/>
          </p:nvSpPr>
          <p:spPr>
            <a:xfrm>
              <a:off x="7410450" y="247650"/>
              <a:ext cx="687387" cy="8826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444" y="42302"/>
                  </a:moveTo>
                  <a:lnTo>
                    <a:pt x="117777" y="45755"/>
                  </a:lnTo>
                  <a:lnTo>
                    <a:pt x="120000" y="48345"/>
                  </a:lnTo>
                  <a:lnTo>
                    <a:pt x="120000" y="52661"/>
                  </a:lnTo>
                  <a:lnTo>
                    <a:pt x="117777" y="56115"/>
                  </a:lnTo>
                  <a:lnTo>
                    <a:pt x="113333" y="60431"/>
                  </a:lnTo>
                  <a:lnTo>
                    <a:pt x="106666" y="63021"/>
                  </a:lnTo>
                  <a:lnTo>
                    <a:pt x="96666" y="65611"/>
                  </a:lnTo>
                  <a:lnTo>
                    <a:pt x="62222" y="71654"/>
                  </a:lnTo>
                  <a:lnTo>
                    <a:pt x="47777" y="75971"/>
                  </a:lnTo>
                  <a:lnTo>
                    <a:pt x="34444" y="79424"/>
                  </a:lnTo>
                  <a:lnTo>
                    <a:pt x="22222" y="86330"/>
                  </a:lnTo>
                  <a:lnTo>
                    <a:pt x="15555" y="90647"/>
                  </a:lnTo>
                  <a:lnTo>
                    <a:pt x="12222" y="95827"/>
                  </a:lnTo>
                  <a:lnTo>
                    <a:pt x="12222" y="101870"/>
                  </a:lnTo>
                  <a:lnTo>
                    <a:pt x="13333" y="107050"/>
                  </a:lnTo>
                  <a:lnTo>
                    <a:pt x="18888" y="112230"/>
                  </a:lnTo>
                  <a:lnTo>
                    <a:pt x="25555" y="116546"/>
                  </a:lnTo>
                  <a:lnTo>
                    <a:pt x="35555" y="120000"/>
                  </a:lnTo>
                  <a:lnTo>
                    <a:pt x="27777" y="117410"/>
                  </a:lnTo>
                  <a:lnTo>
                    <a:pt x="17777" y="117410"/>
                  </a:lnTo>
                  <a:lnTo>
                    <a:pt x="17777" y="117410"/>
                  </a:lnTo>
                  <a:lnTo>
                    <a:pt x="10000" y="113956"/>
                  </a:lnTo>
                  <a:lnTo>
                    <a:pt x="5555" y="108776"/>
                  </a:lnTo>
                  <a:lnTo>
                    <a:pt x="2222" y="101870"/>
                  </a:lnTo>
                  <a:lnTo>
                    <a:pt x="2222" y="98417"/>
                  </a:lnTo>
                  <a:lnTo>
                    <a:pt x="5555" y="94100"/>
                  </a:lnTo>
                  <a:lnTo>
                    <a:pt x="6666" y="91510"/>
                  </a:lnTo>
                  <a:lnTo>
                    <a:pt x="13333" y="88057"/>
                  </a:lnTo>
                  <a:lnTo>
                    <a:pt x="27777" y="81151"/>
                  </a:lnTo>
                  <a:lnTo>
                    <a:pt x="52222" y="74244"/>
                  </a:lnTo>
                  <a:lnTo>
                    <a:pt x="52222" y="73381"/>
                  </a:lnTo>
                  <a:lnTo>
                    <a:pt x="72222" y="68201"/>
                  </a:lnTo>
                  <a:lnTo>
                    <a:pt x="82222" y="63884"/>
                  </a:lnTo>
                  <a:lnTo>
                    <a:pt x="94444" y="60431"/>
                  </a:lnTo>
                  <a:lnTo>
                    <a:pt x="100000" y="55251"/>
                  </a:lnTo>
                  <a:lnTo>
                    <a:pt x="101111" y="50935"/>
                  </a:lnTo>
                  <a:lnTo>
                    <a:pt x="101111" y="50071"/>
                  </a:lnTo>
                  <a:lnTo>
                    <a:pt x="96666" y="43165"/>
                  </a:lnTo>
                  <a:lnTo>
                    <a:pt x="90000" y="37985"/>
                  </a:lnTo>
                  <a:lnTo>
                    <a:pt x="78888" y="34532"/>
                  </a:lnTo>
                  <a:lnTo>
                    <a:pt x="68888" y="31942"/>
                  </a:lnTo>
                  <a:lnTo>
                    <a:pt x="52222" y="29352"/>
                  </a:lnTo>
                  <a:lnTo>
                    <a:pt x="42222" y="27625"/>
                  </a:lnTo>
                  <a:lnTo>
                    <a:pt x="25555" y="25035"/>
                  </a:lnTo>
                  <a:lnTo>
                    <a:pt x="12222" y="20719"/>
                  </a:lnTo>
                  <a:lnTo>
                    <a:pt x="6666" y="18129"/>
                  </a:lnTo>
                  <a:lnTo>
                    <a:pt x="2222" y="17266"/>
                  </a:lnTo>
                  <a:lnTo>
                    <a:pt x="0" y="14676"/>
                  </a:lnTo>
                  <a:lnTo>
                    <a:pt x="0" y="12086"/>
                  </a:lnTo>
                  <a:lnTo>
                    <a:pt x="2222" y="10359"/>
                  </a:lnTo>
                  <a:lnTo>
                    <a:pt x="8888" y="5179"/>
                  </a:lnTo>
                  <a:lnTo>
                    <a:pt x="15555" y="2589"/>
                  </a:lnTo>
                  <a:lnTo>
                    <a:pt x="25555" y="1726"/>
                  </a:lnTo>
                  <a:lnTo>
                    <a:pt x="38888" y="0"/>
                  </a:lnTo>
                  <a:lnTo>
                    <a:pt x="54444" y="0"/>
                  </a:lnTo>
                  <a:lnTo>
                    <a:pt x="45555" y="1726"/>
                  </a:lnTo>
                  <a:lnTo>
                    <a:pt x="41111" y="4316"/>
                  </a:lnTo>
                  <a:lnTo>
                    <a:pt x="35555" y="6906"/>
                  </a:lnTo>
                  <a:lnTo>
                    <a:pt x="34444" y="9496"/>
                  </a:lnTo>
                  <a:lnTo>
                    <a:pt x="32222" y="12949"/>
                  </a:lnTo>
                  <a:lnTo>
                    <a:pt x="34444" y="15539"/>
                  </a:lnTo>
                  <a:lnTo>
                    <a:pt x="41111" y="19856"/>
                  </a:lnTo>
                  <a:lnTo>
                    <a:pt x="45555" y="22446"/>
                  </a:lnTo>
                  <a:lnTo>
                    <a:pt x="52222" y="25035"/>
                  </a:lnTo>
                  <a:lnTo>
                    <a:pt x="62222" y="25899"/>
                  </a:lnTo>
                  <a:lnTo>
                    <a:pt x="74444" y="27625"/>
                  </a:lnTo>
                  <a:lnTo>
                    <a:pt x="93333" y="25899"/>
                  </a:lnTo>
                  <a:lnTo>
                    <a:pt x="93333" y="29352"/>
                  </a:lnTo>
                  <a:lnTo>
                    <a:pt x="93333" y="30215"/>
                  </a:lnTo>
                  <a:lnTo>
                    <a:pt x="93333" y="31942"/>
                  </a:lnTo>
                  <a:lnTo>
                    <a:pt x="94444" y="35395"/>
                  </a:lnTo>
                  <a:lnTo>
                    <a:pt x="100000" y="37985"/>
                  </a:lnTo>
                  <a:lnTo>
                    <a:pt x="114444" y="4230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Shape 717"/>
            <p:cNvSpPr/>
            <p:nvPr/>
          </p:nvSpPr>
          <p:spPr>
            <a:xfrm>
              <a:off x="7607300" y="247650"/>
              <a:ext cx="338136" cy="190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6000"/>
                  </a:moveTo>
                  <a:lnTo>
                    <a:pt x="81509" y="120000"/>
                  </a:lnTo>
                  <a:lnTo>
                    <a:pt x="56603" y="116000"/>
                  </a:lnTo>
                  <a:lnTo>
                    <a:pt x="36226" y="108000"/>
                  </a:lnTo>
                  <a:lnTo>
                    <a:pt x="27169" y="96000"/>
                  </a:lnTo>
                  <a:lnTo>
                    <a:pt x="13584" y="84000"/>
                  </a:lnTo>
                  <a:lnTo>
                    <a:pt x="2264" y="72000"/>
                  </a:lnTo>
                  <a:lnTo>
                    <a:pt x="0" y="60000"/>
                  </a:lnTo>
                  <a:lnTo>
                    <a:pt x="0" y="48000"/>
                  </a:lnTo>
                  <a:lnTo>
                    <a:pt x="6792" y="32000"/>
                  </a:lnTo>
                  <a:lnTo>
                    <a:pt x="15849" y="20000"/>
                  </a:lnTo>
                  <a:lnTo>
                    <a:pt x="33962" y="8000"/>
                  </a:lnTo>
                  <a:lnTo>
                    <a:pt x="47547" y="0"/>
                  </a:lnTo>
                  <a:lnTo>
                    <a:pt x="81509" y="8000"/>
                  </a:lnTo>
                  <a:lnTo>
                    <a:pt x="61132" y="12000"/>
                  </a:lnTo>
                  <a:lnTo>
                    <a:pt x="54339" y="12000"/>
                  </a:lnTo>
                  <a:lnTo>
                    <a:pt x="36226" y="24000"/>
                  </a:lnTo>
                  <a:lnTo>
                    <a:pt x="27169" y="44000"/>
                  </a:lnTo>
                  <a:lnTo>
                    <a:pt x="27169" y="60000"/>
                  </a:lnTo>
                  <a:lnTo>
                    <a:pt x="29433" y="72000"/>
                  </a:lnTo>
                  <a:lnTo>
                    <a:pt x="36226" y="80000"/>
                  </a:lnTo>
                  <a:lnTo>
                    <a:pt x="43018" y="92000"/>
                  </a:lnTo>
                  <a:lnTo>
                    <a:pt x="74716" y="104000"/>
                  </a:lnTo>
                  <a:lnTo>
                    <a:pt x="101886" y="116000"/>
                  </a:lnTo>
                  <a:lnTo>
                    <a:pt x="120000" y="116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Shape 718"/>
            <p:cNvSpPr/>
            <p:nvPr/>
          </p:nvSpPr>
          <p:spPr>
            <a:xfrm>
              <a:off x="7689850" y="260350"/>
              <a:ext cx="269874" cy="1587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418" y="120000"/>
                  </a:moveTo>
                  <a:lnTo>
                    <a:pt x="58604" y="115200"/>
                  </a:lnTo>
                  <a:lnTo>
                    <a:pt x="22325" y="91200"/>
                  </a:lnTo>
                  <a:lnTo>
                    <a:pt x="8372" y="86400"/>
                  </a:lnTo>
                  <a:lnTo>
                    <a:pt x="5581" y="72000"/>
                  </a:lnTo>
                  <a:lnTo>
                    <a:pt x="0" y="62400"/>
                  </a:lnTo>
                  <a:lnTo>
                    <a:pt x="0" y="43200"/>
                  </a:lnTo>
                  <a:lnTo>
                    <a:pt x="8372" y="28800"/>
                  </a:lnTo>
                  <a:lnTo>
                    <a:pt x="30697" y="14400"/>
                  </a:lnTo>
                  <a:lnTo>
                    <a:pt x="47441" y="4800"/>
                  </a:lnTo>
                  <a:lnTo>
                    <a:pt x="80930" y="0"/>
                  </a:lnTo>
                  <a:lnTo>
                    <a:pt x="50232" y="19200"/>
                  </a:lnTo>
                  <a:lnTo>
                    <a:pt x="39069" y="33600"/>
                  </a:lnTo>
                  <a:lnTo>
                    <a:pt x="33488" y="57600"/>
                  </a:lnTo>
                  <a:lnTo>
                    <a:pt x="33488" y="62400"/>
                  </a:lnTo>
                  <a:lnTo>
                    <a:pt x="41860" y="86400"/>
                  </a:lnTo>
                  <a:lnTo>
                    <a:pt x="66976" y="100800"/>
                  </a:lnTo>
                  <a:lnTo>
                    <a:pt x="120000" y="115200"/>
                  </a:lnTo>
                  <a:lnTo>
                    <a:pt x="114418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Shape 719"/>
            <p:cNvSpPr/>
            <p:nvPr/>
          </p:nvSpPr>
          <p:spPr>
            <a:xfrm>
              <a:off x="7766050" y="260350"/>
              <a:ext cx="222250" cy="1571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285" y="120000"/>
                  </a:moveTo>
                  <a:lnTo>
                    <a:pt x="109714" y="110000"/>
                  </a:lnTo>
                  <a:lnTo>
                    <a:pt x="48000" y="95000"/>
                  </a:lnTo>
                  <a:lnTo>
                    <a:pt x="17142" y="80000"/>
                  </a:lnTo>
                  <a:lnTo>
                    <a:pt x="6857" y="65000"/>
                  </a:lnTo>
                  <a:lnTo>
                    <a:pt x="0" y="60000"/>
                  </a:lnTo>
                  <a:lnTo>
                    <a:pt x="6857" y="45000"/>
                  </a:lnTo>
                  <a:lnTo>
                    <a:pt x="17142" y="35000"/>
                  </a:lnTo>
                  <a:lnTo>
                    <a:pt x="37714" y="15000"/>
                  </a:lnTo>
                  <a:lnTo>
                    <a:pt x="72000" y="5000"/>
                  </a:lnTo>
                  <a:lnTo>
                    <a:pt x="72000" y="0"/>
                  </a:lnTo>
                  <a:lnTo>
                    <a:pt x="85714" y="5000"/>
                  </a:lnTo>
                  <a:lnTo>
                    <a:pt x="96000" y="5000"/>
                  </a:lnTo>
                  <a:lnTo>
                    <a:pt x="61714" y="20000"/>
                  </a:lnTo>
                  <a:lnTo>
                    <a:pt x="41142" y="35000"/>
                  </a:lnTo>
                  <a:lnTo>
                    <a:pt x="37714" y="45000"/>
                  </a:lnTo>
                  <a:lnTo>
                    <a:pt x="30857" y="50000"/>
                  </a:lnTo>
                  <a:lnTo>
                    <a:pt x="37714" y="65000"/>
                  </a:lnTo>
                  <a:lnTo>
                    <a:pt x="41142" y="75000"/>
                  </a:lnTo>
                  <a:lnTo>
                    <a:pt x="68571" y="90000"/>
                  </a:lnTo>
                  <a:lnTo>
                    <a:pt x="120000" y="105000"/>
                  </a:lnTo>
                  <a:lnTo>
                    <a:pt x="106285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Shape 720"/>
            <p:cNvSpPr/>
            <p:nvPr/>
          </p:nvSpPr>
          <p:spPr>
            <a:xfrm>
              <a:off x="7835900" y="266700"/>
              <a:ext cx="438150" cy="1127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7826" y="93333"/>
                  </a:moveTo>
                  <a:lnTo>
                    <a:pt x="45217" y="120000"/>
                  </a:lnTo>
                  <a:lnTo>
                    <a:pt x="15652" y="113333"/>
                  </a:lnTo>
                  <a:lnTo>
                    <a:pt x="5217" y="93333"/>
                  </a:lnTo>
                  <a:lnTo>
                    <a:pt x="1739" y="80000"/>
                  </a:lnTo>
                  <a:lnTo>
                    <a:pt x="0" y="60000"/>
                  </a:lnTo>
                  <a:lnTo>
                    <a:pt x="1739" y="53333"/>
                  </a:lnTo>
                  <a:lnTo>
                    <a:pt x="5217" y="40000"/>
                  </a:lnTo>
                  <a:lnTo>
                    <a:pt x="17391" y="20000"/>
                  </a:lnTo>
                  <a:lnTo>
                    <a:pt x="40000" y="0"/>
                  </a:lnTo>
                  <a:lnTo>
                    <a:pt x="71304" y="20000"/>
                  </a:lnTo>
                  <a:lnTo>
                    <a:pt x="104347" y="33333"/>
                  </a:lnTo>
                  <a:lnTo>
                    <a:pt x="120000" y="40000"/>
                  </a:lnTo>
                  <a:lnTo>
                    <a:pt x="81739" y="73333"/>
                  </a:lnTo>
                  <a:lnTo>
                    <a:pt x="67826" y="9333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Shape 721"/>
            <p:cNvSpPr/>
            <p:nvPr/>
          </p:nvSpPr>
          <p:spPr>
            <a:xfrm>
              <a:off x="8399461" y="1524000"/>
              <a:ext cx="719136" cy="546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3451" y="20930"/>
                  </a:moveTo>
                  <a:lnTo>
                    <a:pt x="64778" y="25116"/>
                  </a:lnTo>
                  <a:lnTo>
                    <a:pt x="40353" y="32093"/>
                  </a:lnTo>
                  <a:lnTo>
                    <a:pt x="19115" y="40465"/>
                  </a:lnTo>
                  <a:lnTo>
                    <a:pt x="11681" y="44651"/>
                  </a:lnTo>
                  <a:lnTo>
                    <a:pt x="5309" y="50232"/>
                  </a:lnTo>
                  <a:lnTo>
                    <a:pt x="0" y="60000"/>
                  </a:lnTo>
                  <a:lnTo>
                    <a:pt x="0" y="69767"/>
                  </a:lnTo>
                  <a:lnTo>
                    <a:pt x="0" y="76744"/>
                  </a:lnTo>
                  <a:lnTo>
                    <a:pt x="5309" y="82325"/>
                  </a:lnTo>
                  <a:lnTo>
                    <a:pt x="9557" y="89302"/>
                  </a:lnTo>
                  <a:lnTo>
                    <a:pt x="18053" y="97674"/>
                  </a:lnTo>
                  <a:lnTo>
                    <a:pt x="28672" y="106046"/>
                  </a:lnTo>
                  <a:lnTo>
                    <a:pt x="43539" y="111627"/>
                  </a:lnTo>
                  <a:lnTo>
                    <a:pt x="62654" y="115813"/>
                  </a:lnTo>
                  <a:lnTo>
                    <a:pt x="84955" y="120000"/>
                  </a:lnTo>
                  <a:lnTo>
                    <a:pt x="84955" y="118604"/>
                  </a:lnTo>
                  <a:lnTo>
                    <a:pt x="75398" y="115813"/>
                  </a:lnTo>
                  <a:lnTo>
                    <a:pt x="50973" y="107441"/>
                  </a:lnTo>
                  <a:lnTo>
                    <a:pt x="40353" y="101860"/>
                  </a:lnTo>
                  <a:lnTo>
                    <a:pt x="30796" y="93488"/>
                  </a:lnTo>
                  <a:lnTo>
                    <a:pt x="22300" y="85116"/>
                  </a:lnTo>
                  <a:lnTo>
                    <a:pt x="21238" y="78139"/>
                  </a:lnTo>
                  <a:lnTo>
                    <a:pt x="19115" y="73953"/>
                  </a:lnTo>
                  <a:lnTo>
                    <a:pt x="22300" y="69767"/>
                  </a:lnTo>
                  <a:lnTo>
                    <a:pt x="25486" y="61395"/>
                  </a:lnTo>
                  <a:lnTo>
                    <a:pt x="31858" y="53023"/>
                  </a:lnTo>
                  <a:lnTo>
                    <a:pt x="41415" y="44651"/>
                  </a:lnTo>
                  <a:lnTo>
                    <a:pt x="56283" y="37674"/>
                  </a:lnTo>
                  <a:lnTo>
                    <a:pt x="75398" y="29302"/>
                  </a:lnTo>
                  <a:lnTo>
                    <a:pt x="97699" y="27906"/>
                  </a:lnTo>
                  <a:lnTo>
                    <a:pt x="120000" y="23720"/>
                  </a:lnTo>
                  <a:lnTo>
                    <a:pt x="120000" y="20930"/>
                  </a:lnTo>
                  <a:lnTo>
                    <a:pt x="97699" y="25116"/>
                  </a:lnTo>
                  <a:lnTo>
                    <a:pt x="74336" y="29302"/>
                  </a:lnTo>
                  <a:lnTo>
                    <a:pt x="56283" y="36279"/>
                  </a:lnTo>
                  <a:lnTo>
                    <a:pt x="41415" y="44651"/>
                  </a:lnTo>
                  <a:lnTo>
                    <a:pt x="31858" y="53023"/>
                  </a:lnTo>
                  <a:lnTo>
                    <a:pt x="25486" y="61395"/>
                  </a:lnTo>
                  <a:lnTo>
                    <a:pt x="21238" y="68372"/>
                  </a:lnTo>
                  <a:lnTo>
                    <a:pt x="19115" y="73953"/>
                  </a:lnTo>
                  <a:lnTo>
                    <a:pt x="21238" y="82325"/>
                  </a:lnTo>
                  <a:lnTo>
                    <a:pt x="25486" y="90697"/>
                  </a:lnTo>
                  <a:lnTo>
                    <a:pt x="31858" y="97674"/>
                  </a:lnTo>
                  <a:lnTo>
                    <a:pt x="40353" y="103255"/>
                  </a:lnTo>
                  <a:lnTo>
                    <a:pt x="58407" y="111627"/>
                  </a:lnTo>
                  <a:lnTo>
                    <a:pt x="75398" y="118604"/>
                  </a:lnTo>
                  <a:lnTo>
                    <a:pt x="56283" y="114418"/>
                  </a:lnTo>
                  <a:lnTo>
                    <a:pt x="40353" y="107441"/>
                  </a:lnTo>
                  <a:lnTo>
                    <a:pt x="27610" y="101860"/>
                  </a:lnTo>
                  <a:lnTo>
                    <a:pt x="18053" y="94883"/>
                  </a:lnTo>
                  <a:lnTo>
                    <a:pt x="5309" y="80930"/>
                  </a:lnTo>
                  <a:lnTo>
                    <a:pt x="2123" y="76744"/>
                  </a:lnTo>
                  <a:lnTo>
                    <a:pt x="0" y="69767"/>
                  </a:lnTo>
                  <a:lnTo>
                    <a:pt x="2123" y="61395"/>
                  </a:lnTo>
                  <a:lnTo>
                    <a:pt x="6371" y="53023"/>
                  </a:lnTo>
                  <a:lnTo>
                    <a:pt x="12743" y="46046"/>
                  </a:lnTo>
                  <a:lnTo>
                    <a:pt x="19115" y="41860"/>
                  </a:lnTo>
                  <a:lnTo>
                    <a:pt x="40353" y="33488"/>
                  </a:lnTo>
                  <a:lnTo>
                    <a:pt x="64778" y="27906"/>
                  </a:lnTo>
                  <a:lnTo>
                    <a:pt x="93451" y="23720"/>
                  </a:lnTo>
                  <a:lnTo>
                    <a:pt x="103008" y="19534"/>
                  </a:lnTo>
                  <a:lnTo>
                    <a:pt x="110442" y="15348"/>
                  </a:lnTo>
                  <a:lnTo>
                    <a:pt x="115752" y="11162"/>
                  </a:lnTo>
                  <a:lnTo>
                    <a:pt x="120000" y="4186"/>
                  </a:lnTo>
                  <a:lnTo>
                    <a:pt x="120000" y="0"/>
                  </a:lnTo>
                  <a:lnTo>
                    <a:pt x="120000" y="2790"/>
                  </a:lnTo>
                  <a:lnTo>
                    <a:pt x="115752" y="8372"/>
                  </a:lnTo>
                  <a:lnTo>
                    <a:pt x="109380" y="15348"/>
                  </a:lnTo>
                  <a:lnTo>
                    <a:pt x="103008" y="16744"/>
                  </a:lnTo>
                  <a:lnTo>
                    <a:pt x="93451" y="2093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Shape 722"/>
            <p:cNvSpPr/>
            <p:nvPr/>
          </p:nvSpPr>
          <p:spPr>
            <a:xfrm>
              <a:off x="9043986" y="952500"/>
              <a:ext cx="74611" cy="1555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5000"/>
                  </a:moveTo>
                  <a:lnTo>
                    <a:pt x="20000" y="90000"/>
                  </a:lnTo>
                  <a:lnTo>
                    <a:pt x="50000" y="105000"/>
                  </a:lnTo>
                  <a:lnTo>
                    <a:pt x="90000" y="110000"/>
                  </a:lnTo>
                  <a:lnTo>
                    <a:pt x="120000" y="120000"/>
                  </a:lnTo>
                  <a:lnTo>
                    <a:pt x="120000" y="110000"/>
                  </a:lnTo>
                  <a:lnTo>
                    <a:pt x="90000" y="110000"/>
                  </a:lnTo>
                  <a:lnTo>
                    <a:pt x="60000" y="95000"/>
                  </a:lnTo>
                  <a:lnTo>
                    <a:pt x="30000" y="90000"/>
                  </a:lnTo>
                  <a:lnTo>
                    <a:pt x="20000" y="65000"/>
                  </a:lnTo>
                  <a:lnTo>
                    <a:pt x="30000" y="45000"/>
                  </a:lnTo>
                  <a:lnTo>
                    <a:pt x="90000" y="15000"/>
                  </a:lnTo>
                  <a:lnTo>
                    <a:pt x="120000" y="5000"/>
                  </a:lnTo>
                  <a:lnTo>
                    <a:pt x="120000" y="0"/>
                  </a:lnTo>
                  <a:lnTo>
                    <a:pt x="90000" y="15000"/>
                  </a:lnTo>
                  <a:lnTo>
                    <a:pt x="20000" y="45000"/>
                  </a:lnTo>
                  <a:lnTo>
                    <a:pt x="0" y="50000"/>
                  </a:lnTo>
                  <a:lnTo>
                    <a:pt x="0" y="65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Shape 723"/>
            <p:cNvSpPr/>
            <p:nvPr/>
          </p:nvSpPr>
          <p:spPr>
            <a:xfrm>
              <a:off x="8826500" y="825500"/>
              <a:ext cx="292100" cy="3047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608" y="50000"/>
                  </a:moveTo>
                  <a:lnTo>
                    <a:pt x="0" y="65000"/>
                  </a:lnTo>
                  <a:lnTo>
                    <a:pt x="7826" y="80000"/>
                  </a:lnTo>
                  <a:lnTo>
                    <a:pt x="15652" y="87500"/>
                  </a:lnTo>
                  <a:lnTo>
                    <a:pt x="26086" y="95000"/>
                  </a:lnTo>
                  <a:lnTo>
                    <a:pt x="54782" y="110000"/>
                  </a:lnTo>
                  <a:lnTo>
                    <a:pt x="88695" y="112500"/>
                  </a:lnTo>
                  <a:lnTo>
                    <a:pt x="120000" y="120000"/>
                  </a:lnTo>
                  <a:lnTo>
                    <a:pt x="120000" y="117500"/>
                  </a:lnTo>
                  <a:lnTo>
                    <a:pt x="88695" y="112500"/>
                  </a:lnTo>
                  <a:lnTo>
                    <a:pt x="54782" y="105000"/>
                  </a:lnTo>
                  <a:lnTo>
                    <a:pt x="26086" y="90000"/>
                  </a:lnTo>
                  <a:lnTo>
                    <a:pt x="7826" y="75000"/>
                  </a:lnTo>
                  <a:lnTo>
                    <a:pt x="2608" y="65000"/>
                  </a:lnTo>
                  <a:lnTo>
                    <a:pt x="7826" y="52500"/>
                  </a:lnTo>
                  <a:lnTo>
                    <a:pt x="7826" y="45000"/>
                  </a:lnTo>
                  <a:lnTo>
                    <a:pt x="23478" y="35000"/>
                  </a:lnTo>
                  <a:lnTo>
                    <a:pt x="57391" y="17500"/>
                  </a:lnTo>
                  <a:lnTo>
                    <a:pt x="86086" y="10000"/>
                  </a:lnTo>
                  <a:lnTo>
                    <a:pt x="120000" y="2500"/>
                  </a:lnTo>
                  <a:lnTo>
                    <a:pt x="120000" y="0"/>
                  </a:lnTo>
                  <a:lnTo>
                    <a:pt x="86086" y="7500"/>
                  </a:lnTo>
                  <a:lnTo>
                    <a:pt x="57391" y="15000"/>
                  </a:lnTo>
                  <a:lnTo>
                    <a:pt x="23478" y="30000"/>
                  </a:lnTo>
                  <a:lnTo>
                    <a:pt x="7826" y="45000"/>
                  </a:lnTo>
                  <a:lnTo>
                    <a:pt x="2608" y="5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Shape 724"/>
            <p:cNvSpPr/>
            <p:nvPr/>
          </p:nvSpPr>
          <p:spPr>
            <a:xfrm>
              <a:off x="8439150" y="736600"/>
              <a:ext cx="679449" cy="4635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2465"/>
                  </a:moveTo>
                  <a:lnTo>
                    <a:pt x="0" y="72328"/>
                  </a:lnTo>
                  <a:lnTo>
                    <a:pt x="3364" y="80547"/>
                  </a:lnTo>
                  <a:lnTo>
                    <a:pt x="12336" y="92054"/>
                  </a:lnTo>
                  <a:lnTo>
                    <a:pt x="22429" y="96986"/>
                  </a:lnTo>
                  <a:lnTo>
                    <a:pt x="35887" y="105205"/>
                  </a:lnTo>
                  <a:lnTo>
                    <a:pt x="49345" y="110136"/>
                  </a:lnTo>
                  <a:lnTo>
                    <a:pt x="72897" y="116712"/>
                  </a:lnTo>
                  <a:lnTo>
                    <a:pt x="85233" y="119999"/>
                  </a:lnTo>
                  <a:lnTo>
                    <a:pt x="85233" y="116712"/>
                  </a:lnTo>
                  <a:lnTo>
                    <a:pt x="76261" y="115068"/>
                  </a:lnTo>
                  <a:lnTo>
                    <a:pt x="54953" y="105205"/>
                  </a:lnTo>
                  <a:lnTo>
                    <a:pt x="30280" y="92054"/>
                  </a:lnTo>
                  <a:lnTo>
                    <a:pt x="22429" y="82191"/>
                  </a:lnTo>
                  <a:lnTo>
                    <a:pt x="15700" y="70684"/>
                  </a:lnTo>
                  <a:lnTo>
                    <a:pt x="15700" y="62465"/>
                  </a:lnTo>
                  <a:lnTo>
                    <a:pt x="15700" y="55890"/>
                  </a:lnTo>
                  <a:lnTo>
                    <a:pt x="20186" y="47671"/>
                  </a:lnTo>
                  <a:lnTo>
                    <a:pt x="33644" y="34520"/>
                  </a:lnTo>
                  <a:lnTo>
                    <a:pt x="47102" y="24657"/>
                  </a:lnTo>
                  <a:lnTo>
                    <a:pt x="62803" y="18082"/>
                  </a:lnTo>
                  <a:lnTo>
                    <a:pt x="85233" y="9863"/>
                  </a:lnTo>
                  <a:lnTo>
                    <a:pt x="109906" y="3287"/>
                  </a:lnTo>
                  <a:lnTo>
                    <a:pt x="120000" y="3287"/>
                  </a:lnTo>
                  <a:lnTo>
                    <a:pt x="120000" y="0"/>
                  </a:lnTo>
                  <a:lnTo>
                    <a:pt x="103177" y="3287"/>
                  </a:lnTo>
                  <a:lnTo>
                    <a:pt x="69532" y="8219"/>
                  </a:lnTo>
                  <a:lnTo>
                    <a:pt x="43738" y="18082"/>
                  </a:lnTo>
                  <a:lnTo>
                    <a:pt x="25794" y="27945"/>
                  </a:lnTo>
                  <a:lnTo>
                    <a:pt x="13457" y="37808"/>
                  </a:lnTo>
                  <a:lnTo>
                    <a:pt x="5607" y="47671"/>
                  </a:lnTo>
                  <a:lnTo>
                    <a:pt x="2242" y="55890"/>
                  </a:lnTo>
                  <a:lnTo>
                    <a:pt x="0" y="6246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Shape 725"/>
            <p:cNvSpPr/>
            <p:nvPr/>
          </p:nvSpPr>
          <p:spPr>
            <a:xfrm>
              <a:off x="8450261" y="755650"/>
              <a:ext cx="506412" cy="425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777" y="55522"/>
                  </a:moveTo>
                  <a:lnTo>
                    <a:pt x="14814" y="62686"/>
                  </a:lnTo>
                  <a:lnTo>
                    <a:pt x="17777" y="73432"/>
                  </a:lnTo>
                  <a:lnTo>
                    <a:pt x="22222" y="82388"/>
                  </a:lnTo>
                  <a:lnTo>
                    <a:pt x="31111" y="89552"/>
                  </a:lnTo>
                  <a:lnTo>
                    <a:pt x="50370" y="100298"/>
                  </a:lnTo>
                  <a:lnTo>
                    <a:pt x="75555" y="114626"/>
                  </a:lnTo>
                  <a:lnTo>
                    <a:pt x="96296" y="120000"/>
                  </a:lnTo>
                  <a:lnTo>
                    <a:pt x="74074" y="116417"/>
                  </a:lnTo>
                  <a:lnTo>
                    <a:pt x="45925" y="105671"/>
                  </a:lnTo>
                  <a:lnTo>
                    <a:pt x="19259" y="98507"/>
                  </a:lnTo>
                  <a:lnTo>
                    <a:pt x="10370" y="89552"/>
                  </a:lnTo>
                  <a:lnTo>
                    <a:pt x="4444" y="82388"/>
                  </a:lnTo>
                  <a:lnTo>
                    <a:pt x="0" y="73432"/>
                  </a:lnTo>
                  <a:lnTo>
                    <a:pt x="0" y="66268"/>
                  </a:lnTo>
                  <a:lnTo>
                    <a:pt x="0" y="62686"/>
                  </a:lnTo>
                  <a:lnTo>
                    <a:pt x="1481" y="55522"/>
                  </a:lnTo>
                  <a:lnTo>
                    <a:pt x="5925" y="46567"/>
                  </a:lnTo>
                  <a:lnTo>
                    <a:pt x="14814" y="39402"/>
                  </a:lnTo>
                  <a:lnTo>
                    <a:pt x="28148" y="26865"/>
                  </a:lnTo>
                  <a:lnTo>
                    <a:pt x="50370" y="16119"/>
                  </a:lnTo>
                  <a:lnTo>
                    <a:pt x="80000" y="8955"/>
                  </a:lnTo>
                  <a:lnTo>
                    <a:pt x="120000" y="0"/>
                  </a:lnTo>
                  <a:lnTo>
                    <a:pt x="91851" y="8955"/>
                  </a:lnTo>
                  <a:lnTo>
                    <a:pt x="69629" y="16119"/>
                  </a:lnTo>
                  <a:lnTo>
                    <a:pt x="50370" y="25074"/>
                  </a:lnTo>
                  <a:lnTo>
                    <a:pt x="37037" y="32238"/>
                  </a:lnTo>
                  <a:lnTo>
                    <a:pt x="22222" y="46567"/>
                  </a:lnTo>
                  <a:lnTo>
                    <a:pt x="17777" y="5552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26" name="Shape 7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0" y="5589587"/>
            <a:ext cx="5072061" cy="1274762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Shape 727"/>
          <p:cNvSpPr txBox="1">
            <a:spLocks noGrp="1"/>
          </p:cNvSpPr>
          <p:nvPr>
            <p:ph type="body" idx="1"/>
          </p:nvPr>
        </p:nvSpPr>
        <p:spPr>
          <a:xfrm>
            <a:off x="466725" y="1857375"/>
            <a:ext cx="8248650" cy="45005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31140" algn="l" rtl="0">
              <a:spcBef>
                <a:spcPts val="640"/>
              </a:spcBef>
              <a:spcAft>
                <a:spcPts val="0"/>
              </a:spcAft>
              <a:buClr>
                <a:srgbClr val="6A3F7B"/>
              </a:buClr>
              <a:buSzPct val="55000"/>
              <a:buFont typeface="Noto Sans Symbols"/>
              <a:buChar char="•"/>
              <a:defRPr sz="32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742950" marR="0" lvl="1" indent="-1968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50000"/>
              <a:buFont typeface="Noto Sans Symbols"/>
              <a:buChar char="■"/>
              <a:defRPr sz="28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55447" algn="l" rtl="0">
              <a:spcBef>
                <a:spcPts val="480"/>
              </a:spcBef>
              <a:spcAft>
                <a:spcPts val="0"/>
              </a:spcAft>
              <a:buClr>
                <a:srgbClr val="F88941"/>
              </a:buClr>
              <a:buSzPct val="48000"/>
              <a:buFont typeface="Noto Sans Symbols"/>
              <a:buChar char="■"/>
              <a:defRPr sz="24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71450" algn="l" rtl="0">
              <a:spcBef>
                <a:spcPts val="400"/>
              </a:spcBef>
              <a:spcAft>
                <a:spcPts val="0"/>
              </a:spcAft>
              <a:buClr>
                <a:srgbClr val="DEC441"/>
              </a:buClr>
              <a:buSzPct val="45000"/>
              <a:buFont typeface="Noto Sans Symbols"/>
              <a:buChar char="■"/>
              <a:defRPr sz="20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77800" algn="l" rtl="0">
              <a:spcBef>
                <a:spcPts val="400"/>
              </a:spcBef>
              <a:spcAft>
                <a:spcPts val="0"/>
              </a:spcAft>
              <a:buClr>
                <a:srgbClr val="9FA500"/>
              </a:buClr>
              <a:buSzPct val="40000"/>
              <a:buFont typeface="Noto Sans Symbols"/>
              <a:buChar char="■"/>
              <a:defRPr sz="20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87960" algn="l" rtl="0">
              <a:spcBef>
                <a:spcPts val="32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6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971800" marR="0" lvl="6" indent="-187960" algn="l" rtl="0">
              <a:spcBef>
                <a:spcPts val="32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6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429000" marR="0" lvl="7" indent="-193039" algn="l" rtl="0">
              <a:spcBef>
                <a:spcPts val="28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4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886200" marR="0" lvl="8" indent="-193040" algn="l" rtl="0">
              <a:spcBef>
                <a:spcPts val="28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4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28" name="Shape 728"/>
          <p:cNvSpPr txBox="1">
            <a:spLocks noGrp="1"/>
          </p:cNvSpPr>
          <p:nvPr>
            <p:ph type="title"/>
          </p:nvPr>
        </p:nvSpPr>
        <p:spPr>
          <a:xfrm>
            <a:off x="457200" y="6429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29" name="Shape 729"/>
          <p:cNvSpPr txBox="1">
            <a:spLocks noGrp="1"/>
          </p:cNvSpPr>
          <p:nvPr>
            <p:ph type="dt" idx="10"/>
          </p:nvPr>
        </p:nvSpPr>
        <p:spPr>
          <a:xfrm>
            <a:off x="4471987" y="6494462"/>
            <a:ext cx="15287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0" name="Shape 730"/>
          <p:cNvSpPr txBox="1">
            <a:spLocks noGrp="1"/>
          </p:cNvSpPr>
          <p:nvPr>
            <p:ph type="ftr" idx="11"/>
          </p:nvPr>
        </p:nvSpPr>
        <p:spPr>
          <a:xfrm>
            <a:off x="6048375" y="6494462"/>
            <a:ext cx="23939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1" name="Shape 731"/>
          <p:cNvSpPr txBox="1">
            <a:spLocks noGrp="1"/>
          </p:cNvSpPr>
          <p:nvPr>
            <p:ph type="sldNum" idx="12"/>
          </p:nvPr>
        </p:nvSpPr>
        <p:spPr>
          <a:xfrm>
            <a:off x="8499475" y="6494462"/>
            <a:ext cx="6445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mbria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200" b="0" i="0" u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Shape 740"/>
          <p:cNvSpPr txBox="1"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>
            <a:gsLst>
              <a:gs pos="0">
                <a:srgbClr val="AFB7EF"/>
              </a:gs>
              <a:gs pos="39999">
                <a:srgbClr val="D9E0F9"/>
              </a:gs>
              <a:gs pos="69999">
                <a:srgbClr val="D9E0F9"/>
              </a:gs>
              <a:gs pos="86999">
                <a:srgbClr val="B3C0F4"/>
              </a:gs>
              <a:gs pos="100000">
                <a:srgbClr val="B3C0F4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Shape 741"/>
          <p:cNvSpPr/>
          <p:nvPr/>
        </p:nvSpPr>
        <p:spPr>
          <a:xfrm>
            <a:off x="3929062" y="0"/>
            <a:ext cx="5214937" cy="33829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755" y="0"/>
                </a:moveTo>
                <a:lnTo>
                  <a:pt x="114244" y="198"/>
                </a:lnTo>
                <a:lnTo>
                  <a:pt x="114919" y="1239"/>
                </a:lnTo>
                <a:lnTo>
                  <a:pt x="115723" y="1833"/>
                </a:lnTo>
                <a:lnTo>
                  <a:pt x="116527" y="2874"/>
                </a:lnTo>
                <a:lnTo>
                  <a:pt x="116655" y="4114"/>
                </a:lnTo>
                <a:lnTo>
                  <a:pt x="116655" y="4758"/>
                </a:lnTo>
                <a:lnTo>
                  <a:pt x="116527" y="5353"/>
                </a:lnTo>
                <a:lnTo>
                  <a:pt x="116109" y="5997"/>
                </a:lnTo>
                <a:lnTo>
                  <a:pt x="115562" y="6195"/>
                </a:lnTo>
                <a:lnTo>
                  <a:pt x="113440" y="7434"/>
                </a:lnTo>
                <a:lnTo>
                  <a:pt x="105401" y="8228"/>
                </a:lnTo>
                <a:lnTo>
                  <a:pt x="99646" y="9467"/>
                </a:lnTo>
                <a:lnTo>
                  <a:pt x="97395" y="10111"/>
                </a:lnTo>
                <a:lnTo>
                  <a:pt x="96045" y="10904"/>
                </a:lnTo>
                <a:lnTo>
                  <a:pt x="95659" y="11152"/>
                </a:lnTo>
                <a:lnTo>
                  <a:pt x="94308" y="12143"/>
                </a:lnTo>
                <a:lnTo>
                  <a:pt x="93118" y="13581"/>
                </a:lnTo>
                <a:lnTo>
                  <a:pt x="92829" y="14423"/>
                </a:lnTo>
                <a:lnTo>
                  <a:pt x="92572" y="15662"/>
                </a:lnTo>
                <a:lnTo>
                  <a:pt x="92829" y="15861"/>
                </a:lnTo>
                <a:lnTo>
                  <a:pt x="93762" y="17100"/>
                </a:lnTo>
                <a:lnTo>
                  <a:pt x="94694" y="17942"/>
                </a:lnTo>
                <a:lnTo>
                  <a:pt x="96045" y="18537"/>
                </a:lnTo>
                <a:lnTo>
                  <a:pt x="97909" y="19182"/>
                </a:lnTo>
                <a:lnTo>
                  <a:pt x="100192" y="19380"/>
                </a:lnTo>
                <a:lnTo>
                  <a:pt x="109549" y="19975"/>
                </a:lnTo>
                <a:lnTo>
                  <a:pt x="116527" y="19975"/>
                </a:lnTo>
                <a:lnTo>
                  <a:pt x="118778" y="19975"/>
                </a:lnTo>
                <a:lnTo>
                  <a:pt x="120000" y="19776"/>
                </a:lnTo>
                <a:lnTo>
                  <a:pt x="120000" y="69888"/>
                </a:lnTo>
                <a:lnTo>
                  <a:pt x="120000" y="120000"/>
                </a:lnTo>
                <a:lnTo>
                  <a:pt x="115980" y="118513"/>
                </a:lnTo>
                <a:lnTo>
                  <a:pt x="111961" y="117075"/>
                </a:lnTo>
                <a:lnTo>
                  <a:pt x="107266" y="115043"/>
                </a:lnTo>
                <a:lnTo>
                  <a:pt x="102861" y="112118"/>
                </a:lnTo>
                <a:lnTo>
                  <a:pt x="100868" y="110483"/>
                </a:lnTo>
                <a:lnTo>
                  <a:pt x="99260" y="108847"/>
                </a:lnTo>
                <a:lnTo>
                  <a:pt x="97781" y="107013"/>
                </a:lnTo>
                <a:lnTo>
                  <a:pt x="96848" y="104931"/>
                </a:lnTo>
                <a:lnTo>
                  <a:pt x="96173" y="102651"/>
                </a:lnTo>
                <a:lnTo>
                  <a:pt x="96173" y="101610"/>
                </a:lnTo>
                <a:lnTo>
                  <a:pt x="96173" y="100619"/>
                </a:lnTo>
                <a:lnTo>
                  <a:pt x="96173" y="99975"/>
                </a:lnTo>
                <a:lnTo>
                  <a:pt x="96463" y="98736"/>
                </a:lnTo>
                <a:lnTo>
                  <a:pt x="96591" y="97496"/>
                </a:lnTo>
                <a:lnTo>
                  <a:pt x="97106" y="96059"/>
                </a:lnTo>
                <a:lnTo>
                  <a:pt x="98199" y="94423"/>
                </a:lnTo>
                <a:lnTo>
                  <a:pt x="99517" y="92540"/>
                </a:lnTo>
                <a:lnTo>
                  <a:pt x="101254" y="91102"/>
                </a:lnTo>
                <a:lnTo>
                  <a:pt x="101543" y="90508"/>
                </a:lnTo>
                <a:lnTo>
                  <a:pt x="102186" y="89268"/>
                </a:lnTo>
                <a:lnTo>
                  <a:pt x="102347" y="88426"/>
                </a:lnTo>
                <a:lnTo>
                  <a:pt x="102347" y="87633"/>
                </a:lnTo>
                <a:lnTo>
                  <a:pt x="102347" y="86394"/>
                </a:lnTo>
                <a:lnTo>
                  <a:pt x="101929" y="84907"/>
                </a:lnTo>
                <a:lnTo>
                  <a:pt x="101543" y="83469"/>
                </a:lnTo>
                <a:lnTo>
                  <a:pt x="101254" y="82032"/>
                </a:lnTo>
                <a:lnTo>
                  <a:pt x="100450" y="80000"/>
                </a:lnTo>
                <a:lnTo>
                  <a:pt x="99646" y="78116"/>
                </a:lnTo>
                <a:lnTo>
                  <a:pt x="98456" y="76282"/>
                </a:lnTo>
                <a:lnTo>
                  <a:pt x="96848" y="75241"/>
                </a:lnTo>
                <a:lnTo>
                  <a:pt x="94855" y="74200"/>
                </a:lnTo>
                <a:lnTo>
                  <a:pt x="93118" y="73804"/>
                </a:lnTo>
                <a:lnTo>
                  <a:pt x="91221" y="72763"/>
                </a:lnTo>
                <a:lnTo>
                  <a:pt x="89356" y="71325"/>
                </a:lnTo>
                <a:lnTo>
                  <a:pt x="87491" y="69690"/>
                </a:lnTo>
                <a:lnTo>
                  <a:pt x="86688" y="68649"/>
                </a:lnTo>
                <a:lnTo>
                  <a:pt x="86141" y="67608"/>
                </a:lnTo>
                <a:lnTo>
                  <a:pt x="85755" y="66369"/>
                </a:lnTo>
                <a:lnTo>
                  <a:pt x="85337" y="64931"/>
                </a:lnTo>
                <a:lnTo>
                  <a:pt x="85337" y="63494"/>
                </a:lnTo>
                <a:lnTo>
                  <a:pt x="85755" y="61660"/>
                </a:lnTo>
                <a:lnTo>
                  <a:pt x="85755" y="60421"/>
                </a:lnTo>
                <a:lnTo>
                  <a:pt x="85755" y="59182"/>
                </a:lnTo>
                <a:lnTo>
                  <a:pt x="85337" y="57496"/>
                </a:lnTo>
                <a:lnTo>
                  <a:pt x="84823" y="56059"/>
                </a:lnTo>
                <a:lnTo>
                  <a:pt x="83601" y="54820"/>
                </a:lnTo>
                <a:lnTo>
                  <a:pt x="82122" y="54027"/>
                </a:lnTo>
                <a:lnTo>
                  <a:pt x="79742" y="53581"/>
                </a:lnTo>
                <a:lnTo>
                  <a:pt x="79067" y="53382"/>
                </a:lnTo>
                <a:lnTo>
                  <a:pt x="76527" y="53382"/>
                </a:lnTo>
                <a:lnTo>
                  <a:pt x="71704" y="54027"/>
                </a:lnTo>
                <a:lnTo>
                  <a:pt x="64469" y="55464"/>
                </a:lnTo>
                <a:lnTo>
                  <a:pt x="62604" y="55464"/>
                </a:lnTo>
                <a:lnTo>
                  <a:pt x="60868" y="55018"/>
                </a:lnTo>
                <a:lnTo>
                  <a:pt x="59003" y="54622"/>
                </a:lnTo>
                <a:lnTo>
                  <a:pt x="57781" y="54027"/>
                </a:lnTo>
                <a:lnTo>
                  <a:pt x="56848" y="52986"/>
                </a:lnTo>
                <a:lnTo>
                  <a:pt x="56045" y="52143"/>
                </a:lnTo>
                <a:lnTo>
                  <a:pt x="55241" y="50706"/>
                </a:lnTo>
                <a:lnTo>
                  <a:pt x="54726" y="49268"/>
                </a:lnTo>
                <a:lnTo>
                  <a:pt x="54308" y="47434"/>
                </a:lnTo>
                <a:lnTo>
                  <a:pt x="54180" y="45353"/>
                </a:lnTo>
                <a:lnTo>
                  <a:pt x="54308" y="43073"/>
                </a:lnTo>
                <a:lnTo>
                  <a:pt x="54565" y="41635"/>
                </a:lnTo>
                <a:lnTo>
                  <a:pt x="54726" y="39801"/>
                </a:lnTo>
                <a:lnTo>
                  <a:pt x="54565" y="38364"/>
                </a:lnTo>
                <a:lnTo>
                  <a:pt x="54308" y="36480"/>
                </a:lnTo>
                <a:lnTo>
                  <a:pt x="53633" y="35043"/>
                </a:lnTo>
                <a:lnTo>
                  <a:pt x="52990" y="34448"/>
                </a:lnTo>
                <a:lnTo>
                  <a:pt x="52315" y="34200"/>
                </a:lnTo>
                <a:lnTo>
                  <a:pt x="51221" y="34200"/>
                </a:lnTo>
                <a:lnTo>
                  <a:pt x="50160" y="34200"/>
                </a:lnTo>
                <a:lnTo>
                  <a:pt x="49646" y="34200"/>
                </a:lnTo>
                <a:lnTo>
                  <a:pt x="48295" y="33804"/>
                </a:lnTo>
                <a:lnTo>
                  <a:pt x="47620" y="33605"/>
                </a:lnTo>
                <a:lnTo>
                  <a:pt x="46945" y="32961"/>
                </a:lnTo>
                <a:lnTo>
                  <a:pt x="46559" y="32168"/>
                </a:lnTo>
                <a:lnTo>
                  <a:pt x="46141" y="30929"/>
                </a:lnTo>
                <a:lnTo>
                  <a:pt x="45755" y="30731"/>
                </a:lnTo>
                <a:lnTo>
                  <a:pt x="44533" y="30086"/>
                </a:lnTo>
                <a:lnTo>
                  <a:pt x="43215" y="29690"/>
                </a:lnTo>
                <a:lnTo>
                  <a:pt x="42540" y="30086"/>
                </a:lnTo>
                <a:lnTo>
                  <a:pt x="41736" y="30285"/>
                </a:lnTo>
                <a:lnTo>
                  <a:pt x="41607" y="30731"/>
                </a:lnTo>
                <a:lnTo>
                  <a:pt x="41189" y="30929"/>
                </a:lnTo>
                <a:lnTo>
                  <a:pt x="40257" y="31325"/>
                </a:lnTo>
                <a:lnTo>
                  <a:pt x="38263" y="30731"/>
                </a:lnTo>
                <a:lnTo>
                  <a:pt x="37331" y="29690"/>
                </a:lnTo>
                <a:lnTo>
                  <a:pt x="35048" y="28054"/>
                </a:lnTo>
                <a:lnTo>
                  <a:pt x="33569" y="27410"/>
                </a:lnTo>
                <a:lnTo>
                  <a:pt x="32250" y="27410"/>
                </a:lnTo>
                <a:lnTo>
                  <a:pt x="30900" y="27608"/>
                </a:lnTo>
                <a:lnTo>
                  <a:pt x="30225" y="28054"/>
                </a:lnTo>
                <a:lnTo>
                  <a:pt x="29839" y="28649"/>
                </a:lnTo>
                <a:lnTo>
                  <a:pt x="29292" y="29491"/>
                </a:lnTo>
                <a:lnTo>
                  <a:pt x="28231" y="31325"/>
                </a:lnTo>
                <a:lnTo>
                  <a:pt x="27813" y="32366"/>
                </a:lnTo>
                <a:lnTo>
                  <a:pt x="27170" y="33605"/>
                </a:lnTo>
                <a:lnTo>
                  <a:pt x="27009" y="34845"/>
                </a:lnTo>
                <a:lnTo>
                  <a:pt x="27170" y="35885"/>
                </a:lnTo>
                <a:lnTo>
                  <a:pt x="27427" y="37125"/>
                </a:lnTo>
                <a:lnTo>
                  <a:pt x="27427" y="40198"/>
                </a:lnTo>
                <a:lnTo>
                  <a:pt x="27427" y="41833"/>
                </a:lnTo>
                <a:lnTo>
                  <a:pt x="27009" y="43717"/>
                </a:lnTo>
                <a:lnTo>
                  <a:pt x="26623" y="45154"/>
                </a:lnTo>
                <a:lnTo>
                  <a:pt x="25819" y="46394"/>
                </a:lnTo>
                <a:lnTo>
                  <a:pt x="23408" y="48674"/>
                </a:lnTo>
                <a:lnTo>
                  <a:pt x="20868" y="50508"/>
                </a:lnTo>
                <a:lnTo>
                  <a:pt x="19549" y="50904"/>
                </a:lnTo>
                <a:lnTo>
                  <a:pt x="18070" y="51548"/>
                </a:lnTo>
                <a:lnTo>
                  <a:pt x="16334" y="51945"/>
                </a:lnTo>
                <a:lnTo>
                  <a:pt x="14726" y="51945"/>
                </a:lnTo>
                <a:lnTo>
                  <a:pt x="13247" y="51350"/>
                </a:lnTo>
                <a:lnTo>
                  <a:pt x="11768" y="50111"/>
                </a:lnTo>
                <a:lnTo>
                  <a:pt x="10450" y="48674"/>
                </a:lnTo>
                <a:lnTo>
                  <a:pt x="9228" y="46394"/>
                </a:lnTo>
                <a:lnTo>
                  <a:pt x="8295" y="43073"/>
                </a:lnTo>
                <a:lnTo>
                  <a:pt x="7491" y="38959"/>
                </a:lnTo>
                <a:lnTo>
                  <a:pt x="7363" y="37719"/>
                </a:lnTo>
                <a:lnTo>
                  <a:pt x="7106" y="35043"/>
                </a:lnTo>
                <a:lnTo>
                  <a:pt x="7363" y="33407"/>
                </a:lnTo>
                <a:lnTo>
                  <a:pt x="7749" y="31524"/>
                </a:lnTo>
                <a:lnTo>
                  <a:pt x="8295" y="29690"/>
                </a:lnTo>
                <a:lnTo>
                  <a:pt x="9228" y="28252"/>
                </a:lnTo>
                <a:lnTo>
                  <a:pt x="9646" y="27410"/>
                </a:lnTo>
                <a:lnTo>
                  <a:pt x="10160" y="25377"/>
                </a:lnTo>
                <a:lnTo>
                  <a:pt x="10160" y="24138"/>
                </a:lnTo>
                <a:lnTo>
                  <a:pt x="9774" y="23296"/>
                </a:lnTo>
                <a:lnTo>
                  <a:pt x="9228" y="22453"/>
                </a:lnTo>
                <a:lnTo>
                  <a:pt x="7909" y="21858"/>
                </a:lnTo>
                <a:lnTo>
                  <a:pt x="6688" y="20619"/>
                </a:lnTo>
                <a:lnTo>
                  <a:pt x="5755" y="19975"/>
                </a:lnTo>
                <a:lnTo>
                  <a:pt x="4694" y="18339"/>
                </a:lnTo>
                <a:lnTo>
                  <a:pt x="3762" y="16505"/>
                </a:lnTo>
                <a:lnTo>
                  <a:pt x="3472" y="15266"/>
                </a:lnTo>
                <a:lnTo>
                  <a:pt x="3344" y="14225"/>
                </a:lnTo>
                <a:lnTo>
                  <a:pt x="3472" y="12986"/>
                </a:lnTo>
                <a:lnTo>
                  <a:pt x="3762" y="11548"/>
                </a:lnTo>
                <a:lnTo>
                  <a:pt x="4276" y="10309"/>
                </a:lnTo>
                <a:lnTo>
                  <a:pt x="5080" y="8872"/>
                </a:lnTo>
                <a:lnTo>
                  <a:pt x="5209" y="8228"/>
                </a:lnTo>
                <a:lnTo>
                  <a:pt x="5209" y="7633"/>
                </a:lnTo>
                <a:lnTo>
                  <a:pt x="5080" y="6988"/>
                </a:lnTo>
                <a:lnTo>
                  <a:pt x="4823" y="6195"/>
                </a:lnTo>
                <a:lnTo>
                  <a:pt x="4276" y="5551"/>
                </a:lnTo>
                <a:lnTo>
                  <a:pt x="3344" y="4956"/>
                </a:lnTo>
                <a:lnTo>
                  <a:pt x="1736" y="4758"/>
                </a:lnTo>
                <a:lnTo>
                  <a:pt x="1350" y="4114"/>
                </a:lnTo>
                <a:lnTo>
                  <a:pt x="418" y="2874"/>
                </a:lnTo>
                <a:lnTo>
                  <a:pt x="257" y="2280"/>
                </a:lnTo>
                <a:lnTo>
                  <a:pt x="0" y="1437"/>
                </a:lnTo>
                <a:lnTo>
                  <a:pt x="418" y="842"/>
                </a:lnTo>
                <a:lnTo>
                  <a:pt x="1061" y="198"/>
                </a:lnTo>
                <a:lnTo>
                  <a:pt x="5755" y="0"/>
                </a:lnTo>
                <a:close/>
              </a:path>
            </a:pathLst>
          </a:custGeom>
          <a:solidFill>
            <a:srgbClr val="F4FAFE">
              <a:alpha val="19607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Shape 742"/>
          <p:cNvSpPr txBox="1"/>
          <p:nvPr/>
        </p:nvSpPr>
        <p:spPr>
          <a:xfrm>
            <a:off x="8469311" y="5716587"/>
            <a:ext cx="0" cy="369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3" name="Shape 743"/>
          <p:cNvGrpSpPr/>
          <p:nvPr/>
        </p:nvGrpSpPr>
        <p:grpSpPr>
          <a:xfrm>
            <a:off x="4000499" y="0"/>
            <a:ext cx="5143499" cy="2000250"/>
            <a:chOff x="3441700" y="0"/>
            <a:chExt cx="5676900" cy="2197100"/>
          </a:xfrm>
        </p:grpSpPr>
        <p:sp>
          <p:nvSpPr>
            <p:cNvPr id="744" name="Shape 744"/>
            <p:cNvSpPr/>
            <p:nvPr/>
          </p:nvSpPr>
          <p:spPr>
            <a:xfrm>
              <a:off x="8604250" y="1655761"/>
              <a:ext cx="514350" cy="425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444" y="49411"/>
                  </a:moveTo>
                  <a:lnTo>
                    <a:pt x="0" y="54705"/>
                  </a:lnTo>
                  <a:lnTo>
                    <a:pt x="0" y="65294"/>
                  </a:lnTo>
                  <a:lnTo>
                    <a:pt x="0" y="67058"/>
                  </a:lnTo>
                  <a:lnTo>
                    <a:pt x="1481" y="72352"/>
                  </a:lnTo>
                  <a:lnTo>
                    <a:pt x="5925" y="77647"/>
                  </a:lnTo>
                  <a:lnTo>
                    <a:pt x="19259" y="88235"/>
                  </a:lnTo>
                  <a:lnTo>
                    <a:pt x="38518" y="98823"/>
                  </a:lnTo>
                  <a:lnTo>
                    <a:pt x="57777" y="107647"/>
                  </a:lnTo>
                  <a:lnTo>
                    <a:pt x="96296" y="114705"/>
                  </a:lnTo>
                  <a:lnTo>
                    <a:pt x="114074" y="118235"/>
                  </a:lnTo>
                  <a:lnTo>
                    <a:pt x="120000" y="120000"/>
                  </a:lnTo>
                  <a:lnTo>
                    <a:pt x="120000" y="118235"/>
                  </a:lnTo>
                  <a:lnTo>
                    <a:pt x="114074" y="118235"/>
                  </a:lnTo>
                  <a:lnTo>
                    <a:pt x="97777" y="112941"/>
                  </a:lnTo>
                  <a:lnTo>
                    <a:pt x="60740" y="104117"/>
                  </a:lnTo>
                  <a:lnTo>
                    <a:pt x="40000" y="97058"/>
                  </a:lnTo>
                  <a:lnTo>
                    <a:pt x="22222" y="88235"/>
                  </a:lnTo>
                  <a:lnTo>
                    <a:pt x="8888" y="77647"/>
                  </a:lnTo>
                  <a:lnTo>
                    <a:pt x="4444" y="72352"/>
                  </a:lnTo>
                  <a:lnTo>
                    <a:pt x="0" y="65294"/>
                  </a:lnTo>
                  <a:lnTo>
                    <a:pt x="1481" y="54705"/>
                  </a:lnTo>
                  <a:lnTo>
                    <a:pt x="5925" y="49411"/>
                  </a:lnTo>
                  <a:lnTo>
                    <a:pt x="13333" y="40588"/>
                  </a:lnTo>
                  <a:lnTo>
                    <a:pt x="23703" y="33529"/>
                  </a:lnTo>
                  <a:lnTo>
                    <a:pt x="51851" y="19411"/>
                  </a:lnTo>
                  <a:lnTo>
                    <a:pt x="84444" y="8823"/>
                  </a:lnTo>
                  <a:lnTo>
                    <a:pt x="120000" y="0"/>
                  </a:lnTo>
                  <a:lnTo>
                    <a:pt x="87407" y="5294"/>
                  </a:lnTo>
                  <a:lnTo>
                    <a:pt x="51851" y="15882"/>
                  </a:lnTo>
                  <a:lnTo>
                    <a:pt x="23703" y="33529"/>
                  </a:lnTo>
                  <a:lnTo>
                    <a:pt x="13333" y="40588"/>
                  </a:lnTo>
                  <a:lnTo>
                    <a:pt x="5925" y="49411"/>
                  </a:lnTo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Shape 745"/>
            <p:cNvSpPr/>
            <p:nvPr/>
          </p:nvSpPr>
          <p:spPr>
            <a:xfrm>
              <a:off x="3695700" y="0"/>
              <a:ext cx="469899" cy="38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702" y="40000"/>
                  </a:moveTo>
                  <a:lnTo>
                    <a:pt x="50270" y="60000"/>
                  </a:lnTo>
                  <a:lnTo>
                    <a:pt x="50270" y="40000"/>
                  </a:lnTo>
                  <a:lnTo>
                    <a:pt x="74594" y="60000"/>
                  </a:lnTo>
                  <a:lnTo>
                    <a:pt x="120000" y="120000"/>
                  </a:lnTo>
                  <a:lnTo>
                    <a:pt x="103783" y="100000"/>
                  </a:lnTo>
                  <a:lnTo>
                    <a:pt x="64864" y="0"/>
                  </a:lnTo>
                  <a:lnTo>
                    <a:pt x="55135" y="0"/>
                  </a:lnTo>
                  <a:lnTo>
                    <a:pt x="66486" y="40000"/>
                  </a:lnTo>
                  <a:lnTo>
                    <a:pt x="42162" y="0"/>
                  </a:lnTo>
                  <a:lnTo>
                    <a:pt x="29189" y="0"/>
                  </a:lnTo>
                  <a:lnTo>
                    <a:pt x="40540" y="40000"/>
                  </a:lnTo>
                  <a:lnTo>
                    <a:pt x="24324" y="0"/>
                  </a:lnTo>
                  <a:lnTo>
                    <a:pt x="0" y="0"/>
                  </a:lnTo>
                  <a:lnTo>
                    <a:pt x="22702" y="4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Shape 746"/>
            <p:cNvSpPr/>
            <p:nvPr/>
          </p:nvSpPr>
          <p:spPr>
            <a:xfrm>
              <a:off x="4578350" y="0"/>
              <a:ext cx="558799" cy="266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94285"/>
                  </a:moveTo>
                  <a:lnTo>
                    <a:pt x="107727" y="117142"/>
                  </a:lnTo>
                  <a:lnTo>
                    <a:pt x="107727" y="111428"/>
                  </a:lnTo>
                  <a:lnTo>
                    <a:pt x="120000" y="120000"/>
                  </a:lnTo>
                  <a:lnTo>
                    <a:pt x="120000" y="117142"/>
                  </a:lnTo>
                  <a:lnTo>
                    <a:pt x="106363" y="108571"/>
                  </a:lnTo>
                  <a:lnTo>
                    <a:pt x="75000" y="91428"/>
                  </a:lnTo>
                  <a:lnTo>
                    <a:pt x="58636" y="77142"/>
                  </a:lnTo>
                  <a:lnTo>
                    <a:pt x="43636" y="60000"/>
                  </a:lnTo>
                  <a:lnTo>
                    <a:pt x="31363" y="40000"/>
                  </a:lnTo>
                  <a:lnTo>
                    <a:pt x="27272" y="25714"/>
                  </a:lnTo>
                  <a:lnTo>
                    <a:pt x="25909" y="14285"/>
                  </a:lnTo>
                  <a:lnTo>
                    <a:pt x="27272" y="0"/>
                  </a:lnTo>
                  <a:lnTo>
                    <a:pt x="25909" y="0"/>
                  </a:lnTo>
                  <a:lnTo>
                    <a:pt x="23181" y="14285"/>
                  </a:lnTo>
                  <a:lnTo>
                    <a:pt x="27272" y="31428"/>
                  </a:lnTo>
                  <a:lnTo>
                    <a:pt x="31363" y="42857"/>
                  </a:lnTo>
                  <a:lnTo>
                    <a:pt x="43636" y="65714"/>
                  </a:lnTo>
                  <a:lnTo>
                    <a:pt x="60000" y="85714"/>
                  </a:lnTo>
                  <a:lnTo>
                    <a:pt x="80454" y="100000"/>
                  </a:lnTo>
                  <a:lnTo>
                    <a:pt x="60000" y="91428"/>
                  </a:lnTo>
                  <a:lnTo>
                    <a:pt x="35454" y="74285"/>
                  </a:lnTo>
                  <a:lnTo>
                    <a:pt x="17727" y="60000"/>
                  </a:lnTo>
                  <a:lnTo>
                    <a:pt x="6818" y="42857"/>
                  </a:lnTo>
                  <a:lnTo>
                    <a:pt x="2727" y="31428"/>
                  </a:lnTo>
                  <a:lnTo>
                    <a:pt x="0" y="17142"/>
                  </a:lnTo>
                  <a:lnTo>
                    <a:pt x="2727" y="14285"/>
                  </a:lnTo>
                  <a:lnTo>
                    <a:pt x="4090" y="0"/>
                  </a:lnTo>
                  <a:lnTo>
                    <a:pt x="2727" y="0"/>
                  </a:lnTo>
                  <a:lnTo>
                    <a:pt x="0" y="8571"/>
                  </a:lnTo>
                  <a:lnTo>
                    <a:pt x="0" y="17142"/>
                  </a:lnTo>
                  <a:lnTo>
                    <a:pt x="0" y="31428"/>
                  </a:lnTo>
                  <a:lnTo>
                    <a:pt x="4090" y="42857"/>
                  </a:lnTo>
                  <a:lnTo>
                    <a:pt x="17727" y="60000"/>
                  </a:lnTo>
                  <a:lnTo>
                    <a:pt x="34090" y="77142"/>
                  </a:lnTo>
                  <a:lnTo>
                    <a:pt x="60000" y="9428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Shape 747"/>
            <p:cNvSpPr/>
            <p:nvPr/>
          </p:nvSpPr>
          <p:spPr>
            <a:xfrm>
              <a:off x="8737600" y="1708150"/>
              <a:ext cx="381000" cy="3381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1111"/>
                  </a:moveTo>
                  <a:lnTo>
                    <a:pt x="10000" y="80000"/>
                  </a:lnTo>
                  <a:lnTo>
                    <a:pt x="24000" y="91111"/>
                  </a:lnTo>
                  <a:lnTo>
                    <a:pt x="40000" y="100000"/>
                  </a:lnTo>
                  <a:lnTo>
                    <a:pt x="58000" y="106666"/>
                  </a:lnTo>
                  <a:lnTo>
                    <a:pt x="94000" y="113333"/>
                  </a:lnTo>
                  <a:lnTo>
                    <a:pt x="120000" y="120000"/>
                  </a:lnTo>
                  <a:lnTo>
                    <a:pt x="120000" y="117777"/>
                  </a:lnTo>
                  <a:lnTo>
                    <a:pt x="94000" y="113333"/>
                  </a:lnTo>
                  <a:lnTo>
                    <a:pt x="58000" y="104444"/>
                  </a:lnTo>
                  <a:lnTo>
                    <a:pt x="24000" y="91111"/>
                  </a:lnTo>
                  <a:lnTo>
                    <a:pt x="12000" y="80000"/>
                  </a:lnTo>
                  <a:lnTo>
                    <a:pt x="4000" y="71111"/>
                  </a:lnTo>
                  <a:lnTo>
                    <a:pt x="4000" y="53333"/>
                  </a:lnTo>
                  <a:lnTo>
                    <a:pt x="10000" y="40000"/>
                  </a:lnTo>
                  <a:lnTo>
                    <a:pt x="16000" y="37777"/>
                  </a:lnTo>
                  <a:lnTo>
                    <a:pt x="36000" y="24444"/>
                  </a:lnTo>
                  <a:lnTo>
                    <a:pt x="72000" y="8888"/>
                  </a:lnTo>
                  <a:lnTo>
                    <a:pt x="120000" y="0"/>
                  </a:lnTo>
                  <a:lnTo>
                    <a:pt x="72000" y="8888"/>
                  </a:lnTo>
                  <a:lnTo>
                    <a:pt x="36000" y="24444"/>
                  </a:lnTo>
                  <a:lnTo>
                    <a:pt x="16000" y="33333"/>
                  </a:lnTo>
                  <a:lnTo>
                    <a:pt x="6000" y="40000"/>
                  </a:lnTo>
                  <a:lnTo>
                    <a:pt x="0" y="53333"/>
                  </a:lnTo>
                  <a:lnTo>
                    <a:pt x="0" y="64444"/>
                  </a:lnTo>
                  <a:lnTo>
                    <a:pt x="0" y="71111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Shape 748"/>
            <p:cNvSpPr/>
            <p:nvPr/>
          </p:nvSpPr>
          <p:spPr>
            <a:xfrm>
              <a:off x="9112250" y="1873250"/>
              <a:ext cx="6349" cy="571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80000"/>
                  </a:lnTo>
                  <a:lnTo>
                    <a:pt x="120000" y="40000"/>
                  </a:lnTo>
                  <a:lnTo>
                    <a:pt x="120000" y="0"/>
                  </a:lnTo>
                  <a:lnTo>
                    <a:pt x="0" y="13333"/>
                  </a:lnTo>
                  <a:lnTo>
                    <a:pt x="0" y="80000"/>
                  </a:lnTo>
                  <a:lnTo>
                    <a:pt x="12000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Shape 749"/>
            <p:cNvSpPr/>
            <p:nvPr/>
          </p:nvSpPr>
          <p:spPr>
            <a:xfrm>
              <a:off x="9080500" y="1841500"/>
              <a:ext cx="38099" cy="1079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42352"/>
                  </a:moveTo>
                  <a:lnTo>
                    <a:pt x="0" y="77647"/>
                  </a:lnTo>
                  <a:lnTo>
                    <a:pt x="40000" y="98823"/>
                  </a:lnTo>
                  <a:lnTo>
                    <a:pt x="120000" y="120000"/>
                  </a:lnTo>
                  <a:lnTo>
                    <a:pt x="120000" y="105882"/>
                  </a:lnTo>
                  <a:lnTo>
                    <a:pt x="60000" y="84705"/>
                  </a:lnTo>
                  <a:lnTo>
                    <a:pt x="40000" y="77647"/>
                  </a:lnTo>
                  <a:lnTo>
                    <a:pt x="40000" y="42352"/>
                  </a:lnTo>
                  <a:lnTo>
                    <a:pt x="60000" y="35294"/>
                  </a:lnTo>
                  <a:lnTo>
                    <a:pt x="120000" y="14117"/>
                  </a:lnTo>
                  <a:lnTo>
                    <a:pt x="120000" y="0"/>
                  </a:lnTo>
                  <a:lnTo>
                    <a:pt x="40000" y="35294"/>
                  </a:lnTo>
                  <a:lnTo>
                    <a:pt x="40000" y="4235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Shape 750"/>
            <p:cNvSpPr/>
            <p:nvPr/>
          </p:nvSpPr>
          <p:spPr>
            <a:xfrm>
              <a:off x="8978900" y="1778000"/>
              <a:ext cx="139699" cy="209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5454"/>
                  </a:moveTo>
                  <a:lnTo>
                    <a:pt x="16363" y="87272"/>
                  </a:lnTo>
                  <a:lnTo>
                    <a:pt x="38181" y="101818"/>
                  </a:lnTo>
                  <a:lnTo>
                    <a:pt x="81818" y="112727"/>
                  </a:lnTo>
                  <a:lnTo>
                    <a:pt x="120000" y="120000"/>
                  </a:lnTo>
                  <a:lnTo>
                    <a:pt x="81818" y="109090"/>
                  </a:lnTo>
                  <a:lnTo>
                    <a:pt x="49090" y="98181"/>
                  </a:lnTo>
                  <a:lnTo>
                    <a:pt x="21818" y="80000"/>
                  </a:lnTo>
                  <a:lnTo>
                    <a:pt x="5454" y="65454"/>
                  </a:lnTo>
                  <a:lnTo>
                    <a:pt x="5454" y="54545"/>
                  </a:lnTo>
                  <a:lnTo>
                    <a:pt x="16363" y="43636"/>
                  </a:lnTo>
                  <a:lnTo>
                    <a:pt x="32727" y="32727"/>
                  </a:lnTo>
                  <a:lnTo>
                    <a:pt x="65454" y="14545"/>
                  </a:lnTo>
                  <a:lnTo>
                    <a:pt x="120000" y="3636"/>
                  </a:lnTo>
                  <a:lnTo>
                    <a:pt x="120000" y="0"/>
                  </a:lnTo>
                  <a:lnTo>
                    <a:pt x="65454" y="14545"/>
                  </a:lnTo>
                  <a:lnTo>
                    <a:pt x="21818" y="32727"/>
                  </a:lnTo>
                  <a:lnTo>
                    <a:pt x="16363" y="43636"/>
                  </a:lnTo>
                  <a:lnTo>
                    <a:pt x="5454" y="47272"/>
                  </a:lnTo>
                  <a:lnTo>
                    <a:pt x="0" y="65454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Shape 751"/>
            <p:cNvSpPr/>
            <p:nvPr/>
          </p:nvSpPr>
          <p:spPr>
            <a:xfrm>
              <a:off x="9004300" y="50800"/>
              <a:ext cx="114300" cy="114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0" y="80000"/>
                  </a:lnTo>
                  <a:lnTo>
                    <a:pt x="20000" y="100000"/>
                  </a:lnTo>
                  <a:lnTo>
                    <a:pt x="53333" y="106666"/>
                  </a:lnTo>
                  <a:lnTo>
                    <a:pt x="120000" y="120000"/>
                  </a:lnTo>
                  <a:lnTo>
                    <a:pt x="53333" y="100000"/>
                  </a:lnTo>
                  <a:lnTo>
                    <a:pt x="13333" y="80000"/>
                  </a:lnTo>
                  <a:lnTo>
                    <a:pt x="0" y="60000"/>
                  </a:lnTo>
                  <a:lnTo>
                    <a:pt x="33333" y="40000"/>
                  </a:lnTo>
                  <a:lnTo>
                    <a:pt x="73333" y="20000"/>
                  </a:lnTo>
                  <a:lnTo>
                    <a:pt x="120000" y="6666"/>
                  </a:lnTo>
                  <a:lnTo>
                    <a:pt x="120000" y="0"/>
                  </a:lnTo>
                  <a:lnTo>
                    <a:pt x="60000" y="20000"/>
                  </a:lnTo>
                  <a:lnTo>
                    <a:pt x="20000" y="26666"/>
                  </a:lnTo>
                  <a:lnTo>
                    <a:pt x="0" y="6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Shape 752"/>
            <p:cNvSpPr/>
            <p:nvPr/>
          </p:nvSpPr>
          <p:spPr>
            <a:xfrm>
              <a:off x="8891586" y="0"/>
              <a:ext cx="227012" cy="2047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666" y="0"/>
                  </a:moveTo>
                  <a:lnTo>
                    <a:pt x="70000" y="7500"/>
                  </a:lnTo>
                  <a:lnTo>
                    <a:pt x="46666" y="11250"/>
                  </a:lnTo>
                  <a:lnTo>
                    <a:pt x="16666" y="30000"/>
                  </a:lnTo>
                  <a:lnTo>
                    <a:pt x="6666" y="45000"/>
                  </a:lnTo>
                  <a:lnTo>
                    <a:pt x="0" y="56250"/>
                  </a:lnTo>
                  <a:lnTo>
                    <a:pt x="6666" y="67500"/>
                  </a:lnTo>
                  <a:lnTo>
                    <a:pt x="16666" y="86250"/>
                  </a:lnTo>
                  <a:lnTo>
                    <a:pt x="46666" y="101250"/>
                  </a:lnTo>
                  <a:lnTo>
                    <a:pt x="86666" y="112500"/>
                  </a:lnTo>
                  <a:lnTo>
                    <a:pt x="120000" y="120000"/>
                  </a:lnTo>
                  <a:lnTo>
                    <a:pt x="90000" y="108750"/>
                  </a:lnTo>
                  <a:lnTo>
                    <a:pt x="50000" y="97500"/>
                  </a:lnTo>
                  <a:lnTo>
                    <a:pt x="16666" y="78750"/>
                  </a:lnTo>
                  <a:lnTo>
                    <a:pt x="10000" y="67500"/>
                  </a:lnTo>
                  <a:lnTo>
                    <a:pt x="6666" y="56250"/>
                  </a:lnTo>
                  <a:lnTo>
                    <a:pt x="10000" y="52500"/>
                  </a:lnTo>
                  <a:lnTo>
                    <a:pt x="20000" y="33750"/>
                  </a:lnTo>
                  <a:lnTo>
                    <a:pt x="36666" y="22500"/>
                  </a:lnTo>
                  <a:lnTo>
                    <a:pt x="56666" y="18750"/>
                  </a:lnTo>
                  <a:lnTo>
                    <a:pt x="86666" y="7500"/>
                  </a:lnTo>
                  <a:lnTo>
                    <a:pt x="120000" y="7500"/>
                  </a:lnTo>
                  <a:lnTo>
                    <a:pt x="120000" y="0"/>
                  </a:lnTo>
                  <a:lnTo>
                    <a:pt x="10666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Shape 753"/>
            <p:cNvSpPr/>
            <p:nvPr/>
          </p:nvSpPr>
          <p:spPr>
            <a:xfrm>
              <a:off x="3441700" y="0"/>
              <a:ext cx="5676900" cy="219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51" y="7283"/>
                  </a:moveTo>
                  <a:lnTo>
                    <a:pt x="112617" y="6242"/>
                  </a:lnTo>
                  <a:lnTo>
                    <a:pt x="112617" y="5202"/>
                  </a:lnTo>
                  <a:lnTo>
                    <a:pt x="112751" y="4855"/>
                  </a:lnTo>
                  <a:lnTo>
                    <a:pt x="113422" y="3121"/>
                  </a:lnTo>
                  <a:lnTo>
                    <a:pt x="114630" y="1734"/>
                  </a:lnTo>
                  <a:lnTo>
                    <a:pt x="116778" y="0"/>
                  </a:lnTo>
                  <a:lnTo>
                    <a:pt x="115838" y="0"/>
                  </a:lnTo>
                  <a:lnTo>
                    <a:pt x="113959" y="1734"/>
                  </a:lnTo>
                  <a:lnTo>
                    <a:pt x="113020" y="3121"/>
                  </a:lnTo>
                  <a:lnTo>
                    <a:pt x="112617" y="4855"/>
                  </a:lnTo>
                  <a:lnTo>
                    <a:pt x="112617" y="5202"/>
                  </a:lnTo>
                  <a:lnTo>
                    <a:pt x="112617" y="6242"/>
                  </a:lnTo>
                  <a:lnTo>
                    <a:pt x="112617" y="7283"/>
                  </a:lnTo>
                  <a:lnTo>
                    <a:pt x="113154" y="8323"/>
                  </a:lnTo>
                  <a:lnTo>
                    <a:pt x="113825" y="9364"/>
                  </a:lnTo>
                  <a:lnTo>
                    <a:pt x="115436" y="11098"/>
                  </a:lnTo>
                  <a:lnTo>
                    <a:pt x="118389" y="12485"/>
                  </a:lnTo>
                  <a:lnTo>
                    <a:pt x="117583" y="13179"/>
                  </a:lnTo>
                  <a:lnTo>
                    <a:pt x="117583" y="12485"/>
                  </a:lnTo>
                  <a:lnTo>
                    <a:pt x="116644" y="12485"/>
                  </a:lnTo>
                  <a:lnTo>
                    <a:pt x="114228" y="11445"/>
                  </a:lnTo>
                  <a:lnTo>
                    <a:pt x="111812" y="10057"/>
                  </a:lnTo>
                  <a:lnTo>
                    <a:pt x="110738" y="8323"/>
                  </a:lnTo>
                  <a:lnTo>
                    <a:pt x="109932" y="6936"/>
                  </a:lnTo>
                  <a:lnTo>
                    <a:pt x="109664" y="5895"/>
                  </a:lnTo>
                  <a:lnTo>
                    <a:pt x="109664" y="4161"/>
                  </a:lnTo>
                  <a:lnTo>
                    <a:pt x="110067" y="2774"/>
                  </a:lnTo>
                  <a:lnTo>
                    <a:pt x="110738" y="1734"/>
                  </a:lnTo>
                  <a:lnTo>
                    <a:pt x="111946" y="0"/>
                  </a:lnTo>
                  <a:lnTo>
                    <a:pt x="111275" y="0"/>
                  </a:lnTo>
                  <a:lnTo>
                    <a:pt x="110335" y="1734"/>
                  </a:lnTo>
                  <a:lnTo>
                    <a:pt x="109932" y="2774"/>
                  </a:lnTo>
                  <a:lnTo>
                    <a:pt x="109530" y="4161"/>
                  </a:lnTo>
                  <a:lnTo>
                    <a:pt x="109530" y="5895"/>
                  </a:lnTo>
                  <a:lnTo>
                    <a:pt x="109932" y="7283"/>
                  </a:lnTo>
                  <a:lnTo>
                    <a:pt x="110335" y="8323"/>
                  </a:lnTo>
                  <a:lnTo>
                    <a:pt x="111275" y="10057"/>
                  </a:lnTo>
                  <a:lnTo>
                    <a:pt x="113422" y="11445"/>
                  </a:lnTo>
                  <a:lnTo>
                    <a:pt x="115570" y="12485"/>
                  </a:lnTo>
                  <a:lnTo>
                    <a:pt x="117046" y="13179"/>
                  </a:lnTo>
                  <a:lnTo>
                    <a:pt x="115570" y="13526"/>
                  </a:lnTo>
                  <a:lnTo>
                    <a:pt x="113959" y="12485"/>
                  </a:lnTo>
                  <a:lnTo>
                    <a:pt x="111543" y="11445"/>
                  </a:lnTo>
                  <a:lnTo>
                    <a:pt x="109127" y="9364"/>
                  </a:lnTo>
                  <a:lnTo>
                    <a:pt x="108322" y="7976"/>
                  </a:lnTo>
                  <a:lnTo>
                    <a:pt x="107651" y="6242"/>
                  </a:lnTo>
                  <a:lnTo>
                    <a:pt x="107516" y="5895"/>
                  </a:lnTo>
                  <a:lnTo>
                    <a:pt x="107516" y="4855"/>
                  </a:lnTo>
                  <a:lnTo>
                    <a:pt x="107919" y="3121"/>
                  </a:lnTo>
                  <a:lnTo>
                    <a:pt x="108456" y="1734"/>
                  </a:lnTo>
                  <a:lnTo>
                    <a:pt x="109530" y="0"/>
                  </a:lnTo>
                  <a:lnTo>
                    <a:pt x="109127" y="0"/>
                  </a:lnTo>
                  <a:lnTo>
                    <a:pt x="108322" y="1734"/>
                  </a:lnTo>
                  <a:lnTo>
                    <a:pt x="107651" y="3121"/>
                  </a:lnTo>
                  <a:lnTo>
                    <a:pt x="107248" y="4161"/>
                  </a:lnTo>
                  <a:lnTo>
                    <a:pt x="107248" y="5895"/>
                  </a:lnTo>
                  <a:lnTo>
                    <a:pt x="107516" y="6936"/>
                  </a:lnTo>
                  <a:lnTo>
                    <a:pt x="108053" y="7976"/>
                  </a:lnTo>
                  <a:lnTo>
                    <a:pt x="108724" y="9364"/>
                  </a:lnTo>
                  <a:lnTo>
                    <a:pt x="110872" y="11445"/>
                  </a:lnTo>
                  <a:lnTo>
                    <a:pt x="113154" y="12485"/>
                  </a:lnTo>
                  <a:lnTo>
                    <a:pt x="115033" y="13526"/>
                  </a:lnTo>
                  <a:lnTo>
                    <a:pt x="113557" y="13526"/>
                  </a:lnTo>
                  <a:lnTo>
                    <a:pt x="112617" y="13526"/>
                  </a:lnTo>
                  <a:lnTo>
                    <a:pt x="110067" y="12138"/>
                  </a:lnTo>
                  <a:lnTo>
                    <a:pt x="107248" y="10057"/>
                  </a:lnTo>
                  <a:lnTo>
                    <a:pt x="106308" y="9017"/>
                  </a:lnTo>
                  <a:lnTo>
                    <a:pt x="105503" y="7283"/>
                  </a:lnTo>
                  <a:lnTo>
                    <a:pt x="105234" y="5895"/>
                  </a:lnTo>
                  <a:lnTo>
                    <a:pt x="105100" y="4855"/>
                  </a:lnTo>
                  <a:lnTo>
                    <a:pt x="105503" y="3121"/>
                  </a:lnTo>
                  <a:lnTo>
                    <a:pt x="105906" y="1734"/>
                  </a:lnTo>
                  <a:lnTo>
                    <a:pt x="106711" y="0"/>
                  </a:lnTo>
                  <a:lnTo>
                    <a:pt x="106308" y="0"/>
                  </a:lnTo>
                  <a:lnTo>
                    <a:pt x="105637" y="1734"/>
                  </a:lnTo>
                  <a:lnTo>
                    <a:pt x="105234" y="3121"/>
                  </a:lnTo>
                  <a:lnTo>
                    <a:pt x="105100" y="4855"/>
                  </a:lnTo>
                  <a:lnTo>
                    <a:pt x="105100" y="6242"/>
                  </a:lnTo>
                  <a:lnTo>
                    <a:pt x="105234" y="7283"/>
                  </a:lnTo>
                  <a:lnTo>
                    <a:pt x="105906" y="9017"/>
                  </a:lnTo>
                  <a:lnTo>
                    <a:pt x="106711" y="10057"/>
                  </a:lnTo>
                  <a:lnTo>
                    <a:pt x="108859" y="12138"/>
                  </a:lnTo>
                  <a:lnTo>
                    <a:pt x="111140" y="13179"/>
                  </a:lnTo>
                  <a:lnTo>
                    <a:pt x="112751" y="14219"/>
                  </a:lnTo>
                  <a:lnTo>
                    <a:pt x="110872" y="14219"/>
                  </a:lnTo>
                  <a:lnTo>
                    <a:pt x="109261" y="13526"/>
                  </a:lnTo>
                  <a:lnTo>
                    <a:pt x="105637" y="12138"/>
                  </a:lnTo>
                  <a:lnTo>
                    <a:pt x="103624" y="10404"/>
                  </a:lnTo>
                  <a:lnTo>
                    <a:pt x="101744" y="9364"/>
                  </a:lnTo>
                  <a:lnTo>
                    <a:pt x="100402" y="7283"/>
                  </a:lnTo>
                  <a:lnTo>
                    <a:pt x="99328" y="5895"/>
                  </a:lnTo>
                  <a:lnTo>
                    <a:pt x="99194" y="4855"/>
                  </a:lnTo>
                  <a:lnTo>
                    <a:pt x="99194" y="3815"/>
                  </a:lnTo>
                  <a:lnTo>
                    <a:pt x="99328" y="2774"/>
                  </a:lnTo>
                  <a:lnTo>
                    <a:pt x="100000" y="1734"/>
                  </a:lnTo>
                  <a:lnTo>
                    <a:pt x="100536" y="0"/>
                  </a:lnTo>
                  <a:lnTo>
                    <a:pt x="100134" y="0"/>
                  </a:lnTo>
                  <a:lnTo>
                    <a:pt x="99328" y="2774"/>
                  </a:lnTo>
                  <a:lnTo>
                    <a:pt x="98926" y="3815"/>
                  </a:lnTo>
                  <a:lnTo>
                    <a:pt x="98926" y="4855"/>
                  </a:lnTo>
                  <a:lnTo>
                    <a:pt x="99194" y="5895"/>
                  </a:lnTo>
                  <a:lnTo>
                    <a:pt x="100000" y="7283"/>
                  </a:lnTo>
                  <a:lnTo>
                    <a:pt x="101208" y="9017"/>
                  </a:lnTo>
                  <a:lnTo>
                    <a:pt x="104295" y="11445"/>
                  </a:lnTo>
                  <a:lnTo>
                    <a:pt x="107651" y="13179"/>
                  </a:lnTo>
                  <a:lnTo>
                    <a:pt x="110067" y="14219"/>
                  </a:lnTo>
                  <a:lnTo>
                    <a:pt x="109664" y="14219"/>
                  </a:lnTo>
                  <a:lnTo>
                    <a:pt x="108859" y="14219"/>
                  </a:lnTo>
                  <a:lnTo>
                    <a:pt x="108724" y="14219"/>
                  </a:lnTo>
                  <a:lnTo>
                    <a:pt x="104832" y="12485"/>
                  </a:lnTo>
                  <a:lnTo>
                    <a:pt x="102416" y="11098"/>
                  </a:lnTo>
                  <a:lnTo>
                    <a:pt x="100805" y="10057"/>
                  </a:lnTo>
                  <a:lnTo>
                    <a:pt x="99194" y="8323"/>
                  </a:lnTo>
                  <a:lnTo>
                    <a:pt x="98120" y="6242"/>
                  </a:lnTo>
                  <a:lnTo>
                    <a:pt x="97718" y="5202"/>
                  </a:lnTo>
                  <a:lnTo>
                    <a:pt x="97718" y="4161"/>
                  </a:lnTo>
                  <a:lnTo>
                    <a:pt x="97718" y="3121"/>
                  </a:lnTo>
                  <a:lnTo>
                    <a:pt x="98120" y="2080"/>
                  </a:lnTo>
                  <a:lnTo>
                    <a:pt x="98926" y="0"/>
                  </a:lnTo>
                  <a:lnTo>
                    <a:pt x="98523" y="0"/>
                  </a:lnTo>
                  <a:lnTo>
                    <a:pt x="97986" y="2080"/>
                  </a:lnTo>
                  <a:lnTo>
                    <a:pt x="97583" y="3121"/>
                  </a:lnTo>
                  <a:lnTo>
                    <a:pt x="97583" y="4161"/>
                  </a:lnTo>
                  <a:lnTo>
                    <a:pt x="97718" y="5895"/>
                  </a:lnTo>
                  <a:lnTo>
                    <a:pt x="97986" y="6936"/>
                  </a:lnTo>
                  <a:lnTo>
                    <a:pt x="99194" y="9017"/>
                  </a:lnTo>
                  <a:lnTo>
                    <a:pt x="100000" y="9364"/>
                  </a:lnTo>
                  <a:lnTo>
                    <a:pt x="102416" y="11445"/>
                  </a:lnTo>
                  <a:lnTo>
                    <a:pt x="98523" y="9364"/>
                  </a:lnTo>
                  <a:lnTo>
                    <a:pt x="97181" y="7976"/>
                  </a:lnTo>
                  <a:lnTo>
                    <a:pt x="96375" y="6242"/>
                  </a:lnTo>
                  <a:lnTo>
                    <a:pt x="95973" y="4855"/>
                  </a:lnTo>
                  <a:lnTo>
                    <a:pt x="95704" y="3815"/>
                  </a:lnTo>
                  <a:lnTo>
                    <a:pt x="95704" y="2080"/>
                  </a:lnTo>
                  <a:lnTo>
                    <a:pt x="95973" y="0"/>
                  </a:lnTo>
                  <a:lnTo>
                    <a:pt x="95704" y="0"/>
                  </a:lnTo>
                  <a:lnTo>
                    <a:pt x="95570" y="2080"/>
                  </a:lnTo>
                  <a:lnTo>
                    <a:pt x="95570" y="3815"/>
                  </a:lnTo>
                  <a:lnTo>
                    <a:pt x="95704" y="5202"/>
                  </a:lnTo>
                  <a:lnTo>
                    <a:pt x="96107" y="6242"/>
                  </a:lnTo>
                  <a:lnTo>
                    <a:pt x="96778" y="7283"/>
                  </a:lnTo>
                  <a:lnTo>
                    <a:pt x="97583" y="8323"/>
                  </a:lnTo>
                  <a:lnTo>
                    <a:pt x="99597" y="10404"/>
                  </a:lnTo>
                  <a:lnTo>
                    <a:pt x="102147" y="12138"/>
                  </a:lnTo>
                  <a:lnTo>
                    <a:pt x="104832" y="13179"/>
                  </a:lnTo>
                  <a:lnTo>
                    <a:pt x="108322" y="14219"/>
                  </a:lnTo>
                  <a:lnTo>
                    <a:pt x="107919" y="14566"/>
                  </a:lnTo>
                  <a:lnTo>
                    <a:pt x="105100" y="13526"/>
                  </a:lnTo>
                  <a:lnTo>
                    <a:pt x="100536" y="11445"/>
                  </a:lnTo>
                  <a:lnTo>
                    <a:pt x="98389" y="10057"/>
                  </a:lnTo>
                  <a:lnTo>
                    <a:pt x="96375" y="8323"/>
                  </a:lnTo>
                  <a:lnTo>
                    <a:pt x="94765" y="6242"/>
                  </a:lnTo>
                  <a:lnTo>
                    <a:pt x="94228" y="5202"/>
                  </a:lnTo>
                  <a:lnTo>
                    <a:pt x="93825" y="3815"/>
                  </a:lnTo>
                  <a:lnTo>
                    <a:pt x="93825" y="3121"/>
                  </a:lnTo>
                  <a:lnTo>
                    <a:pt x="94093" y="1040"/>
                  </a:lnTo>
                  <a:lnTo>
                    <a:pt x="94228" y="0"/>
                  </a:lnTo>
                  <a:lnTo>
                    <a:pt x="94093" y="0"/>
                  </a:lnTo>
                  <a:lnTo>
                    <a:pt x="93825" y="1040"/>
                  </a:lnTo>
                  <a:lnTo>
                    <a:pt x="93691" y="3121"/>
                  </a:lnTo>
                  <a:lnTo>
                    <a:pt x="93825" y="4161"/>
                  </a:lnTo>
                  <a:lnTo>
                    <a:pt x="94093" y="5202"/>
                  </a:lnTo>
                  <a:lnTo>
                    <a:pt x="94496" y="6242"/>
                  </a:lnTo>
                  <a:lnTo>
                    <a:pt x="95973" y="8323"/>
                  </a:lnTo>
                  <a:lnTo>
                    <a:pt x="97718" y="10057"/>
                  </a:lnTo>
                  <a:lnTo>
                    <a:pt x="99731" y="11445"/>
                  </a:lnTo>
                  <a:lnTo>
                    <a:pt x="103892" y="13526"/>
                  </a:lnTo>
                  <a:lnTo>
                    <a:pt x="107114" y="14566"/>
                  </a:lnTo>
                  <a:lnTo>
                    <a:pt x="104697" y="15606"/>
                  </a:lnTo>
                  <a:lnTo>
                    <a:pt x="101342" y="14219"/>
                  </a:lnTo>
                  <a:lnTo>
                    <a:pt x="98523" y="12138"/>
                  </a:lnTo>
                  <a:lnTo>
                    <a:pt x="95570" y="10057"/>
                  </a:lnTo>
                  <a:lnTo>
                    <a:pt x="94093" y="8323"/>
                  </a:lnTo>
                  <a:lnTo>
                    <a:pt x="93020" y="6936"/>
                  </a:lnTo>
                  <a:lnTo>
                    <a:pt x="92483" y="5202"/>
                  </a:lnTo>
                  <a:lnTo>
                    <a:pt x="92080" y="3815"/>
                  </a:lnTo>
                  <a:lnTo>
                    <a:pt x="91812" y="1734"/>
                  </a:lnTo>
                  <a:lnTo>
                    <a:pt x="92080" y="1040"/>
                  </a:lnTo>
                  <a:lnTo>
                    <a:pt x="92080" y="0"/>
                  </a:lnTo>
                  <a:lnTo>
                    <a:pt x="91812" y="693"/>
                  </a:lnTo>
                  <a:lnTo>
                    <a:pt x="91812" y="1734"/>
                  </a:lnTo>
                  <a:lnTo>
                    <a:pt x="91812" y="3815"/>
                  </a:lnTo>
                  <a:lnTo>
                    <a:pt x="92214" y="5202"/>
                  </a:lnTo>
                  <a:lnTo>
                    <a:pt x="92885" y="6936"/>
                  </a:lnTo>
                  <a:lnTo>
                    <a:pt x="93825" y="8323"/>
                  </a:lnTo>
                  <a:lnTo>
                    <a:pt x="95302" y="10404"/>
                  </a:lnTo>
                  <a:lnTo>
                    <a:pt x="98120" y="12485"/>
                  </a:lnTo>
                  <a:lnTo>
                    <a:pt x="100939" y="14219"/>
                  </a:lnTo>
                  <a:lnTo>
                    <a:pt x="104026" y="15606"/>
                  </a:lnTo>
                  <a:lnTo>
                    <a:pt x="102550" y="16300"/>
                  </a:lnTo>
                  <a:lnTo>
                    <a:pt x="100402" y="15260"/>
                  </a:lnTo>
                  <a:lnTo>
                    <a:pt x="99194" y="14566"/>
                  </a:lnTo>
                  <a:lnTo>
                    <a:pt x="97986" y="14219"/>
                  </a:lnTo>
                  <a:lnTo>
                    <a:pt x="94899" y="12138"/>
                  </a:lnTo>
                  <a:lnTo>
                    <a:pt x="91677" y="8323"/>
                  </a:lnTo>
                  <a:lnTo>
                    <a:pt x="90201" y="6242"/>
                  </a:lnTo>
                  <a:lnTo>
                    <a:pt x="89395" y="4161"/>
                  </a:lnTo>
                  <a:lnTo>
                    <a:pt x="89261" y="3121"/>
                  </a:lnTo>
                  <a:lnTo>
                    <a:pt x="89261" y="2080"/>
                  </a:lnTo>
                  <a:lnTo>
                    <a:pt x="89261" y="1040"/>
                  </a:lnTo>
                  <a:lnTo>
                    <a:pt x="89261" y="0"/>
                  </a:lnTo>
                  <a:lnTo>
                    <a:pt x="88993" y="1040"/>
                  </a:lnTo>
                  <a:lnTo>
                    <a:pt x="88993" y="2080"/>
                  </a:lnTo>
                  <a:lnTo>
                    <a:pt x="88993" y="3121"/>
                  </a:lnTo>
                  <a:lnTo>
                    <a:pt x="89395" y="4161"/>
                  </a:lnTo>
                  <a:lnTo>
                    <a:pt x="90201" y="6936"/>
                  </a:lnTo>
                  <a:lnTo>
                    <a:pt x="91409" y="9017"/>
                  </a:lnTo>
                  <a:lnTo>
                    <a:pt x="94765" y="12138"/>
                  </a:lnTo>
                  <a:lnTo>
                    <a:pt x="97718" y="14219"/>
                  </a:lnTo>
                  <a:lnTo>
                    <a:pt x="99194" y="15260"/>
                  </a:lnTo>
                  <a:lnTo>
                    <a:pt x="100402" y="15606"/>
                  </a:lnTo>
                  <a:lnTo>
                    <a:pt x="95704" y="14566"/>
                  </a:lnTo>
                  <a:lnTo>
                    <a:pt x="95570" y="14566"/>
                  </a:lnTo>
                  <a:lnTo>
                    <a:pt x="95167" y="14219"/>
                  </a:lnTo>
                  <a:lnTo>
                    <a:pt x="93020" y="12485"/>
                  </a:lnTo>
                  <a:lnTo>
                    <a:pt x="91275" y="11098"/>
                  </a:lnTo>
                  <a:lnTo>
                    <a:pt x="88859" y="7283"/>
                  </a:lnTo>
                  <a:lnTo>
                    <a:pt x="86979" y="4855"/>
                  </a:lnTo>
                  <a:lnTo>
                    <a:pt x="86442" y="3121"/>
                  </a:lnTo>
                  <a:lnTo>
                    <a:pt x="86040" y="1734"/>
                  </a:lnTo>
                  <a:lnTo>
                    <a:pt x="86040" y="0"/>
                  </a:lnTo>
                  <a:lnTo>
                    <a:pt x="86040" y="2080"/>
                  </a:lnTo>
                  <a:lnTo>
                    <a:pt x="86442" y="3815"/>
                  </a:lnTo>
                  <a:lnTo>
                    <a:pt x="86845" y="4855"/>
                  </a:lnTo>
                  <a:lnTo>
                    <a:pt x="88187" y="7283"/>
                  </a:lnTo>
                  <a:lnTo>
                    <a:pt x="90469" y="10404"/>
                  </a:lnTo>
                  <a:lnTo>
                    <a:pt x="93825" y="13526"/>
                  </a:lnTo>
                  <a:lnTo>
                    <a:pt x="91409" y="12138"/>
                  </a:lnTo>
                  <a:lnTo>
                    <a:pt x="88859" y="10057"/>
                  </a:lnTo>
                  <a:lnTo>
                    <a:pt x="86174" y="6936"/>
                  </a:lnTo>
                  <a:lnTo>
                    <a:pt x="84966" y="5202"/>
                  </a:lnTo>
                  <a:lnTo>
                    <a:pt x="84161" y="3121"/>
                  </a:lnTo>
                  <a:lnTo>
                    <a:pt x="83892" y="2080"/>
                  </a:lnTo>
                  <a:lnTo>
                    <a:pt x="83758" y="0"/>
                  </a:lnTo>
                  <a:lnTo>
                    <a:pt x="83489" y="0"/>
                  </a:lnTo>
                  <a:lnTo>
                    <a:pt x="83758" y="2080"/>
                  </a:lnTo>
                  <a:lnTo>
                    <a:pt x="83892" y="3121"/>
                  </a:lnTo>
                  <a:lnTo>
                    <a:pt x="84697" y="5202"/>
                  </a:lnTo>
                  <a:lnTo>
                    <a:pt x="85771" y="6936"/>
                  </a:lnTo>
                  <a:lnTo>
                    <a:pt x="88053" y="10057"/>
                  </a:lnTo>
                  <a:lnTo>
                    <a:pt x="90469" y="12138"/>
                  </a:lnTo>
                  <a:lnTo>
                    <a:pt x="92617" y="13526"/>
                  </a:lnTo>
                  <a:lnTo>
                    <a:pt x="89395" y="11445"/>
                  </a:lnTo>
                  <a:lnTo>
                    <a:pt x="88053" y="11098"/>
                  </a:lnTo>
                  <a:lnTo>
                    <a:pt x="84966" y="7976"/>
                  </a:lnTo>
                  <a:lnTo>
                    <a:pt x="82953" y="5202"/>
                  </a:lnTo>
                  <a:lnTo>
                    <a:pt x="81744" y="3121"/>
                  </a:lnTo>
                  <a:lnTo>
                    <a:pt x="81342" y="2080"/>
                  </a:lnTo>
                  <a:lnTo>
                    <a:pt x="80939" y="0"/>
                  </a:lnTo>
                  <a:lnTo>
                    <a:pt x="80671" y="0"/>
                  </a:lnTo>
                  <a:lnTo>
                    <a:pt x="81073" y="2774"/>
                  </a:lnTo>
                  <a:lnTo>
                    <a:pt x="81476" y="3121"/>
                  </a:lnTo>
                  <a:lnTo>
                    <a:pt x="82953" y="5895"/>
                  </a:lnTo>
                  <a:lnTo>
                    <a:pt x="84966" y="8323"/>
                  </a:lnTo>
                  <a:lnTo>
                    <a:pt x="88053" y="11098"/>
                  </a:lnTo>
                  <a:lnTo>
                    <a:pt x="88993" y="12138"/>
                  </a:lnTo>
                  <a:lnTo>
                    <a:pt x="91677" y="13526"/>
                  </a:lnTo>
                  <a:lnTo>
                    <a:pt x="90604" y="13179"/>
                  </a:lnTo>
                  <a:lnTo>
                    <a:pt x="88859" y="13179"/>
                  </a:lnTo>
                  <a:lnTo>
                    <a:pt x="86979" y="13526"/>
                  </a:lnTo>
                  <a:lnTo>
                    <a:pt x="85771" y="14566"/>
                  </a:lnTo>
                  <a:lnTo>
                    <a:pt x="84966" y="15260"/>
                  </a:lnTo>
                  <a:lnTo>
                    <a:pt x="84295" y="16300"/>
                  </a:lnTo>
                  <a:lnTo>
                    <a:pt x="84161" y="17341"/>
                  </a:lnTo>
                  <a:lnTo>
                    <a:pt x="83892" y="18381"/>
                  </a:lnTo>
                  <a:lnTo>
                    <a:pt x="83892" y="19768"/>
                  </a:lnTo>
                  <a:lnTo>
                    <a:pt x="84161" y="20462"/>
                  </a:lnTo>
                  <a:lnTo>
                    <a:pt x="84966" y="21849"/>
                  </a:lnTo>
                  <a:lnTo>
                    <a:pt x="86040" y="22890"/>
                  </a:lnTo>
                  <a:lnTo>
                    <a:pt x="88456" y="24624"/>
                  </a:lnTo>
                  <a:lnTo>
                    <a:pt x="87248" y="24624"/>
                  </a:lnTo>
                  <a:lnTo>
                    <a:pt x="87248" y="25317"/>
                  </a:lnTo>
                  <a:lnTo>
                    <a:pt x="85503" y="23930"/>
                  </a:lnTo>
                  <a:lnTo>
                    <a:pt x="83758" y="23583"/>
                  </a:lnTo>
                  <a:lnTo>
                    <a:pt x="84563" y="23930"/>
                  </a:lnTo>
                  <a:lnTo>
                    <a:pt x="84563" y="23583"/>
                  </a:lnTo>
                  <a:lnTo>
                    <a:pt x="83087" y="22543"/>
                  </a:lnTo>
                  <a:lnTo>
                    <a:pt x="82147" y="20809"/>
                  </a:lnTo>
                  <a:lnTo>
                    <a:pt x="81476" y="19768"/>
                  </a:lnTo>
                  <a:lnTo>
                    <a:pt x="81342" y="18728"/>
                  </a:lnTo>
                  <a:lnTo>
                    <a:pt x="81476" y="17687"/>
                  </a:lnTo>
                  <a:lnTo>
                    <a:pt x="81744" y="16647"/>
                  </a:lnTo>
                  <a:lnTo>
                    <a:pt x="82550" y="15260"/>
                  </a:lnTo>
                  <a:lnTo>
                    <a:pt x="84161" y="13526"/>
                  </a:lnTo>
                  <a:lnTo>
                    <a:pt x="85100" y="12485"/>
                  </a:lnTo>
                  <a:lnTo>
                    <a:pt x="86577" y="12485"/>
                  </a:lnTo>
                  <a:lnTo>
                    <a:pt x="86979" y="12485"/>
                  </a:lnTo>
                  <a:lnTo>
                    <a:pt x="86040" y="12138"/>
                  </a:lnTo>
                  <a:lnTo>
                    <a:pt x="83892" y="11445"/>
                  </a:lnTo>
                  <a:lnTo>
                    <a:pt x="82953" y="11098"/>
                  </a:lnTo>
                  <a:lnTo>
                    <a:pt x="81342" y="10404"/>
                  </a:lnTo>
                  <a:lnTo>
                    <a:pt x="79328" y="9017"/>
                  </a:lnTo>
                  <a:lnTo>
                    <a:pt x="77718" y="7283"/>
                  </a:lnTo>
                  <a:lnTo>
                    <a:pt x="76375" y="5895"/>
                  </a:lnTo>
                  <a:lnTo>
                    <a:pt x="75570" y="4855"/>
                  </a:lnTo>
                  <a:lnTo>
                    <a:pt x="74765" y="2080"/>
                  </a:lnTo>
                  <a:lnTo>
                    <a:pt x="74630" y="1734"/>
                  </a:lnTo>
                  <a:lnTo>
                    <a:pt x="74362" y="0"/>
                  </a:lnTo>
                  <a:lnTo>
                    <a:pt x="74362" y="1734"/>
                  </a:lnTo>
                  <a:lnTo>
                    <a:pt x="74630" y="2080"/>
                  </a:lnTo>
                  <a:lnTo>
                    <a:pt x="75167" y="4161"/>
                  </a:lnTo>
                  <a:lnTo>
                    <a:pt x="76778" y="6936"/>
                  </a:lnTo>
                  <a:lnTo>
                    <a:pt x="79328" y="9364"/>
                  </a:lnTo>
                  <a:lnTo>
                    <a:pt x="77046" y="8323"/>
                  </a:lnTo>
                  <a:lnTo>
                    <a:pt x="76241" y="7976"/>
                  </a:lnTo>
                  <a:lnTo>
                    <a:pt x="74630" y="6242"/>
                  </a:lnTo>
                  <a:lnTo>
                    <a:pt x="73825" y="5202"/>
                  </a:lnTo>
                  <a:lnTo>
                    <a:pt x="73020" y="3815"/>
                  </a:lnTo>
                  <a:lnTo>
                    <a:pt x="72348" y="2080"/>
                  </a:lnTo>
                  <a:lnTo>
                    <a:pt x="72214" y="0"/>
                  </a:lnTo>
                  <a:lnTo>
                    <a:pt x="71946" y="0"/>
                  </a:lnTo>
                  <a:lnTo>
                    <a:pt x="72214" y="1734"/>
                  </a:lnTo>
                  <a:lnTo>
                    <a:pt x="72617" y="3121"/>
                  </a:lnTo>
                  <a:lnTo>
                    <a:pt x="73557" y="5202"/>
                  </a:lnTo>
                  <a:lnTo>
                    <a:pt x="74765" y="6936"/>
                  </a:lnTo>
                  <a:lnTo>
                    <a:pt x="75973" y="7976"/>
                  </a:lnTo>
                  <a:lnTo>
                    <a:pt x="73959" y="7283"/>
                  </a:lnTo>
                  <a:lnTo>
                    <a:pt x="72751" y="7283"/>
                  </a:lnTo>
                  <a:lnTo>
                    <a:pt x="71543" y="7976"/>
                  </a:lnTo>
                  <a:lnTo>
                    <a:pt x="69932" y="7976"/>
                  </a:lnTo>
                  <a:lnTo>
                    <a:pt x="68724" y="7283"/>
                  </a:lnTo>
                  <a:lnTo>
                    <a:pt x="67248" y="6242"/>
                  </a:lnTo>
                  <a:lnTo>
                    <a:pt x="65906" y="5202"/>
                  </a:lnTo>
                  <a:lnTo>
                    <a:pt x="64295" y="4161"/>
                  </a:lnTo>
                  <a:lnTo>
                    <a:pt x="63221" y="2774"/>
                  </a:lnTo>
                  <a:lnTo>
                    <a:pt x="62684" y="1040"/>
                  </a:lnTo>
                  <a:lnTo>
                    <a:pt x="62416" y="0"/>
                  </a:lnTo>
                  <a:lnTo>
                    <a:pt x="62281" y="0"/>
                  </a:lnTo>
                  <a:lnTo>
                    <a:pt x="62416" y="1040"/>
                  </a:lnTo>
                  <a:lnTo>
                    <a:pt x="62684" y="2080"/>
                  </a:lnTo>
                  <a:lnTo>
                    <a:pt x="63221" y="3121"/>
                  </a:lnTo>
                  <a:lnTo>
                    <a:pt x="64295" y="4855"/>
                  </a:lnTo>
                  <a:lnTo>
                    <a:pt x="65906" y="5895"/>
                  </a:lnTo>
                  <a:lnTo>
                    <a:pt x="67114" y="6936"/>
                  </a:lnTo>
                  <a:lnTo>
                    <a:pt x="69395" y="7976"/>
                  </a:lnTo>
                  <a:lnTo>
                    <a:pt x="68322" y="8323"/>
                  </a:lnTo>
                  <a:lnTo>
                    <a:pt x="67114" y="7976"/>
                  </a:lnTo>
                  <a:lnTo>
                    <a:pt x="64697" y="6936"/>
                  </a:lnTo>
                  <a:lnTo>
                    <a:pt x="62013" y="4855"/>
                  </a:lnTo>
                  <a:lnTo>
                    <a:pt x="61073" y="3121"/>
                  </a:lnTo>
                  <a:lnTo>
                    <a:pt x="60402" y="1734"/>
                  </a:lnTo>
                  <a:lnTo>
                    <a:pt x="60268" y="0"/>
                  </a:lnTo>
                  <a:lnTo>
                    <a:pt x="60000" y="0"/>
                  </a:lnTo>
                  <a:lnTo>
                    <a:pt x="60268" y="1734"/>
                  </a:lnTo>
                  <a:lnTo>
                    <a:pt x="60805" y="3121"/>
                  </a:lnTo>
                  <a:lnTo>
                    <a:pt x="61610" y="4855"/>
                  </a:lnTo>
                  <a:lnTo>
                    <a:pt x="63892" y="6242"/>
                  </a:lnTo>
                  <a:lnTo>
                    <a:pt x="66040" y="7976"/>
                  </a:lnTo>
                  <a:lnTo>
                    <a:pt x="67919" y="8323"/>
                  </a:lnTo>
                  <a:lnTo>
                    <a:pt x="66711" y="9364"/>
                  </a:lnTo>
                  <a:lnTo>
                    <a:pt x="63624" y="7976"/>
                  </a:lnTo>
                  <a:lnTo>
                    <a:pt x="61208" y="5895"/>
                  </a:lnTo>
                  <a:lnTo>
                    <a:pt x="59194" y="3815"/>
                  </a:lnTo>
                  <a:lnTo>
                    <a:pt x="58389" y="2080"/>
                  </a:lnTo>
                  <a:lnTo>
                    <a:pt x="57986" y="0"/>
                  </a:lnTo>
                  <a:lnTo>
                    <a:pt x="58120" y="2080"/>
                  </a:lnTo>
                  <a:lnTo>
                    <a:pt x="58926" y="4161"/>
                  </a:lnTo>
                  <a:lnTo>
                    <a:pt x="61073" y="6242"/>
                  </a:lnTo>
                  <a:lnTo>
                    <a:pt x="63489" y="8323"/>
                  </a:lnTo>
                  <a:lnTo>
                    <a:pt x="66442" y="10057"/>
                  </a:lnTo>
                  <a:lnTo>
                    <a:pt x="65906" y="10404"/>
                  </a:lnTo>
                  <a:lnTo>
                    <a:pt x="64295" y="9364"/>
                  </a:lnTo>
                  <a:lnTo>
                    <a:pt x="61073" y="7283"/>
                  </a:lnTo>
                  <a:lnTo>
                    <a:pt x="57718" y="4855"/>
                  </a:lnTo>
                  <a:lnTo>
                    <a:pt x="56510" y="3121"/>
                  </a:lnTo>
                  <a:lnTo>
                    <a:pt x="55704" y="1040"/>
                  </a:lnTo>
                  <a:lnTo>
                    <a:pt x="55570" y="0"/>
                  </a:lnTo>
                  <a:lnTo>
                    <a:pt x="55302" y="0"/>
                  </a:lnTo>
                  <a:lnTo>
                    <a:pt x="55570" y="1734"/>
                  </a:lnTo>
                  <a:lnTo>
                    <a:pt x="56375" y="3121"/>
                  </a:lnTo>
                  <a:lnTo>
                    <a:pt x="57583" y="4855"/>
                  </a:lnTo>
                  <a:lnTo>
                    <a:pt x="60671" y="7976"/>
                  </a:lnTo>
                  <a:lnTo>
                    <a:pt x="63624" y="10057"/>
                  </a:lnTo>
                  <a:lnTo>
                    <a:pt x="65637" y="11098"/>
                  </a:lnTo>
                  <a:lnTo>
                    <a:pt x="65503" y="11445"/>
                  </a:lnTo>
                  <a:lnTo>
                    <a:pt x="63087" y="11445"/>
                  </a:lnTo>
                  <a:lnTo>
                    <a:pt x="61073" y="11098"/>
                  </a:lnTo>
                  <a:lnTo>
                    <a:pt x="58791" y="10404"/>
                  </a:lnTo>
                  <a:lnTo>
                    <a:pt x="54899" y="7976"/>
                  </a:lnTo>
                  <a:lnTo>
                    <a:pt x="52348" y="5895"/>
                  </a:lnTo>
                  <a:lnTo>
                    <a:pt x="51275" y="4855"/>
                  </a:lnTo>
                  <a:lnTo>
                    <a:pt x="49664" y="2774"/>
                  </a:lnTo>
                  <a:lnTo>
                    <a:pt x="49261" y="1040"/>
                  </a:lnTo>
                  <a:lnTo>
                    <a:pt x="48993" y="0"/>
                  </a:lnTo>
                  <a:lnTo>
                    <a:pt x="48859" y="0"/>
                  </a:lnTo>
                  <a:lnTo>
                    <a:pt x="48993" y="1734"/>
                  </a:lnTo>
                  <a:lnTo>
                    <a:pt x="49395" y="2774"/>
                  </a:lnTo>
                  <a:lnTo>
                    <a:pt x="51006" y="5202"/>
                  </a:lnTo>
                  <a:lnTo>
                    <a:pt x="54093" y="7976"/>
                  </a:lnTo>
                  <a:lnTo>
                    <a:pt x="56912" y="10057"/>
                  </a:lnTo>
                  <a:lnTo>
                    <a:pt x="60671" y="11445"/>
                  </a:lnTo>
                  <a:lnTo>
                    <a:pt x="58523" y="12138"/>
                  </a:lnTo>
                  <a:lnTo>
                    <a:pt x="57718" y="11445"/>
                  </a:lnTo>
                  <a:lnTo>
                    <a:pt x="55973" y="11098"/>
                  </a:lnTo>
                  <a:lnTo>
                    <a:pt x="52080" y="8323"/>
                  </a:lnTo>
                  <a:lnTo>
                    <a:pt x="50067" y="6936"/>
                  </a:lnTo>
                  <a:lnTo>
                    <a:pt x="48187" y="4855"/>
                  </a:lnTo>
                  <a:lnTo>
                    <a:pt x="46845" y="2774"/>
                  </a:lnTo>
                  <a:lnTo>
                    <a:pt x="46442" y="1734"/>
                  </a:lnTo>
                  <a:lnTo>
                    <a:pt x="46174" y="0"/>
                  </a:lnTo>
                  <a:lnTo>
                    <a:pt x="46040" y="0"/>
                  </a:lnTo>
                  <a:lnTo>
                    <a:pt x="46174" y="1734"/>
                  </a:lnTo>
                  <a:lnTo>
                    <a:pt x="46577" y="2774"/>
                  </a:lnTo>
                  <a:lnTo>
                    <a:pt x="47651" y="4855"/>
                  </a:lnTo>
                  <a:lnTo>
                    <a:pt x="49261" y="6936"/>
                  </a:lnTo>
                  <a:lnTo>
                    <a:pt x="51006" y="8323"/>
                  </a:lnTo>
                  <a:lnTo>
                    <a:pt x="54765" y="10404"/>
                  </a:lnTo>
                  <a:lnTo>
                    <a:pt x="57315" y="11445"/>
                  </a:lnTo>
                  <a:lnTo>
                    <a:pt x="55302" y="12138"/>
                  </a:lnTo>
                  <a:lnTo>
                    <a:pt x="54093" y="11445"/>
                  </a:lnTo>
                  <a:lnTo>
                    <a:pt x="52483" y="11098"/>
                  </a:lnTo>
                  <a:lnTo>
                    <a:pt x="51006" y="10404"/>
                  </a:lnTo>
                  <a:lnTo>
                    <a:pt x="48456" y="7976"/>
                  </a:lnTo>
                  <a:lnTo>
                    <a:pt x="46845" y="5895"/>
                  </a:lnTo>
                  <a:lnTo>
                    <a:pt x="46040" y="4855"/>
                  </a:lnTo>
                  <a:lnTo>
                    <a:pt x="44832" y="2774"/>
                  </a:lnTo>
                  <a:lnTo>
                    <a:pt x="44429" y="1734"/>
                  </a:lnTo>
                  <a:lnTo>
                    <a:pt x="44161" y="0"/>
                  </a:lnTo>
                  <a:lnTo>
                    <a:pt x="44026" y="0"/>
                  </a:lnTo>
                  <a:lnTo>
                    <a:pt x="44161" y="1734"/>
                  </a:lnTo>
                  <a:lnTo>
                    <a:pt x="44563" y="2774"/>
                  </a:lnTo>
                  <a:lnTo>
                    <a:pt x="46040" y="5202"/>
                  </a:lnTo>
                  <a:lnTo>
                    <a:pt x="46577" y="6242"/>
                  </a:lnTo>
                  <a:lnTo>
                    <a:pt x="48456" y="8323"/>
                  </a:lnTo>
                  <a:lnTo>
                    <a:pt x="51006" y="10404"/>
                  </a:lnTo>
                  <a:lnTo>
                    <a:pt x="52483" y="11445"/>
                  </a:lnTo>
                  <a:lnTo>
                    <a:pt x="54093" y="12138"/>
                  </a:lnTo>
                  <a:lnTo>
                    <a:pt x="54362" y="12138"/>
                  </a:lnTo>
                  <a:lnTo>
                    <a:pt x="53288" y="12485"/>
                  </a:lnTo>
                  <a:lnTo>
                    <a:pt x="51677" y="11445"/>
                  </a:lnTo>
                  <a:lnTo>
                    <a:pt x="48187" y="9364"/>
                  </a:lnTo>
                  <a:lnTo>
                    <a:pt x="46174" y="7283"/>
                  </a:lnTo>
                  <a:lnTo>
                    <a:pt x="44429" y="5895"/>
                  </a:lnTo>
                  <a:lnTo>
                    <a:pt x="42953" y="3815"/>
                  </a:lnTo>
                  <a:lnTo>
                    <a:pt x="42147" y="1040"/>
                  </a:lnTo>
                  <a:lnTo>
                    <a:pt x="41879" y="0"/>
                  </a:lnTo>
                  <a:lnTo>
                    <a:pt x="41879" y="1734"/>
                  </a:lnTo>
                  <a:lnTo>
                    <a:pt x="42684" y="3815"/>
                  </a:lnTo>
                  <a:lnTo>
                    <a:pt x="44026" y="5895"/>
                  </a:lnTo>
                  <a:lnTo>
                    <a:pt x="45637" y="7283"/>
                  </a:lnTo>
                  <a:lnTo>
                    <a:pt x="47248" y="9017"/>
                  </a:lnTo>
                  <a:lnTo>
                    <a:pt x="50604" y="11445"/>
                  </a:lnTo>
                  <a:lnTo>
                    <a:pt x="52885" y="12485"/>
                  </a:lnTo>
                  <a:lnTo>
                    <a:pt x="52348" y="12485"/>
                  </a:lnTo>
                  <a:lnTo>
                    <a:pt x="52348" y="13179"/>
                  </a:lnTo>
                  <a:lnTo>
                    <a:pt x="51946" y="13179"/>
                  </a:lnTo>
                  <a:lnTo>
                    <a:pt x="51946" y="12485"/>
                  </a:lnTo>
                  <a:lnTo>
                    <a:pt x="49664" y="12138"/>
                  </a:lnTo>
                  <a:lnTo>
                    <a:pt x="46979" y="10404"/>
                  </a:lnTo>
                  <a:lnTo>
                    <a:pt x="44832" y="9017"/>
                  </a:lnTo>
                  <a:lnTo>
                    <a:pt x="42953" y="6936"/>
                  </a:lnTo>
                  <a:lnTo>
                    <a:pt x="41744" y="5202"/>
                  </a:lnTo>
                  <a:lnTo>
                    <a:pt x="40939" y="3815"/>
                  </a:lnTo>
                  <a:lnTo>
                    <a:pt x="40268" y="2080"/>
                  </a:lnTo>
                  <a:lnTo>
                    <a:pt x="39731" y="0"/>
                  </a:lnTo>
                  <a:lnTo>
                    <a:pt x="39463" y="0"/>
                  </a:lnTo>
                  <a:lnTo>
                    <a:pt x="39865" y="2080"/>
                  </a:lnTo>
                  <a:lnTo>
                    <a:pt x="40536" y="3815"/>
                  </a:lnTo>
                  <a:lnTo>
                    <a:pt x="41476" y="5202"/>
                  </a:lnTo>
                  <a:lnTo>
                    <a:pt x="42684" y="7283"/>
                  </a:lnTo>
                  <a:lnTo>
                    <a:pt x="44563" y="9017"/>
                  </a:lnTo>
                  <a:lnTo>
                    <a:pt x="46845" y="11098"/>
                  </a:lnTo>
                  <a:lnTo>
                    <a:pt x="49664" y="12485"/>
                  </a:lnTo>
                  <a:lnTo>
                    <a:pt x="51677" y="13179"/>
                  </a:lnTo>
                  <a:lnTo>
                    <a:pt x="51543" y="13179"/>
                  </a:lnTo>
                  <a:lnTo>
                    <a:pt x="50067" y="12485"/>
                  </a:lnTo>
                  <a:lnTo>
                    <a:pt x="48590" y="12485"/>
                  </a:lnTo>
                  <a:lnTo>
                    <a:pt x="46845" y="12138"/>
                  </a:lnTo>
                  <a:lnTo>
                    <a:pt x="46040" y="11445"/>
                  </a:lnTo>
                  <a:lnTo>
                    <a:pt x="42550" y="9364"/>
                  </a:lnTo>
                  <a:lnTo>
                    <a:pt x="40134" y="7283"/>
                  </a:lnTo>
                  <a:lnTo>
                    <a:pt x="38657" y="4855"/>
                  </a:lnTo>
                  <a:lnTo>
                    <a:pt x="37852" y="2774"/>
                  </a:lnTo>
                  <a:lnTo>
                    <a:pt x="37315" y="0"/>
                  </a:lnTo>
                  <a:lnTo>
                    <a:pt x="37718" y="2774"/>
                  </a:lnTo>
                  <a:lnTo>
                    <a:pt x="38523" y="5202"/>
                  </a:lnTo>
                  <a:lnTo>
                    <a:pt x="40134" y="7976"/>
                  </a:lnTo>
                  <a:lnTo>
                    <a:pt x="42550" y="10057"/>
                  </a:lnTo>
                  <a:lnTo>
                    <a:pt x="45771" y="12138"/>
                  </a:lnTo>
                  <a:lnTo>
                    <a:pt x="47785" y="12485"/>
                  </a:lnTo>
                  <a:lnTo>
                    <a:pt x="45637" y="13526"/>
                  </a:lnTo>
                  <a:lnTo>
                    <a:pt x="44429" y="14566"/>
                  </a:lnTo>
                  <a:lnTo>
                    <a:pt x="43221" y="14219"/>
                  </a:lnTo>
                  <a:lnTo>
                    <a:pt x="41073" y="13526"/>
                  </a:lnTo>
                  <a:lnTo>
                    <a:pt x="39731" y="13179"/>
                  </a:lnTo>
                  <a:lnTo>
                    <a:pt x="38523" y="12138"/>
                  </a:lnTo>
                  <a:lnTo>
                    <a:pt x="35033" y="10057"/>
                  </a:lnTo>
                  <a:lnTo>
                    <a:pt x="33020" y="7283"/>
                  </a:lnTo>
                  <a:lnTo>
                    <a:pt x="31812" y="5202"/>
                  </a:lnTo>
                  <a:lnTo>
                    <a:pt x="31140" y="3121"/>
                  </a:lnTo>
                  <a:lnTo>
                    <a:pt x="31140" y="1734"/>
                  </a:lnTo>
                  <a:lnTo>
                    <a:pt x="31409" y="0"/>
                  </a:lnTo>
                  <a:lnTo>
                    <a:pt x="31140" y="0"/>
                  </a:lnTo>
                  <a:lnTo>
                    <a:pt x="31006" y="1734"/>
                  </a:lnTo>
                  <a:lnTo>
                    <a:pt x="31140" y="3121"/>
                  </a:lnTo>
                  <a:lnTo>
                    <a:pt x="31409" y="4855"/>
                  </a:lnTo>
                  <a:lnTo>
                    <a:pt x="31812" y="5895"/>
                  </a:lnTo>
                  <a:lnTo>
                    <a:pt x="33154" y="8323"/>
                  </a:lnTo>
                  <a:lnTo>
                    <a:pt x="35436" y="10404"/>
                  </a:lnTo>
                  <a:lnTo>
                    <a:pt x="38523" y="12485"/>
                  </a:lnTo>
                  <a:lnTo>
                    <a:pt x="39463" y="13526"/>
                  </a:lnTo>
                  <a:lnTo>
                    <a:pt x="42147" y="14566"/>
                  </a:lnTo>
                  <a:lnTo>
                    <a:pt x="40939" y="14566"/>
                  </a:lnTo>
                  <a:lnTo>
                    <a:pt x="35033" y="12138"/>
                  </a:lnTo>
                  <a:lnTo>
                    <a:pt x="32751" y="10404"/>
                  </a:lnTo>
                  <a:lnTo>
                    <a:pt x="31140" y="9017"/>
                  </a:lnTo>
                  <a:lnTo>
                    <a:pt x="29932" y="7283"/>
                  </a:lnTo>
                  <a:lnTo>
                    <a:pt x="29395" y="5895"/>
                  </a:lnTo>
                  <a:lnTo>
                    <a:pt x="28590" y="3121"/>
                  </a:lnTo>
                  <a:lnTo>
                    <a:pt x="28322" y="2080"/>
                  </a:lnTo>
                  <a:lnTo>
                    <a:pt x="28590" y="0"/>
                  </a:lnTo>
                  <a:lnTo>
                    <a:pt x="28322" y="0"/>
                  </a:lnTo>
                  <a:lnTo>
                    <a:pt x="28322" y="2080"/>
                  </a:lnTo>
                  <a:lnTo>
                    <a:pt x="28322" y="3121"/>
                  </a:lnTo>
                  <a:lnTo>
                    <a:pt x="28724" y="4161"/>
                  </a:lnTo>
                  <a:lnTo>
                    <a:pt x="29127" y="5895"/>
                  </a:lnTo>
                  <a:lnTo>
                    <a:pt x="29932" y="7283"/>
                  </a:lnTo>
                  <a:lnTo>
                    <a:pt x="31006" y="9364"/>
                  </a:lnTo>
                  <a:lnTo>
                    <a:pt x="32751" y="11098"/>
                  </a:lnTo>
                  <a:lnTo>
                    <a:pt x="35033" y="12485"/>
                  </a:lnTo>
                  <a:lnTo>
                    <a:pt x="40671" y="15260"/>
                  </a:lnTo>
                  <a:lnTo>
                    <a:pt x="38523" y="16647"/>
                  </a:lnTo>
                  <a:lnTo>
                    <a:pt x="37449" y="17341"/>
                  </a:lnTo>
                  <a:lnTo>
                    <a:pt x="37315" y="17341"/>
                  </a:lnTo>
                  <a:lnTo>
                    <a:pt x="37315" y="17687"/>
                  </a:lnTo>
                  <a:lnTo>
                    <a:pt x="35033" y="17687"/>
                  </a:lnTo>
                  <a:lnTo>
                    <a:pt x="33020" y="18381"/>
                  </a:lnTo>
                  <a:lnTo>
                    <a:pt x="30335" y="19768"/>
                  </a:lnTo>
                  <a:lnTo>
                    <a:pt x="30738" y="17687"/>
                  </a:lnTo>
                  <a:lnTo>
                    <a:pt x="30738" y="15606"/>
                  </a:lnTo>
                  <a:lnTo>
                    <a:pt x="30335" y="14219"/>
                  </a:lnTo>
                  <a:lnTo>
                    <a:pt x="29932" y="13179"/>
                  </a:lnTo>
                  <a:lnTo>
                    <a:pt x="29530" y="12485"/>
                  </a:lnTo>
                  <a:lnTo>
                    <a:pt x="29127" y="12138"/>
                  </a:lnTo>
                  <a:lnTo>
                    <a:pt x="27919" y="11445"/>
                  </a:lnTo>
                  <a:lnTo>
                    <a:pt x="25503" y="9364"/>
                  </a:lnTo>
                  <a:lnTo>
                    <a:pt x="24026" y="7976"/>
                  </a:lnTo>
                  <a:lnTo>
                    <a:pt x="23087" y="6242"/>
                  </a:lnTo>
                  <a:lnTo>
                    <a:pt x="22281" y="4161"/>
                  </a:lnTo>
                  <a:lnTo>
                    <a:pt x="21879" y="2080"/>
                  </a:lnTo>
                  <a:lnTo>
                    <a:pt x="22281" y="0"/>
                  </a:lnTo>
                  <a:lnTo>
                    <a:pt x="22013" y="0"/>
                  </a:lnTo>
                  <a:lnTo>
                    <a:pt x="21879" y="2080"/>
                  </a:lnTo>
                  <a:lnTo>
                    <a:pt x="21879" y="3815"/>
                  </a:lnTo>
                  <a:lnTo>
                    <a:pt x="22281" y="5202"/>
                  </a:lnTo>
                  <a:lnTo>
                    <a:pt x="23624" y="7976"/>
                  </a:lnTo>
                  <a:lnTo>
                    <a:pt x="25503" y="10057"/>
                  </a:lnTo>
                  <a:lnTo>
                    <a:pt x="27382" y="11098"/>
                  </a:lnTo>
                  <a:lnTo>
                    <a:pt x="25100" y="11098"/>
                  </a:lnTo>
                  <a:lnTo>
                    <a:pt x="23221" y="10057"/>
                  </a:lnTo>
                  <a:lnTo>
                    <a:pt x="21879" y="8323"/>
                  </a:lnTo>
                  <a:lnTo>
                    <a:pt x="20805" y="7283"/>
                  </a:lnTo>
                  <a:lnTo>
                    <a:pt x="20000" y="5895"/>
                  </a:lnTo>
                  <a:lnTo>
                    <a:pt x="19463" y="3815"/>
                  </a:lnTo>
                  <a:lnTo>
                    <a:pt x="19463" y="3121"/>
                  </a:lnTo>
                  <a:lnTo>
                    <a:pt x="19597" y="1734"/>
                  </a:lnTo>
                  <a:lnTo>
                    <a:pt x="20268" y="0"/>
                  </a:lnTo>
                  <a:lnTo>
                    <a:pt x="20000" y="0"/>
                  </a:lnTo>
                  <a:lnTo>
                    <a:pt x="19597" y="1734"/>
                  </a:lnTo>
                  <a:lnTo>
                    <a:pt x="19194" y="3121"/>
                  </a:lnTo>
                  <a:lnTo>
                    <a:pt x="19194" y="4161"/>
                  </a:lnTo>
                  <a:lnTo>
                    <a:pt x="19865" y="6242"/>
                  </a:lnTo>
                  <a:lnTo>
                    <a:pt x="20671" y="7283"/>
                  </a:lnTo>
                  <a:lnTo>
                    <a:pt x="21476" y="9017"/>
                  </a:lnTo>
                  <a:lnTo>
                    <a:pt x="22818" y="10057"/>
                  </a:lnTo>
                  <a:lnTo>
                    <a:pt x="24697" y="11098"/>
                  </a:lnTo>
                  <a:lnTo>
                    <a:pt x="23624" y="11098"/>
                  </a:lnTo>
                  <a:lnTo>
                    <a:pt x="21476" y="11098"/>
                  </a:lnTo>
                  <a:lnTo>
                    <a:pt x="19865" y="10057"/>
                  </a:lnTo>
                  <a:lnTo>
                    <a:pt x="19060" y="8323"/>
                  </a:lnTo>
                  <a:lnTo>
                    <a:pt x="18791" y="7976"/>
                  </a:lnTo>
                  <a:lnTo>
                    <a:pt x="18791" y="7283"/>
                  </a:lnTo>
                  <a:lnTo>
                    <a:pt x="18255" y="6242"/>
                  </a:lnTo>
                  <a:lnTo>
                    <a:pt x="17852" y="4855"/>
                  </a:lnTo>
                  <a:lnTo>
                    <a:pt x="17583" y="2774"/>
                  </a:lnTo>
                  <a:lnTo>
                    <a:pt x="17852" y="1734"/>
                  </a:lnTo>
                  <a:lnTo>
                    <a:pt x="18255" y="0"/>
                  </a:lnTo>
                  <a:lnTo>
                    <a:pt x="17181" y="0"/>
                  </a:lnTo>
                  <a:lnTo>
                    <a:pt x="17852" y="693"/>
                  </a:lnTo>
                  <a:lnTo>
                    <a:pt x="17583" y="1734"/>
                  </a:lnTo>
                  <a:lnTo>
                    <a:pt x="17449" y="2774"/>
                  </a:lnTo>
                  <a:lnTo>
                    <a:pt x="17449" y="3121"/>
                  </a:lnTo>
                  <a:lnTo>
                    <a:pt x="17449" y="3815"/>
                  </a:lnTo>
                  <a:lnTo>
                    <a:pt x="15302" y="3815"/>
                  </a:lnTo>
                  <a:lnTo>
                    <a:pt x="15167" y="3121"/>
                  </a:lnTo>
                  <a:lnTo>
                    <a:pt x="15167" y="3815"/>
                  </a:lnTo>
                  <a:lnTo>
                    <a:pt x="11946" y="3815"/>
                  </a:lnTo>
                  <a:lnTo>
                    <a:pt x="7785" y="3121"/>
                  </a:lnTo>
                  <a:lnTo>
                    <a:pt x="3758" y="2080"/>
                  </a:lnTo>
                  <a:lnTo>
                    <a:pt x="2147" y="1040"/>
                  </a:lnTo>
                  <a:lnTo>
                    <a:pt x="536" y="0"/>
                  </a:lnTo>
                  <a:lnTo>
                    <a:pt x="0" y="0"/>
                  </a:lnTo>
                  <a:lnTo>
                    <a:pt x="402" y="693"/>
                  </a:lnTo>
                  <a:lnTo>
                    <a:pt x="3624" y="2774"/>
                  </a:lnTo>
                  <a:lnTo>
                    <a:pt x="7382" y="3815"/>
                  </a:lnTo>
                  <a:lnTo>
                    <a:pt x="11543" y="4161"/>
                  </a:lnTo>
                  <a:lnTo>
                    <a:pt x="14765" y="4161"/>
                  </a:lnTo>
                  <a:lnTo>
                    <a:pt x="13959" y="5202"/>
                  </a:lnTo>
                  <a:lnTo>
                    <a:pt x="12348" y="6936"/>
                  </a:lnTo>
                  <a:lnTo>
                    <a:pt x="10872" y="7283"/>
                  </a:lnTo>
                  <a:lnTo>
                    <a:pt x="9127" y="7283"/>
                  </a:lnTo>
                  <a:lnTo>
                    <a:pt x="6577" y="6936"/>
                  </a:lnTo>
                  <a:lnTo>
                    <a:pt x="3758" y="5895"/>
                  </a:lnTo>
                  <a:lnTo>
                    <a:pt x="0" y="1734"/>
                  </a:lnTo>
                  <a:lnTo>
                    <a:pt x="0" y="2774"/>
                  </a:lnTo>
                  <a:lnTo>
                    <a:pt x="2550" y="5202"/>
                  </a:lnTo>
                  <a:lnTo>
                    <a:pt x="3758" y="6242"/>
                  </a:lnTo>
                  <a:lnTo>
                    <a:pt x="6845" y="7283"/>
                  </a:lnTo>
                  <a:lnTo>
                    <a:pt x="9261" y="7976"/>
                  </a:lnTo>
                  <a:lnTo>
                    <a:pt x="11275" y="7283"/>
                  </a:lnTo>
                  <a:lnTo>
                    <a:pt x="12751" y="6936"/>
                  </a:lnTo>
                  <a:lnTo>
                    <a:pt x="13691" y="6242"/>
                  </a:lnTo>
                  <a:lnTo>
                    <a:pt x="14362" y="5202"/>
                  </a:lnTo>
                  <a:lnTo>
                    <a:pt x="14899" y="4161"/>
                  </a:lnTo>
                  <a:lnTo>
                    <a:pt x="15302" y="4161"/>
                  </a:lnTo>
                  <a:lnTo>
                    <a:pt x="15973" y="5202"/>
                  </a:lnTo>
                  <a:lnTo>
                    <a:pt x="17046" y="6242"/>
                  </a:lnTo>
                  <a:lnTo>
                    <a:pt x="18657" y="7976"/>
                  </a:lnTo>
                  <a:lnTo>
                    <a:pt x="19060" y="9017"/>
                  </a:lnTo>
                  <a:lnTo>
                    <a:pt x="19865" y="10057"/>
                  </a:lnTo>
                  <a:lnTo>
                    <a:pt x="21208" y="11098"/>
                  </a:lnTo>
                  <a:lnTo>
                    <a:pt x="23624" y="11445"/>
                  </a:lnTo>
                  <a:lnTo>
                    <a:pt x="25771" y="11445"/>
                  </a:lnTo>
                  <a:lnTo>
                    <a:pt x="27516" y="11445"/>
                  </a:lnTo>
                  <a:lnTo>
                    <a:pt x="29530" y="12485"/>
                  </a:lnTo>
                  <a:lnTo>
                    <a:pt x="29932" y="13526"/>
                  </a:lnTo>
                  <a:lnTo>
                    <a:pt x="30335" y="14566"/>
                  </a:lnTo>
                  <a:lnTo>
                    <a:pt x="30604" y="15606"/>
                  </a:lnTo>
                  <a:lnTo>
                    <a:pt x="30604" y="17687"/>
                  </a:lnTo>
                  <a:lnTo>
                    <a:pt x="30201" y="20462"/>
                  </a:lnTo>
                  <a:lnTo>
                    <a:pt x="29932" y="21849"/>
                  </a:lnTo>
                  <a:lnTo>
                    <a:pt x="29798" y="23930"/>
                  </a:lnTo>
                  <a:lnTo>
                    <a:pt x="29798" y="26705"/>
                  </a:lnTo>
                  <a:lnTo>
                    <a:pt x="29932" y="28786"/>
                  </a:lnTo>
                  <a:lnTo>
                    <a:pt x="30201" y="30867"/>
                  </a:lnTo>
                  <a:lnTo>
                    <a:pt x="31006" y="32601"/>
                  </a:lnTo>
                  <a:lnTo>
                    <a:pt x="31946" y="34682"/>
                  </a:lnTo>
                  <a:lnTo>
                    <a:pt x="34228" y="37109"/>
                  </a:lnTo>
                  <a:lnTo>
                    <a:pt x="34496" y="37109"/>
                  </a:lnTo>
                  <a:lnTo>
                    <a:pt x="37718" y="39884"/>
                  </a:lnTo>
                  <a:lnTo>
                    <a:pt x="40134" y="40231"/>
                  </a:lnTo>
                  <a:lnTo>
                    <a:pt x="42953" y="40231"/>
                  </a:lnTo>
                  <a:lnTo>
                    <a:pt x="44563" y="39190"/>
                  </a:lnTo>
                  <a:lnTo>
                    <a:pt x="46040" y="38843"/>
                  </a:lnTo>
                  <a:lnTo>
                    <a:pt x="47382" y="37109"/>
                  </a:lnTo>
                  <a:lnTo>
                    <a:pt x="48859" y="37803"/>
                  </a:lnTo>
                  <a:lnTo>
                    <a:pt x="51677" y="37803"/>
                  </a:lnTo>
                  <a:lnTo>
                    <a:pt x="52080" y="37803"/>
                  </a:lnTo>
                  <a:lnTo>
                    <a:pt x="52348" y="37803"/>
                  </a:lnTo>
                  <a:lnTo>
                    <a:pt x="53959" y="37109"/>
                  </a:lnTo>
                  <a:lnTo>
                    <a:pt x="53959" y="37803"/>
                  </a:lnTo>
                  <a:lnTo>
                    <a:pt x="54765" y="37109"/>
                  </a:lnTo>
                  <a:lnTo>
                    <a:pt x="57986" y="36069"/>
                  </a:lnTo>
                  <a:lnTo>
                    <a:pt x="61610" y="34682"/>
                  </a:lnTo>
                  <a:lnTo>
                    <a:pt x="64026" y="34682"/>
                  </a:lnTo>
                  <a:lnTo>
                    <a:pt x="66711" y="34682"/>
                  </a:lnTo>
                  <a:lnTo>
                    <a:pt x="67919" y="35722"/>
                  </a:lnTo>
                  <a:lnTo>
                    <a:pt x="69530" y="36763"/>
                  </a:lnTo>
                  <a:lnTo>
                    <a:pt x="70738" y="37803"/>
                  </a:lnTo>
                  <a:lnTo>
                    <a:pt x="72214" y="39190"/>
                  </a:lnTo>
                  <a:lnTo>
                    <a:pt x="72348" y="39190"/>
                  </a:lnTo>
                  <a:lnTo>
                    <a:pt x="73020" y="40231"/>
                  </a:lnTo>
                  <a:lnTo>
                    <a:pt x="73154" y="41965"/>
                  </a:lnTo>
                  <a:lnTo>
                    <a:pt x="73020" y="43352"/>
                  </a:lnTo>
                  <a:lnTo>
                    <a:pt x="72348" y="44393"/>
                  </a:lnTo>
                  <a:lnTo>
                    <a:pt x="71543" y="46127"/>
                  </a:lnTo>
                  <a:lnTo>
                    <a:pt x="71140" y="47514"/>
                  </a:lnTo>
                  <a:lnTo>
                    <a:pt x="71006" y="49942"/>
                  </a:lnTo>
                  <a:lnTo>
                    <a:pt x="71409" y="52023"/>
                  </a:lnTo>
                  <a:lnTo>
                    <a:pt x="72214" y="53410"/>
                  </a:lnTo>
                  <a:lnTo>
                    <a:pt x="72751" y="54450"/>
                  </a:lnTo>
                  <a:lnTo>
                    <a:pt x="74630" y="56531"/>
                  </a:lnTo>
                  <a:lnTo>
                    <a:pt x="77718" y="58612"/>
                  </a:lnTo>
                  <a:lnTo>
                    <a:pt x="81744" y="60693"/>
                  </a:lnTo>
                  <a:lnTo>
                    <a:pt x="81879" y="60693"/>
                  </a:lnTo>
                  <a:lnTo>
                    <a:pt x="83087" y="60693"/>
                  </a:lnTo>
                  <a:lnTo>
                    <a:pt x="83087" y="60693"/>
                  </a:lnTo>
                  <a:lnTo>
                    <a:pt x="83087" y="60693"/>
                  </a:lnTo>
                  <a:lnTo>
                    <a:pt x="83758" y="60693"/>
                  </a:lnTo>
                  <a:lnTo>
                    <a:pt x="86040" y="60693"/>
                  </a:lnTo>
                  <a:lnTo>
                    <a:pt x="87248" y="61387"/>
                  </a:lnTo>
                  <a:lnTo>
                    <a:pt x="88187" y="61734"/>
                  </a:lnTo>
                  <a:lnTo>
                    <a:pt x="88456" y="62427"/>
                  </a:lnTo>
                  <a:lnTo>
                    <a:pt x="89261" y="62774"/>
                  </a:lnTo>
                  <a:lnTo>
                    <a:pt x="90604" y="65549"/>
                  </a:lnTo>
                  <a:lnTo>
                    <a:pt x="91409" y="66936"/>
                  </a:lnTo>
                  <a:lnTo>
                    <a:pt x="92214" y="69710"/>
                  </a:lnTo>
                  <a:lnTo>
                    <a:pt x="92617" y="72138"/>
                  </a:lnTo>
                  <a:lnTo>
                    <a:pt x="92885" y="75953"/>
                  </a:lnTo>
                  <a:lnTo>
                    <a:pt x="92885" y="77687"/>
                  </a:lnTo>
                  <a:lnTo>
                    <a:pt x="92885" y="78728"/>
                  </a:lnTo>
                  <a:lnTo>
                    <a:pt x="92483" y="81156"/>
                  </a:lnTo>
                  <a:lnTo>
                    <a:pt x="91812" y="83236"/>
                  </a:lnTo>
                  <a:lnTo>
                    <a:pt x="91409" y="84277"/>
                  </a:lnTo>
                  <a:lnTo>
                    <a:pt x="90604" y="84971"/>
                  </a:lnTo>
                  <a:lnTo>
                    <a:pt x="90067" y="85317"/>
                  </a:lnTo>
                  <a:lnTo>
                    <a:pt x="88187" y="87398"/>
                  </a:lnTo>
                  <a:lnTo>
                    <a:pt x="87382" y="88439"/>
                  </a:lnTo>
                  <a:lnTo>
                    <a:pt x="86577" y="90520"/>
                  </a:lnTo>
                  <a:lnTo>
                    <a:pt x="86040" y="92601"/>
                  </a:lnTo>
                  <a:lnTo>
                    <a:pt x="85503" y="94682"/>
                  </a:lnTo>
                  <a:lnTo>
                    <a:pt x="86040" y="97456"/>
                  </a:lnTo>
                  <a:lnTo>
                    <a:pt x="86577" y="99537"/>
                  </a:lnTo>
                  <a:lnTo>
                    <a:pt x="87248" y="101618"/>
                  </a:lnTo>
                  <a:lnTo>
                    <a:pt x="87382" y="102312"/>
                  </a:lnTo>
                  <a:lnTo>
                    <a:pt x="89261" y="105780"/>
                  </a:lnTo>
                  <a:lnTo>
                    <a:pt x="90201" y="107514"/>
                  </a:lnTo>
                  <a:lnTo>
                    <a:pt x="91409" y="108901"/>
                  </a:lnTo>
                  <a:lnTo>
                    <a:pt x="92483" y="109942"/>
                  </a:lnTo>
                  <a:lnTo>
                    <a:pt x="94765" y="111676"/>
                  </a:lnTo>
                  <a:lnTo>
                    <a:pt x="97315" y="113063"/>
                  </a:lnTo>
                  <a:lnTo>
                    <a:pt x="103624" y="116184"/>
                  </a:lnTo>
                  <a:lnTo>
                    <a:pt x="109664" y="118265"/>
                  </a:lnTo>
                  <a:lnTo>
                    <a:pt x="112751" y="119306"/>
                  </a:lnTo>
                  <a:lnTo>
                    <a:pt x="115838" y="119306"/>
                  </a:lnTo>
                  <a:lnTo>
                    <a:pt x="120000" y="120000"/>
                  </a:lnTo>
                  <a:lnTo>
                    <a:pt x="120000" y="119306"/>
                  </a:lnTo>
                  <a:lnTo>
                    <a:pt x="115838" y="118959"/>
                  </a:lnTo>
                  <a:lnTo>
                    <a:pt x="110469" y="118265"/>
                  </a:lnTo>
                  <a:lnTo>
                    <a:pt x="105234" y="116878"/>
                  </a:lnTo>
                  <a:lnTo>
                    <a:pt x="110335" y="117225"/>
                  </a:lnTo>
                  <a:lnTo>
                    <a:pt x="113154" y="117225"/>
                  </a:lnTo>
                  <a:lnTo>
                    <a:pt x="115838" y="116878"/>
                  </a:lnTo>
                  <a:lnTo>
                    <a:pt x="115838" y="116184"/>
                  </a:lnTo>
                  <a:lnTo>
                    <a:pt x="112348" y="116878"/>
                  </a:lnTo>
                  <a:lnTo>
                    <a:pt x="108724" y="116878"/>
                  </a:lnTo>
                  <a:lnTo>
                    <a:pt x="103624" y="115838"/>
                  </a:lnTo>
                  <a:lnTo>
                    <a:pt x="101208" y="114797"/>
                  </a:lnTo>
                  <a:lnTo>
                    <a:pt x="97986" y="112023"/>
                  </a:lnTo>
                  <a:lnTo>
                    <a:pt x="95704" y="109595"/>
                  </a:lnTo>
                  <a:lnTo>
                    <a:pt x="94093" y="107514"/>
                  </a:lnTo>
                  <a:lnTo>
                    <a:pt x="93020" y="104739"/>
                  </a:lnTo>
                  <a:lnTo>
                    <a:pt x="92483" y="102658"/>
                  </a:lnTo>
                  <a:lnTo>
                    <a:pt x="92080" y="101271"/>
                  </a:lnTo>
                  <a:lnTo>
                    <a:pt x="92080" y="100231"/>
                  </a:lnTo>
                  <a:lnTo>
                    <a:pt x="92214" y="98497"/>
                  </a:lnTo>
                  <a:lnTo>
                    <a:pt x="92483" y="97109"/>
                  </a:lnTo>
                  <a:lnTo>
                    <a:pt x="93691" y="94335"/>
                  </a:lnTo>
                  <a:lnTo>
                    <a:pt x="95302" y="91560"/>
                  </a:lnTo>
                  <a:lnTo>
                    <a:pt x="97315" y="90173"/>
                  </a:lnTo>
                  <a:lnTo>
                    <a:pt x="100939" y="88092"/>
                  </a:lnTo>
                  <a:lnTo>
                    <a:pt x="102550" y="87052"/>
                  </a:lnTo>
                  <a:lnTo>
                    <a:pt x="104026" y="86011"/>
                  </a:lnTo>
                  <a:lnTo>
                    <a:pt x="105234" y="84277"/>
                  </a:lnTo>
                  <a:lnTo>
                    <a:pt x="106040" y="82890"/>
                  </a:lnTo>
                  <a:lnTo>
                    <a:pt x="106442" y="80809"/>
                  </a:lnTo>
                  <a:lnTo>
                    <a:pt x="106711" y="79075"/>
                  </a:lnTo>
                  <a:lnTo>
                    <a:pt x="106711" y="78034"/>
                  </a:lnTo>
                  <a:lnTo>
                    <a:pt x="106711" y="76994"/>
                  </a:lnTo>
                  <a:lnTo>
                    <a:pt x="105906" y="74913"/>
                  </a:lnTo>
                  <a:lnTo>
                    <a:pt x="104832" y="73526"/>
                  </a:lnTo>
                  <a:lnTo>
                    <a:pt x="103624" y="71791"/>
                  </a:lnTo>
                  <a:lnTo>
                    <a:pt x="102416" y="71098"/>
                  </a:lnTo>
                  <a:lnTo>
                    <a:pt x="100134" y="70751"/>
                  </a:lnTo>
                  <a:lnTo>
                    <a:pt x="99194" y="70751"/>
                  </a:lnTo>
                  <a:lnTo>
                    <a:pt x="96375" y="70057"/>
                  </a:lnTo>
                  <a:lnTo>
                    <a:pt x="92617" y="70751"/>
                  </a:lnTo>
                  <a:lnTo>
                    <a:pt x="92483" y="70057"/>
                  </a:lnTo>
                  <a:lnTo>
                    <a:pt x="97718" y="70057"/>
                  </a:lnTo>
                  <a:lnTo>
                    <a:pt x="101342" y="70751"/>
                  </a:lnTo>
                  <a:lnTo>
                    <a:pt x="103221" y="71098"/>
                  </a:lnTo>
                  <a:lnTo>
                    <a:pt x="104697" y="72138"/>
                  </a:lnTo>
                  <a:lnTo>
                    <a:pt x="106308" y="73872"/>
                  </a:lnTo>
                  <a:lnTo>
                    <a:pt x="107248" y="75953"/>
                  </a:lnTo>
                  <a:lnTo>
                    <a:pt x="107919" y="76994"/>
                  </a:lnTo>
                  <a:lnTo>
                    <a:pt x="108053" y="78728"/>
                  </a:lnTo>
                  <a:lnTo>
                    <a:pt x="108053" y="80809"/>
                  </a:lnTo>
                  <a:lnTo>
                    <a:pt x="107516" y="82890"/>
                  </a:lnTo>
                  <a:lnTo>
                    <a:pt x="107248" y="83930"/>
                  </a:lnTo>
                  <a:lnTo>
                    <a:pt x="106442" y="84971"/>
                  </a:lnTo>
                  <a:lnTo>
                    <a:pt x="104697" y="87052"/>
                  </a:lnTo>
                  <a:lnTo>
                    <a:pt x="101342" y="89132"/>
                  </a:lnTo>
                  <a:lnTo>
                    <a:pt x="100402" y="89479"/>
                  </a:lnTo>
                  <a:lnTo>
                    <a:pt x="97986" y="91213"/>
                  </a:lnTo>
                  <a:lnTo>
                    <a:pt x="96778" y="92254"/>
                  </a:lnTo>
                  <a:lnTo>
                    <a:pt x="95570" y="93641"/>
                  </a:lnTo>
                  <a:lnTo>
                    <a:pt x="94765" y="95722"/>
                  </a:lnTo>
                  <a:lnTo>
                    <a:pt x="93825" y="98497"/>
                  </a:lnTo>
                  <a:lnTo>
                    <a:pt x="93825" y="100231"/>
                  </a:lnTo>
                  <a:lnTo>
                    <a:pt x="93825" y="101271"/>
                  </a:lnTo>
                  <a:lnTo>
                    <a:pt x="94228" y="103352"/>
                  </a:lnTo>
                  <a:lnTo>
                    <a:pt x="94899" y="105433"/>
                  </a:lnTo>
                  <a:lnTo>
                    <a:pt x="96107" y="107861"/>
                  </a:lnTo>
                  <a:lnTo>
                    <a:pt x="98120" y="110635"/>
                  </a:lnTo>
                  <a:lnTo>
                    <a:pt x="101208" y="112023"/>
                  </a:lnTo>
                  <a:lnTo>
                    <a:pt x="105637" y="114104"/>
                  </a:lnTo>
                  <a:lnTo>
                    <a:pt x="109530" y="115838"/>
                  </a:lnTo>
                  <a:lnTo>
                    <a:pt x="113020" y="116184"/>
                  </a:lnTo>
                  <a:lnTo>
                    <a:pt x="113020" y="115838"/>
                  </a:lnTo>
                  <a:lnTo>
                    <a:pt x="109664" y="114797"/>
                  </a:lnTo>
                  <a:lnTo>
                    <a:pt x="105906" y="112716"/>
                  </a:lnTo>
                  <a:lnTo>
                    <a:pt x="101342" y="110635"/>
                  </a:lnTo>
                  <a:lnTo>
                    <a:pt x="99328" y="108901"/>
                  </a:lnTo>
                  <a:lnTo>
                    <a:pt x="97718" y="106820"/>
                  </a:lnTo>
                  <a:lnTo>
                    <a:pt x="96778" y="105433"/>
                  </a:lnTo>
                  <a:lnTo>
                    <a:pt x="96107" y="102658"/>
                  </a:lnTo>
                  <a:lnTo>
                    <a:pt x="96107" y="101271"/>
                  </a:lnTo>
                  <a:lnTo>
                    <a:pt x="96510" y="99537"/>
                  </a:lnTo>
                  <a:lnTo>
                    <a:pt x="96912" y="98150"/>
                  </a:lnTo>
                  <a:lnTo>
                    <a:pt x="98120" y="95722"/>
                  </a:lnTo>
                  <a:lnTo>
                    <a:pt x="99597" y="93641"/>
                  </a:lnTo>
                  <a:lnTo>
                    <a:pt x="101208" y="92254"/>
                  </a:lnTo>
                  <a:lnTo>
                    <a:pt x="102818" y="91213"/>
                  </a:lnTo>
                  <a:lnTo>
                    <a:pt x="105503" y="90173"/>
                  </a:lnTo>
                  <a:lnTo>
                    <a:pt x="106711" y="89479"/>
                  </a:lnTo>
                  <a:lnTo>
                    <a:pt x="107919" y="89132"/>
                  </a:lnTo>
                  <a:lnTo>
                    <a:pt x="107919" y="89479"/>
                  </a:lnTo>
                  <a:lnTo>
                    <a:pt x="109664" y="89132"/>
                  </a:lnTo>
                  <a:lnTo>
                    <a:pt x="110469" y="88439"/>
                  </a:lnTo>
                  <a:lnTo>
                    <a:pt x="112214" y="87052"/>
                  </a:lnTo>
                  <a:lnTo>
                    <a:pt x="113422" y="85317"/>
                  </a:lnTo>
                  <a:lnTo>
                    <a:pt x="113959" y="83236"/>
                  </a:lnTo>
                  <a:lnTo>
                    <a:pt x="114362" y="82196"/>
                  </a:lnTo>
                  <a:lnTo>
                    <a:pt x="114630" y="80115"/>
                  </a:lnTo>
                  <a:lnTo>
                    <a:pt x="114362" y="79768"/>
                  </a:lnTo>
                  <a:lnTo>
                    <a:pt x="113959" y="76994"/>
                  </a:lnTo>
                  <a:lnTo>
                    <a:pt x="113154" y="75606"/>
                  </a:lnTo>
                  <a:lnTo>
                    <a:pt x="111946" y="73872"/>
                  </a:lnTo>
                  <a:lnTo>
                    <a:pt x="110738" y="72832"/>
                  </a:lnTo>
                  <a:lnTo>
                    <a:pt x="108456" y="71791"/>
                  </a:lnTo>
                  <a:lnTo>
                    <a:pt x="107248" y="71791"/>
                  </a:lnTo>
                  <a:lnTo>
                    <a:pt x="104832" y="70057"/>
                  </a:lnTo>
                  <a:lnTo>
                    <a:pt x="103624" y="70057"/>
                  </a:lnTo>
                  <a:lnTo>
                    <a:pt x="97986" y="69017"/>
                  </a:lnTo>
                  <a:lnTo>
                    <a:pt x="93825" y="66936"/>
                  </a:lnTo>
                  <a:lnTo>
                    <a:pt x="91677" y="65549"/>
                  </a:lnTo>
                  <a:lnTo>
                    <a:pt x="90872" y="64855"/>
                  </a:lnTo>
                  <a:lnTo>
                    <a:pt x="89664" y="62774"/>
                  </a:lnTo>
                  <a:lnTo>
                    <a:pt x="88590" y="61734"/>
                  </a:lnTo>
                  <a:lnTo>
                    <a:pt x="88859" y="61734"/>
                  </a:lnTo>
                  <a:lnTo>
                    <a:pt x="88456" y="61387"/>
                  </a:lnTo>
                  <a:lnTo>
                    <a:pt x="87248" y="60346"/>
                  </a:lnTo>
                  <a:lnTo>
                    <a:pt x="86174" y="58265"/>
                  </a:lnTo>
                  <a:lnTo>
                    <a:pt x="85771" y="56531"/>
                  </a:lnTo>
                  <a:lnTo>
                    <a:pt x="85369" y="54450"/>
                  </a:lnTo>
                  <a:lnTo>
                    <a:pt x="85503" y="52023"/>
                  </a:lnTo>
                  <a:lnTo>
                    <a:pt x="86040" y="50289"/>
                  </a:lnTo>
                  <a:lnTo>
                    <a:pt x="86577" y="48901"/>
                  </a:lnTo>
                  <a:lnTo>
                    <a:pt x="88053" y="46127"/>
                  </a:lnTo>
                  <a:lnTo>
                    <a:pt x="89664" y="44393"/>
                  </a:lnTo>
                  <a:lnTo>
                    <a:pt x="91677" y="43005"/>
                  </a:lnTo>
                  <a:lnTo>
                    <a:pt x="95704" y="40231"/>
                  </a:lnTo>
                  <a:lnTo>
                    <a:pt x="96778" y="39190"/>
                  </a:lnTo>
                  <a:lnTo>
                    <a:pt x="97718" y="37803"/>
                  </a:lnTo>
                  <a:lnTo>
                    <a:pt x="98389" y="36069"/>
                  </a:lnTo>
                  <a:lnTo>
                    <a:pt x="98523" y="34682"/>
                  </a:lnTo>
                  <a:lnTo>
                    <a:pt x="98523" y="33641"/>
                  </a:lnTo>
                  <a:lnTo>
                    <a:pt x="98389" y="32601"/>
                  </a:lnTo>
                  <a:lnTo>
                    <a:pt x="97986" y="30867"/>
                  </a:lnTo>
                  <a:lnTo>
                    <a:pt x="98523" y="30867"/>
                  </a:lnTo>
                  <a:lnTo>
                    <a:pt x="99731" y="31907"/>
                  </a:lnTo>
                  <a:lnTo>
                    <a:pt x="100536" y="32947"/>
                  </a:lnTo>
                  <a:lnTo>
                    <a:pt x="100805" y="33641"/>
                  </a:lnTo>
                  <a:lnTo>
                    <a:pt x="100939" y="34682"/>
                  </a:lnTo>
                  <a:lnTo>
                    <a:pt x="100805" y="35722"/>
                  </a:lnTo>
                  <a:lnTo>
                    <a:pt x="100402" y="36763"/>
                  </a:lnTo>
                  <a:lnTo>
                    <a:pt x="99194" y="38843"/>
                  </a:lnTo>
                  <a:lnTo>
                    <a:pt x="97986" y="39884"/>
                  </a:lnTo>
                  <a:lnTo>
                    <a:pt x="96778" y="40924"/>
                  </a:lnTo>
                  <a:lnTo>
                    <a:pt x="95704" y="41271"/>
                  </a:lnTo>
                  <a:lnTo>
                    <a:pt x="94228" y="41965"/>
                  </a:lnTo>
                  <a:lnTo>
                    <a:pt x="91409" y="43352"/>
                  </a:lnTo>
                  <a:lnTo>
                    <a:pt x="90201" y="45086"/>
                  </a:lnTo>
                  <a:lnTo>
                    <a:pt x="88859" y="47167"/>
                  </a:lnTo>
                  <a:lnTo>
                    <a:pt x="87785" y="49942"/>
                  </a:lnTo>
                  <a:lnTo>
                    <a:pt x="87382" y="51329"/>
                  </a:lnTo>
                  <a:lnTo>
                    <a:pt x="87248" y="53063"/>
                  </a:lnTo>
                  <a:lnTo>
                    <a:pt x="87248" y="54450"/>
                  </a:lnTo>
                  <a:lnTo>
                    <a:pt x="87382" y="56184"/>
                  </a:lnTo>
                  <a:lnTo>
                    <a:pt x="88053" y="58265"/>
                  </a:lnTo>
                  <a:lnTo>
                    <a:pt x="88993" y="60693"/>
                  </a:lnTo>
                  <a:lnTo>
                    <a:pt x="90604" y="63468"/>
                  </a:lnTo>
                  <a:lnTo>
                    <a:pt x="93288" y="65895"/>
                  </a:lnTo>
                  <a:lnTo>
                    <a:pt x="97181" y="67630"/>
                  </a:lnTo>
                  <a:lnTo>
                    <a:pt x="102013" y="67976"/>
                  </a:lnTo>
                  <a:lnTo>
                    <a:pt x="106040" y="69017"/>
                  </a:lnTo>
                  <a:lnTo>
                    <a:pt x="109127" y="70057"/>
                  </a:lnTo>
                  <a:lnTo>
                    <a:pt x="110469" y="70751"/>
                  </a:lnTo>
                  <a:lnTo>
                    <a:pt x="113959" y="72138"/>
                  </a:lnTo>
                  <a:lnTo>
                    <a:pt x="115570" y="73872"/>
                  </a:lnTo>
                  <a:lnTo>
                    <a:pt x="117046" y="75953"/>
                  </a:lnTo>
                  <a:lnTo>
                    <a:pt x="118255" y="78728"/>
                  </a:lnTo>
                  <a:lnTo>
                    <a:pt x="118389" y="79768"/>
                  </a:lnTo>
                  <a:lnTo>
                    <a:pt x="118389" y="81156"/>
                  </a:lnTo>
                  <a:lnTo>
                    <a:pt x="118389" y="82196"/>
                  </a:lnTo>
                  <a:lnTo>
                    <a:pt x="117583" y="84277"/>
                  </a:lnTo>
                  <a:lnTo>
                    <a:pt x="117046" y="86011"/>
                  </a:lnTo>
                  <a:lnTo>
                    <a:pt x="116241" y="87052"/>
                  </a:lnTo>
                  <a:lnTo>
                    <a:pt x="115033" y="87398"/>
                  </a:lnTo>
                  <a:lnTo>
                    <a:pt x="113422" y="88092"/>
                  </a:lnTo>
                  <a:lnTo>
                    <a:pt x="108724" y="90173"/>
                  </a:lnTo>
                  <a:lnTo>
                    <a:pt x="104832" y="91213"/>
                  </a:lnTo>
                  <a:lnTo>
                    <a:pt x="102147" y="92601"/>
                  </a:lnTo>
                  <a:lnTo>
                    <a:pt x="100805" y="94335"/>
                  </a:lnTo>
                  <a:lnTo>
                    <a:pt x="100402" y="94682"/>
                  </a:lnTo>
                  <a:lnTo>
                    <a:pt x="99328" y="96416"/>
                  </a:lnTo>
                  <a:lnTo>
                    <a:pt x="98523" y="97456"/>
                  </a:lnTo>
                  <a:lnTo>
                    <a:pt x="98120" y="99190"/>
                  </a:lnTo>
                  <a:lnTo>
                    <a:pt x="97986" y="101271"/>
                  </a:lnTo>
                  <a:lnTo>
                    <a:pt x="98120" y="102658"/>
                  </a:lnTo>
                  <a:lnTo>
                    <a:pt x="98523" y="104393"/>
                  </a:lnTo>
                  <a:lnTo>
                    <a:pt x="99328" y="105780"/>
                  </a:lnTo>
                  <a:lnTo>
                    <a:pt x="101610" y="108901"/>
                  </a:lnTo>
                  <a:lnTo>
                    <a:pt x="104697" y="111676"/>
                  </a:lnTo>
                  <a:lnTo>
                    <a:pt x="107919" y="113063"/>
                  </a:lnTo>
                  <a:lnTo>
                    <a:pt x="111140" y="114797"/>
                  </a:lnTo>
                  <a:lnTo>
                    <a:pt x="116778" y="116878"/>
                  </a:lnTo>
                  <a:lnTo>
                    <a:pt x="119194" y="117225"/>
                  </a:lnTo>
                  <a:lnTo>
                    <a:pt x="120000" y="117225"/>
                  </a:lnTo>
                  <a:lnTo>
                    <a:pt x="120000" y="116878"/>
                  </a:lnTo>
                  <a:lnTo>
                    <a:pt x="119194" y="116878"/>
                  </a:lnTo>
                  <a:lnTo>
                    <a:pt x="116778" y="116184"/>
                  </a:lnTo>
                  <a:lnTo>
                    <a:pt x="111140" y="114104"/>
                  </a:lnTo>
                  <a:lnTo>
                    <a:pt x="107919" y="113063"/>
                  </a:lnTo>
                  <a:lnTo>
                    <a:pt x="104697" y="110982"/>
                  </a:lnTo>
                  <a:lnTo>
                    <a:pt x="101744" y="108554"/>
                  </a:lnTo>
                  <a:lnTo>
                    <a:pt x="99597" y="105780"/>
                  </a:lnTo>
                  <a:lnTo>
                    <a:pt x="98791" y="104393"/>
                  </a:lnTo>
                  <a:lnTo>
                    <a:pt x="98389" y="102312"/>
                  </a:lnTo>
                  <a:lnTo>
                    <a:pt x="98120" y="101271"/>
                  </a:lnTo>
                  <a:lnTo>
                    <a:pt x="98389" y="99537"/>
                  </a:lnTo>
                  <a:lnTo>
                    <a:pt x="98791" y="98150"/>
                  </a:lnTo>
                  <a:lnTo>
                    <a:pt x="99328" y="96416"/>
                  </a:lnTo>
                  <a:lnTo>
                    <a:pt x="100402" y="95375"/>
                  </a:lnTo>
                  <a:lnTo>
                    <a:pt x="100805" y="94682"/>
                  </a:lnTo>
                  <a:lnTo>
                    <a:pt x="102416" y="93294"/>
                  </a:lnTo>
                  <a:lnTo>
                    <a:pt x="104832" y="91560"/>
                  </a:lnTo>
                  <a:lnTo>
                    <a:pt x="108724" y="90520"/>
                  </a:lnTo>
                  <a:lnTo>
                    <a:pt x="113422" y="88439"/>
                  </a:lnTo>
                  <a:lnTo>
                    <a:pt x="115033" y="88092"/>
                  </a:lnTo>
                  <a:lnTo>
                    <a:pt x="116241" y="87398"/>
                  </a:lnTo>
                  <a:lnTo>
                    <a:pt x="117181" y="86011"/>
                  </a:lnTo>
                  <a:lnTo>
                    <a:pt x="117852" y="84971"/>
                  </a:lnTo>
                  <a:lnTo>
                    <a:pt x="118389" y="82196"/>
                  </a:lnTo>
                  <a:lnTo>
                    <a:pt x="118657" y="81156"/>
                  </a:lnTo>
                  <a:lnTo>
                    <a:pt x="118657" y="79768"/>
                  </a:lnTo>
                  <a:lnTo>
                    <a:pt x="118255" y="77687"/>
                  </a:lnTo>
                  <a:lnTo>
                    <a:pt x="117583" y="76647"/>
                  </a:lnTo>
                  <a:lnTo>
                    <a:pt x="116778" y="74913"/>
                  </a:lnTo>
                  <a:lnTo>
                    <a:pt x="114765" y="72832"/>
                  </a:lnTo>
                  <a:lnTo>
                    <a:pt x="112751" y="71098"/>
                  </a:lnTo>
                  <a:lnTo>
                    <a:pt x="114362" y="71791"/>
                  </a:lnTo>
                  <a:lnTo>
                    <a:pt x="116644" y="72138"/>
                  </a:lnTo>
                  <a:lnTo>
                    <a:pt x="118657" y="74566"/>
                  </a:lnTo>
                  <a:lnTo>
                    <a:pt x="119463" y="75953"/>
                  </a:lnTo>
                  <a:lnTo>
                    <a:pt x="120000" y="77687"/>
                  </a:lnTo>
                  <a:lnTo>
                    <a:pt x="120000" y="76994"/>
                  </a:lnTo>
                  <a:lnTo>
                    <a:pt x="119463" y="75606"/>
                  </a:lnTo>
                  <a:lnTo>
                    <a:pt x="118657" y="73872"/>
                  </a:lnTo>
                  <a:lnTo>
                    <a:pt x="120000" y="74566"/>
                  </a:lnTo>
                  <a:lnTo>
                    <a:pt x="120000" y="73872"/>
                  </a:lnTo>
                  <a:lnTo>
                    <a:pt x="118255" y="73526"/>
                  </a:lnTo>
                  <a:lnTo>
                    <a:pt x="116241" y="71791"/>
                  </a:lnTo>
                  <a:lnTo>
                    <a:pt x="114362" y="71098"/>
                  </a:lnTo>
                  <a:lnTo>
                    <a:pt x="111946" y="70751"/>
                  </a:lnTo>
                  <a:lnTo>
                    <a:pt x="109127" y="69710"/>
                  </a:lnTo>
                  <a:lnTo>
                    <a:pt x="106442" y="68670"/>
                  </a:lnTo>
                  <a:lnTo>
                    <a:pt x="103221" y="67976"/>
                  </a:lnTo>
                  <a:lnTo>
                    <a:pt x="101610" y="66936"/>
                  </a:lnTo>
                  <a:lnTo>
                    <a:pt x="98523" y="63815"/>
                  </a:lnTo>
                  <a:lnTo>
                    <a:pt x="96912" y="61387"/>
                  </a:lnTo>
                  <a:lnTo>
                    <a:pt x="95570" y="59653"/>
                  </a:lnTo>
                  <a:lnTo>
                    <a:pt x="94496" y="56531"/>
                  </a:lnTo>
                  <a:lnTo>
                    <a:pt x="94228" y="55491"/>
                  </a:lnTo>
                  <a:lnTo>
                    <a:pt x="94228" y="54104"/>
                  </a:lnTo>
                  <a:lnTo>
                    <a:pt x="94228" y="52369"/>
                  </a:lnTo>
                  <a:lnTo>
                    <a:pt x="94765" y="50289"/>
                  </a:lnTo>
                  <a:lnTo>
                    <a:pt x="95302" y="48901"/>
                  </a:lnTo>
                  <a:lnTo>
                    <a:pt x="96107" y="46127"/>
                  </a:lnTo>
                  <a:lnTo>
                    <a:pt x="97583" y="44046"/>
                  </a:lnTo>
                  <a:lnTo>
                    <a:pt x="99328" y="42312"/>
                  </a:lnTo>
                  <a:lnTo>
                    <a:pt x="101610" y="40924"/>
                  </a:lnTo>
                  <a:lnTo>
                    <a:pt x="105100" y="39884"/>
                  </a:lnTo>
                  <a:lnTo>
                    <a:pt x="102550" y="40924"/>
                  </a:lnTo>
                  <a:lnTo>
                    <a:pt x="100805" y="42312"/>
                  </a:lnTo>
                  <a:lnTo>
                    <a:pt x="99194" y="44046"/>
                  </a:lnTo>
                  <a:lnTo>
                    <a:pt x="98120" y="46127"/>
                  </a:lnTo>
                  <a:lnTo>
                    <a:pt x="96778" y="49248"/>
                  </a:lnTo>
                  <a:lnTo>
                    <a:pt x="96375" y="50289"/>
                  </a:lnTo>
                  <a:lnTo>
                    <a:pt x="95973" y="53063"/>
                  </a:lnTo>
                  <a:lnTo>
                    <a:pt x="96107" y="55491"/>
                  </a:lnTo>
                  <a:lnTo>
                    <a:pt x="96778" y="57572"/>
                  </a:lnTo>
                  <a:lnTo>
                    <a:pt x="97583" y="59653"/>
                  </a:lnTo>
                  <a:lnTo>
                    <a:pt x="99597" y="62427"/>
                  </a:lnTo>
                  <a:lnTo>
                    <a:pt x="101342" y="63815"/>
                  </a:lnTo>
                  <a:lnTo>
                    <a:pt x="102416" y="64508"/>
                  </a:lnTo>
                  <a:lnTo>
                    <a:pt x="106040" y="66936"/>
                  </a:lnTo>
                  <a:lnTo>
                    <a:pt x="109530" y="69017"/>
                  </a:lnTo>
                  <a:lnTo>
                    <a:pt x="112348" y="70057"/>
                  </a:lnTo>
                  <a:lnTo>
                    <a:pt x="114765" y="70751"/>
                  </a:lnTo>
                  <a:lnTo>
                    <a:pt x="118255" y="70751"/>
                  </a:lnTo>
                  <a:lnTo>
                    <a:pt x="119463" y="70057"/>
                  </a:lnTo>
                  <a:lnTo>
                    <a:pt x="120000" y="71098"/>
                  </a:lnTo>
                  <a:lnTo>
                    <a:pt x="120000" y="70751"/>
                  </a:lnTo>
                  <a:lnTo>
                    <a:pt x="119463" y="69710"/>
                  </a:lnTo>
                  <a:lnTo>
                    <a:pt x="118657" y="67630"/>
                  </a:lnTo>
                  <a:lnTo>
                    <a:pt x="118657" y="65895"/>
                  </a:lnTo>
                  <a:lnTo>
                    <a:pt x="119060" y="64855"/>
                  </a:lnTo>
                  <a:lnTo>
                    <a:pt x="119865" y="63815"/>
                  </a:lnTo>
                  <a:lnTo>
                    <a:pt x="120000" y="63815"/>
                  </a:lnTo>
                  <a:lnTo>
                    <a:pt x="120000" y="63468"/>
                  </a:lnTo>
                  <a:lnTo>
                    <a:pt x="119865" y="63468"/>
                  </a:lnTo>
                  <a:lnTo>
                    <a:pt x="116644" y="61734"/>
                  </a:lnTo>
                  <a:lnTo>
                    <a:pt x="114362" y="60346"/>
                  </a:lnTo>
                  <a:lnTo>
                    <a:pt x="113020" y="58265"/>
                  </a:lnTo>
                  <a:lnTo>
                    <a:pt x="112348" y="56184"/>
                  </a:lnTo>
                  <a:lnTo>
                    <a:pt x="112214" y="53410"/>
                  </a:lnTo>
                  <a:lnTo>
                    <a:pt x="112214" y="53063"/>
                  </a:lnTo>
                  <a:lnTo>
                    <a:pt x="112617" y="50982"/>
                  </a:lnTo>
                  <a:lnTo>
                    <a:pt x="113422" y="49248"/>
                  </a:lnTo>
                  <a:lnTo>
                    <a:pt x="114362" y="47514"/>
                  </a:lnTo>
                  <a:lnTo>
                    <a:pt x="115436" y="46127"/>
                  </a:lnTo>
                  <a:lnTo>
                    <a:pt x="117852" y="44393"/>
                  </a:lnTo>
                  <a:lnTo>
                    <a:pt x="120000" y="43352"/>
                  </a:lnTo>
                  <a:lnTo>
                    <a:pt x="120000" y="43005"/>
                  </a:lnTo>
                  <a:lnTo>
                    <a:pt x="117583" y="44046"/>
                  </a:lnTo>
                  <a:lnTo>
                    <a:pt x="115167" y="46127"/>
                  </a:lnTo>
                  <a:lnTo>
                    <a:pt x="114228" y="47167"/>
                  </a:lnTo>
                  <a:lnTo>
                    <a:pt x="113154" y="48901"/>
                  </a:lnTo>
                  <a:lnTo>
                    <a:pt x="112617" y="50289"/>
                  </a:lnTo>
                  <a:lnTo>
                    <a:pt x="111946" y="52369"/>
                  </a:lnTo>
                  <a:lnTo>
                    <a:pt x="111946" y="53410"/>
                  </a:lnTo>
                  <a:lnTo>
                    <a:pt x="111946" y="54450"/>
                  </a:lnTo>
                  <a:lnTo>
                    <a:pt x="112214" y="56184"/>
                  </a:lnTo>
                  <a:lnTo>
                    <a:pt x="112751" y="58265"/>
                  </a:lnTo>
                  <a:lnTo>
                    <a:pt x="114228" y="60346"/>
                  </a:lnTo>
                  <a:lnTo>
                    <a:pt x="116241" y="61734"/>
                  </a:lnTo>
                  <a:lnTo>
                    <a:pt x="119463" y="63815"/>
                  </a:lnTo>
                  <a:lnTo>
                    <a:pt x="118791" y="64508"/>
                  </a:lnTo>
                  <a:lnTo>
                    <a:pt x="118389" y="65549"/>
                  </a:lnTo>
                  <a:lnTo>
                    <a:pt x="118389" y="66589"/>
                  </a:lnTo>
                  <a:lnTo>
                    <a:pt x="116241" y="65895"/>
                  </a:lnTo>
                  <a:lnTo>
                    <a:pt x="111140" y="64508"/>
                  </a:lnTo>
                  <a:lnTo>
                    <a:pt x="108456" y="62774"/>
                  </a:lnTo>
                  <a:lnTo>
                    <a:pt x="106308" y="60693"/>
                  </a:lnTo>
                  <a:lnTo>
                    <a:pt x="105234" y="59653"/>
                  </a:lnTo>
                  <a:lnTo>
                    <a:pt x="104429" y="58265"/>
                  </a:lnTo>
                  <a:lnTo>
                    <a:pt x="104026" y="56531"/>
                  </a:lnTo>
                  <a:lnTo>
                    <a:pt x="103624" y="55144"/>
                  </a:lnTo>
                  <a:lnTo>
                    <a:pt x="103624" y="54104"/>
                  </a:lnTo>
                  <a:lnTo>
                    <a:pt x="103892" y="52369"/>
                  </a:lnTo>
                  <a:lnTo>
                    <a:pt x="104295" y="50982"/>
                  </a:lnTo>
                  <a:lnTo>
                    <a:pt x="105503" y="47514"/>
                  </a:lnTo>
                  <a:lnTo>
                    <a:pt x="106442" y="46127"/>
                  </a:lnTo>
                  <a:lnTo>
                    <a:pt x="107919" y="45086"/>
                  </a:lnTo>
                  <a:lnTo>
                    <a:pt x="109530" y="43352"/>
                  </a:lnTo>
                  <a:lnTo>
                    <a:pt x="111543" y="42312"/>
                  </a:lnTo>
                  <a:lnTo>
                    <a:pt x="113959" y="41271"/>
                  </a:lnTo>
                  <a:lnTo>
                    <a:pt x="116778" y="40231"/>
                  </a:lnTo>
                  <a:lnTo>
                    <a:pt x="120000" y="39884"/>
                  </a:lnTo>
                  <a:lnTo>
                    <a:pt x="120000" y="39190"/>
                  </a:lnTo>
                  <a:lnTo>
                    <a:pt x="116778" y="40231"/>
                  </a:lnTo>
                  <a:lnTo>
                    <a:pt x="113959" y="40924"/>
                  </a:lnTo>
                  <a:lnTo>
                    <a:pt x="111543" y="41965"/>
                  </a:lnTo>
                  <a:lnTo>
                    <a:pt x="109261" y="43005"/>
                  </a:lnTo>
                  <a:lnTo>
                    <a:pt x="107651" y="44393"/>
                  </a:lnTo>
                  <a:lnTo>
                    <a:pt x="106442" y="46127"/>
                  </a:lnTo>
                  <a:lnTo>
                    <a:pt x="105503" y="47514"/>
                  </a:lnTo>
                  <a:lnTo>
                    <a:pt x="104697" y="49248"/>
                  </a:lnTo>
                  <a:lnTo>
                    <a:pt x="104026" y="50982"/>
                  </a:lnTo>
                  <a:lnTo>
                    <a:pt x="103624" y="52369"/>
                  </a:lnTo>
                  <a:lnTo>
                    <a:pt x="103624" y="54104"/>
                  </a:lnTo>
                  <a:lnTo>
                    <a:pt x="103624" y="55144"/>
                  </a:lnTo>
                  <a:lnTo>
                    <a:pt x="103624" y="56531"/>
                  </a:lnTo>
                  <a:lnTo>
                    <a:pt x="104026" y="57572"/>
                  </a:lnTo>
                  <a:lnTo>
                    <a:pt x="105234" y="60346"/>
                  </a:lnTo>
                  <a:lnTo>
                    <a:pt x="106845" y="61734"/>
                  </a:lnTo>
                  <a:lnTo>
                    <a:pt x="108859" y="63468"/>
                  </a:lnTo>
                  <a:lnTo>
                    <a:pt x="113422" y="65549"/>
                  </a:lnTo>
                  <a:lnTo>
                    <a:pt x="116778" y="66589"/>
                  </a:lnTo>
                  <a:lnTo>
                    <a:pt x="113154" y="65895"/>
                  </a:lnTo>
                  <a:lnTo>
                    <a:pt x="110872" y="64855"/>
                  </a:lnTo>
                  <a:lnTo>
                    <a:pt x="108724" y="63815"/>
                  </a:lnTo>
                  <a:lnTo>
                    <a:pt x="106711" y="62427"/>
                  </a:lnTo>
                  <a:lnTo>
                    <a:pt x="104697" y="60693"/>
                  </a:lnTo>
                  <a:lnTo>
                    <a:pt x="103221" y="57572"/>
                  </a:lnTo>
                  <a:lnTo>
                    <a:pt x="102550" y="56184"/>
                  </a:lnTo>
                  <a:lnTo>
                    <a:pt x="102147" y="54104"/>
                  </a:lnTo>
                  <a:lnTo>
                    <a:pt x="102147" y="53063"/>
                  </a:lnTo>
                  <a:lnTo>
                    <a:pt x="102416" y="51329"/>
                  </a:lnTo>
                  <a:lnTo>
                    <a:pt x="102550" y="49942"/>
                  </a:lnTo>
                  <a:lnTo>
                    <a:pt x="103489" y="48208"/>
                  </a:lnTo>
                  <a:lnTo>
                    <a:pt x="104697" y="45433"/>
                  </a:lnTo>
                  <a:lnTo>
                    <a:pt x="106711" y="44046"/>
                  </a:lnTo>
                  <a:lnTo>
                    <a:pt x="109530" y="42312"/>
                  </a:lnTo>
                  <a:lnTo>
                    <a:pt x="113422" y="40924"/>
                  </a:lnTo>
                  <a:lnTo>
                    <a:pt x="120000" y="38150"/>
                  </a:lnTo>
                  <a:lnTo>
                    <a:pt x="120000" y="37803"/>
                  </a:lnTo>
                  <a:lnTo>
                    <a:pt x="113422" y="40231"/>
                  </a:lnTo>
                  <a:lnTo>
                    <a:pt x="109530" y="41965"/>
                  </a:lnTo>
                  <a:lnTo>
                    <a:pt x="106442" y="43352"/>
                  </a:lnTo>
                  <a:lnTo>
                    <a:pt x="104429" y="45433"/>
                  </a:lnTo>
                  <a:lnTo>
                    <a:pt x="103221" y="47514"/>
                  </a:lnTo>
                  <a:lnTo>
                    <a:pt x="102416" y="49942"/>
                  </a:lnTo>
                  <a:lnTo>
                    <a:pt x="102147" y="51329"/>
                  </a:lnTo>
                  <a:lnTo>
                    <a:pt x="102147" y="53063"/>
                  </a:lnTo>
                  <a:lnTo>
                    <a:pt x="102147" y="54450"/>
                  </a:lnTo>
                  <a:lnTo>
                    <a:pt x="102550" y="56531"/>
                  </a:lnTo>
                  <a:lnTo>
                    <a:pt x="103489" y="58612"/>
                  </a:lnTo>
                  <a:lnTo>
                    <a:pt x="104295" y="60346"/>
                  </a:lnTo>
                  <a:lnTo>
                    <a:pt x="105503" y="61387"/>
                  </a:lnTo>
                  <a:lnTo>
                    <a:pt x="107919" y="63815"/>
                  </a:lnTo>
                  <a:lnTo>
                    <a:pt x="110738" y="65549"/>
                  </a:lnTo>
                  <a:lnTo>
                    <a:pt x="113422" y="66589"/>
                  </a:lnTo>
                  <a:lnTo>
                    <a:pt x="115838" y="66936"/>
                  </a:lnTo>
                  <a:lnTo>
                    <a:pt x="118389" y="66936"/>
                  </a:lnTo>
                  <a:lnTo>
                    <a:pt x="118791" y="67976"/>
                  </a:lnTo>
                  <a:lnTo>
                    <a:pt x="115570" y="67976"/>
                  </a:lnTo>
                  <a:lnTo>
                    <a:pt x="109932" y="66589"/>
                  </a:lnTo>
                  <a:lnTo>
                    <a:pt x="106845" y="64855"/>
                  </a:lnTo>
                  <a:lnTo>
                    <a:pt x="104026" y="63468"/>
                  </a:lnTo>
                  <a:lnTo>
                    <a:pt x="101610" y="60693"/>
                  </a:lnTo>
                  <a:lnTo>
                    <a:pt x="100536" y="60346"/>
                  </a:lnTo>
                  <a:lnTo>
                    <a:pt x="100000" y="58612"/>
                  </a:lnTo>
                  <a:lnTo>
                    <a:pt x="99328" y="56531"/>
                  </a:lnTo>
                  <a:lnTo>
                    <a:pt x="98926" y="54450"/>
                  </a:lnTo>
                  <a:lnTo>
                    <a:pt x="98791" y="52023"/>
                  </a:lnTo>
                  <a:lnTo>
                    <a:pt x="99194" y="50289"/>
                  </a:lnTo>
                  <a:lnTo>
                    <a:pt x="99597" y="48901"/>
                  </a:lnTo>
                  <a:lnTo>
                    <a:pt x="100402" y="47167"/>
                  </a:lnTo>
                  <a:lnTo>
                    <a:pt x="101610" y="46127"/>
                  </a:lnTo>
                  <a:lnTo>
                    <a:pt x="102147" y="45086"/>
                  </a:lnTo>
                  <a:lnTo>
                    <a:pt x="104026" y="43352"/>
                  </a:lnTo>
                  <a:lnTo>
                    <a:pt x="106845" y="41271"/>
                  </a:lnTo>
                  <a:lnTo>
                    <a:pt x="110872" y="39190"/>
                  </a:lnTo>
                  <a:lnTo>
                    <a:pt x="111543" y="39190"/>
                  </a:lnTo>
                  <a:lnTo>
                    <a:pt x="114765" y="38150"/>
                  </a:lnTo>
                  <a:lnTo>
                    <a:pt x="117449" y="37109"/>
                  </a:lnTo>
                  <a:lnTo>
                    <a:pt x="120000" y="36069"/>
                  </a:lnTo>
                  <a:lnTo>
                    <a:pt x="120000" y="35722"/>
                  </a:lnTo>
                  <a:lnTo>
                    <a:pt x="116375" y="37109"/>
                  </a:lnTo>
                  <a:lnTo>
                    <a:pt x="113020" y="38150"/>
                  </a:lnTo>
                  <a:lnTo>
                    <a:pt x="114630" y="37109"/>
                  </a:lnTo>
                  <a:lnTo>
                    <a:pt x="115167" y="36069"/>
                  </a:lnTo>
                  <a:lnTo>
                    <a:pt x="115838" y="34682"/>
                  </a:lnTo>
                  <a:lnTo>
                    <a:pt x="115570" y="34682"/>
                  </a:lnTo>
                  <a:lnTo>
                    <a:pt x="120000" y="33988"/>
                  </a:lnTo>
                  <a:lnTo>
                    <a:pt x="120000" y="33641"/>
                  </a:lnTo>
                  <a:lnTo>
                    <a:pt x="115167" y="33988"/>
                  </a:lnTo>
                  <a:lnTo>
                    <a:pt x="110872" y="33988"/>
                  </a:lnTo>
                  <a:lnTo>
                    <a:pt x="104295" y="32947"/>
                  </a:lnTo>
                  <a:lnTo>
                    <a:pt x="104026" y="32601"/>
                  </a:lnTo>
                  <a:lnTo>
                    <a:pt x="104026" y="32947"/>
                  </a:lnTo>
                  <a:lnTo>
                    <a:pt x="100000" y="31560"/>
                  </a:lnTo>
                  <a:lnTo>
                    <a:pt x="98523" y="30867"/>
                  </a:lnTo>
                  <a:lnTo>
                    <a:pt x="97718" y="30520"/>
                  </a:lnTo>
                  <a:lnTo>
                    <a:pt x="96107" y="28439"/>
                  </a:lnTo>
                  <a:lnTo>
                    <a:pt x="95570" y="27398"/>
                  </a:lnTo>
                  <a:lnTo>
                    <a:pt x="95302" y="25664"/>
                  </a:lnTo>
                  <a:lnTo>
                    <a:pt x="95167" y="25317"/>
                  </a:lnTo>
                  <a:lnTo>
                    <a:pt x="95302" y="24624"/>
                  </a:lnTo>
                  <a:lnTo>
                    <a:pt x="95570" y="22890"/>
                  </a:lnTo>
                  <a:lnTo>
                    <a:pt x="96375" y="21502"/>
                  </a:lnTo>
                  <a:lnTo>
                    <a:pt x="98120" y="19768"/>
                  </a:lnTo>
                  <a:lnTo>
                    <a:pt x="100402" y="17687"/>
                  </a:lnTo>
                  <a:lnTo>
                    <a:pt x="103489" y="16300"/>
                  </a:lnTo>
                  <a:lnTo>
                    <a:pt x="107919" y="14566"/>
                  </a:lnTo>
                  <a:lnTo>
                    <a:pt x="108053" y="14566"/>
                  </a:lnTo>
                  <a:lnTo>
                    <a:pt x="109664" y="14566"/>
                  </a:lnTo>
                  <a:lnTo>
                    <a:pt x="111543" y="14566"/>
                  </a:lnTo>
                  <a:lnTo>
                    <a:pt x="115570" y="13526"/>
                  </a:lnTo>
                  <a:lnTo>
                    <a:pt x="115973" y="14219"/>
                  </a:lnTo>
                  <a:lnTo>
                    <a:pt x="115973" y="13526"/>
                  </a:lnTo>
                  <a:lnTo>
                    <a:pt x="118791" y="12485"/>
                  </a:lnTo>
                  <a:lnTo>
                    <a:pt x="120000" y="12138"/>
                  </a:lnTo>
                  <a:lnTo>
                    <a:pt x="120000" y="11445"/>
                  </a:lnTo>
                  <a:lnTo>
                    <a:pt x="118791" y="12138"/>
                  </a:lnTo>
                  <a:lnTo>
                    <a:pt x="115973" y="11098"/>
                  </a:lnTo>
                  <a:lnTo>
                    <a:pt x="113959" y="9364"/>
                  </a:lnTo>
                  <a:lnTo>
                    <a:pt x="113422" y="8323"/>
                  </a:lnTo>
                  <a:lnTo>
                    <a:pt x="112751" y="728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Shape 754"/>
            <p:cNvSpPr/>
            <p:nvPr/>
          </p:nvSpPr>
          <p:spPr>
            <a:xfrm>
              <a:off x="4178300" y="76200"/>
              <a:ext cx="134936" cy="555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80000" y="0"/>
                  </a:lnTo>
                  <a:lnTo>
                    <a:pt x="97142" y="66666"/>
                  </a:lnTo>
                  <a:lnTo>
                    <a:pt x="120000" y="120000"/>
                  </a:lnTo>
                  <a:lnTo>
                    <a:pt x="51428" y="666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Shape 755"/>
            <p:cNvSpPr/>
            <p:nvPr/>
          </p:nvSpPr>
          <p:spPr>
            <a:xfrm>
              <a:off x="7785100" y="1403350"/>
              <a:ext cx="165100" cy="1285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538" y="17142"/>
                  </a:moveTo>
                  <a:lnTo>
                    <a:pt x="41538" y="0"/>
                  </a:lnTo>
                  <a:lnTo>
                    <a:pt x="78461" y="5714"/>
                  </a:lnTo>
                  <a:lnTo>
                    <a:pt x="106153" y="22857"/>
                  </a:lnTo>
                  <a:lnTo>
                    <a:pt x="120000" y="40000"/>
                  </a:lnTo>
                  <a:lnTo>
                    <a:pt x="120000" y="57142"/>
                  </a:lnTo>
                  <a:lnTo>
                    <a:pt x="115384" y="85714"/>
                  </a:lnTo>
                  <a:lnTo>
                    <a:pt x="115384" y="91428"/>
                  </a:lnTo>
                  <a:lnTo>
                    <a:pt x="92307" y="102857"/>
                  </a:lnTo>
                  <a:lnTo>
                    <a:pt x="64615" y="120000"/>
                  </a:lnTo>
                  <a:lnTo>
                    <a:pt x="0" y="120000"/>
                  </a:lnTo>
                  <a:lnTo>
                    <a:pt x="23076" y="91428"/>
                  </a:lnTo>
                  <a:lnTo>
                    <a:pt x="36923" y="57142"/>
                  </a:lnTo>
                  <a:lnTo>
                    <a:pt x="41538" y="1714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Shape 756"/>
            <p:cNvSpPr/>
            <p:nvPr/>
          </p:nvSpPr>
          <p:spPr>
            <a:xfrm>
              <a:off x="7664450" y="1371600"/>
              <a:ext cx="393700" cy="209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225" y="105454"/>
                  </a:moveTo>
                  <a:lnTo>
                    <a:pt x="34838" y="98181"/>
                  </a:lnTo>
                  <a:lnTo>
                    <a:pt x="60000" y="94545"/>
                  </a:lnTo>
                  <a:lnTo>
                    <a:pt x="79354" y="87272"/>
                  </a:lnTo>
                  <a:lnTo>
                    <a:pt x="85161" y="76363"/>
                  </a:lnTo>
                  <a:lnTo>
                    <a:pt x="87096" y="72727"/>
                  </a:lnTo>
                  <a:lnTo>
                    <a:pt x="90967" y="54545"/>
                  </a:lnTo>
                  <a:lnTo>
                    <a:pt x="90967" y="43636"/>
                  </a:lnTo>
                  <a:lnTo>
                    <a:pt x="81290" y="29090"/>
                  </a:lnTo>
                  <a:lnTo>
                    <a:pt x="71612" y="18181"/>
                  </a:lnTo>
                  <a:lnTo>
                    <a:pt x="54193" y="10909"/>
                  </a:lnTo>
                  <a:lnTo>
                    <a:pt x="54193" y="0"/>
                  </a:lnTo>
                  <a:lnTo>
                    <a:pt x="81290" y="0"/>
                  </a:lnTo>
                  <a:lnTo>
                    <a:pt x="98709" y="10909"/>
                  </a:lnTo>
                  <a:lnTo>
                    <a:pt x="114193" y="21818"/>
                  </a:lnTo>
                  <a:lnTo>
                    <a:pt x="120000" y="40000"/>
                  </a:lnTo>
                  <a:lnTo>
                    <a:pt x="120000" y="54545"/>
                  </a:lnTo>
                  <a:lnTo>
                    <a:pt x="116129" y="65454"/>
                  </a:lnTo>
                  <a:lnTo>
                    <a:pt x="114193" y="76363"/>
                  </a:lnTo>
                  <a:lnTo>
                    <a:pt x="108387" y="87272"/>
                  </a:lnTo>
                  <a:lnTo>
                    <a:pt x="96774" y="98181"/>
                  </a:lnTo>
                  <a:lnTo>
                    <a:pt x="79354" y="109090"/>
                  </a:lnTo>
                  <a:lnTo>
                    <a:pt x="54193" y="116363"/>
                  </a:lnTo>
                  <a:lnTo>
                    <a:pt x="25161" y="120000"/>
                  </a:lnTo>
                  <a:lnTo>
                    <a:pt x="0" y="120000"/>
                  </a:lnTo>
                  <a:lnTo>
                    <a:pt x="23225" y="105454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Shape 757"/>
            <p:cNvSpPr/>
            <p:nvPr/>
          </p:nvSpPr>
          <p:spPr>
            <a:xfrm>
              <a:off x="7575550" y="1676400"/>
              <a:ext cx="203199" cy="2825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9090"/>
                  </a:moveTo>
                  <a:lnTo>
                    <a:pt x="0" y="68181"/>
                  </a:lnTo>
                  <a:lnTo>
                    <a:pt x="7500" y="46363"/>
                  </a:lnTo>
                  <a:lnTo>
                    <a:pt x="30000" y="30000"/>
                  </a:lnTo>
                  <a:lnTo>
                    <a:pt x="52500" y="16363"/>
                  </a:lnTo>
                  <a:lnTo>
                    <a:pt x="78750" y="8181"/>
                  </a:lnTo>
                  <a:lnTo>
                    <a:pt x="120000" y="0"/>
                  </a:lnTo>
                  <a:lnTo>
                    <a:pt x="78750" y="21818"/>
                  </a:lnTo>
                  <a:lnTo>
                    <a:pt x="56250" y="38181"/>
                  </a:lnTo>
                  <a:lnTo>
                    <a:pt x="33750" y="60000"/>
                  </a:lnTo>
                  <a:lnTo>
                    <a:pt x="33750" y="76363"/>
                  </a:lnTo>
                  <a:lnTo>
                    <a:pt x="45000" y="95454"/>
                  </a:lnTo>
                  <a:lnTo>
                    <a:pt x="63750" y="109090"/>
                  </a:lnTo>
                  <a:lnTo>
                    <a:pt x="78750" y="120000"/>
                  </a:lnTo>
                  <a:lnTo>
                    <a:pt x="33750" y="100909"/>
                  </a:lnTo>
                  <a:lnTo>
                    <a:pt x="0" y="7909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Shape 758"/>
            <p:cNvSpPr/>
            <p:nvPr/>
          </p:nvSpPr>
          <p:spPr>
            <a:xfrm>
              <a:off x="7645400" y="1303337"/>
              <a:ext cx="844550" cy="7794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195" y="16585"/>
                  </a:moveTo>
                  <a:lnTo>
                    <a:pt x="120000" y="19512"/>
                  </a:lnTo>
                  <a:lnTo>
                    <a:pt x="118195" y="22439"/>
                  </a:lnTo>
                  <a:lnTo>
                    <a:pt x="118195" y="27317"/>
                  </a:lnTo>
                  <a:lnTo>
                    <a:pt x="115488" y="31219"/>
                  </a:lnTo>
                  <a:lnTo>
                    <a:pt x="110075" y="36097"/>
                  </a:lnTo>
                  <a:lnTo>
                    <a:pt x="103759" y="40000"/>
                  </a:lnTo>
                  <a:lnTo>
                    <a:pt x="92030" y="44878"/>
                  </a:lnTo>
                  <a:lnTo>
                    <a:pt x="80300" y="45853"/>
                  </a:lnTo>
                  <a:lnTo>
                    <a:pt x="55939" y="51707"/>
                  </a:lnTo>
                  <a:lnTo>
                    <a:pt x="42406" y="57560"/>
                  </a:lnTo>
                  <a:lnTo>
                    <a:pt x="30676" y="63414"/>
                  </a:lnTo>
                  <a:lnTo>
                    <a:pt x="24360" y="73170"/>
                  </a:lnTo>
                  <a:lnTo>
                    <a:pt x="21654" y="77073"/>
                  </a:lnTo>
                  <a:lnTo>
                    <a:pt x="19849" y="81951"/>
                  </a:lnTo>
                  <a:lnTo>
                    <a:pt x="21654" y="84878"/>
                  </a:lnTo>
                  <a:lnTo>
                    <a:pt x="22556" y="88780"/>
                  </a:lnTo>
                  <a:lnTo>
                    <a:pt x="25263" y="93658"/>
                  </a:lnTo>
                  <a:lnTo>
                    <a:pt x="30676" y="100487"/>
                  </a:lnTo>
                  <a:lnTo>
                    <a:pt x="40601" y="106341"/>
                  </a:lnTo>
                  <a:lnTo>
                    <a:pt x="53233" y="112195"/>
                  </a:lnTo>
                  <a:lnTo>
                    <a:pt x="69473" y="120000"/>
                  </a:lnTo>
                  <a:lnTo>
                    <a:pt x="40601" y="112195"/>
                  </a:lnTo>
                  <a:lnTo>
                    <a:pt x="18947" y="106341"/>
                  </a:lnTo>
                  <a:lnTo>
                    <a:pt x="11729" y="102439"/>
                  </a:lnTo>
                  <a:lnTo>
                    <a:pt x="5413" y="96585"/>
                  </a:lnTo>
                  <a:lnTo>
                    <a:pt x="902" y="87804"/>
                  </a:lnTo>
                  <a:lnTo>
                    <a:pt x="0" y="84878"/>
                  </a:lnTo>
                  <a:lnTo>
                    <a:pt x="0" y="80000"/>
                  </a:lnTo>
                  <a:lnTo>
                    <a:pt x="902" y="77073"/>
                  </a:lnTo>
                  <a:lnTo>
                    <a:pt x="5413" y="71219"/>
                  </a:lnTo>
                  <a:lnTo>
                    <a:pt x="13533" y="62439"/>
                  </a:lnTo>
                  <a:lnTo>
                    <a:pt x="19849" y="59512"/>
                  </a:lnTo>
                  <a:lnTo>
                    <a:pt x="29774" y="54634"/>
                  </a:lnTo>
                  <a:lnTo>
                    <a:pt x="51428" y="48780"/>
                  </a:lnTo>
                  <a:lnTo>
                    <a:pt x="69473" y="45853"/>
                  </a:lnTo>
                  <a:lnTo>
                    <a:pt x="83909" y="42926"/>
                  </a:lnTo>
                  <a:lnTo>
                    <a:pt x="94736" y="40000"/>
                  </a:lnTo>
                  <a:lnTo>
                    <a:pt x="103759" y="36097"/>
                  </a:lnTo>
                  <a:lnTo>
                    <a:pt x="106466" y="33170"/>
                  </a:lnTo>
                  <a:lnTo>
                    <a:pt x="109172" y="28292"/>
                  </a:lnTo>
                  <a:lnTo>
                    <a:pt x="109172" y="22439"/>
                  </a:lnTo>
                  <a:lnTo>
                    <a:pt x="106466" y="15609"/>
                  </a:lnTo>
                  <a:lnTo>
                    <a:pt x="104661" y="12682"/>
                  </a:lnTo>
                  <a:lnTo>
                    <a:pt x="99248" y="7804"/>
                  </a:lnTo>
                  <a:lnTo>
                    <a:pt x="89323" y="2926"/>
                  </a:lnTo>
                  <a:lnTo>
                    <a:pt x="74887" y="0"/>
                  </a:lnTo>
                  <a:lnTo>
                    <a:pt x="85714" y="0"/>
                  </a:lnTo>
                  <a:lnTo>
                    <a:pt x="98345" y="2926"/>
                  </a:lnTo>
                  <a:lnTo>
                    <a:pt x="110075" y="7804"/>
                  </a:lnTo>
                  <a:lnTo>
                    <a:pt x="115488" y="12682"/>
                  </a:lnTo>
                  <a:lnTo>
                    <a:pt x="118195" y="1658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Shape 759"/>
            <p:cNvSpPr/>
            <p:nvPr/>
          </p:nvSpPr>
          <p:spPr>
            <a:xfrm>
              <a:off x="7499350" y="1295400"/>
              <a:ext cx="914400" cy="5556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833" y="23181"/>
                  </a:moveTo>
                  <a:lnTo>
                    <a:pt x="120000" y="32727"/>
                  </a:lnTo>
                  <a:lnTo>
                    <a:pt x="118333" y="40909"/>
                  </a:lnTo>
                  <a:lnTo>
                    <a:pt x="117500" y="47727"/>
                  </a:lnTo>
                  <a:lnTo>
                    <a:pt x="113333" y="51818"/>
                  </a:lnTo>
                  <a:lnTo>
                    <a:pt x="106666" y="57272"/>
                  </a:lnTo>
                  <a:lnTo>
                    <a:pt x="96666" y="61363"/>
                  </a:lnTo>
                  <a:lnTo>
                    <a:pt x="83333" y="64090"/>
                  </a:lnTo>
                  <a:lnTo>
                    <a:pt x="66666" y="68181"/>
                  </a:lnTo>
                  <a:lnTo>
                    <a:pt x="46666" y="77727"/>
                  </a:lnTo>
                  <a:lnTo>
                    <a:pt x="45000" y="77727"/>
                  </a:lnTo>
                  <a:lnTo>
                    <a:pt x="40000" y="80454"/>
                  </a:lnTo>
                  <a:lnTo>
                    <a:pt x="30000" y="84545"/>
                  </a:lnTo>
                  <a:lnTo>
                    <a:pt x="22500" y="88636"/>
                  </a:lnTo>
                  <a:lnTo>
                    <a:pt x="15000" y="96818"/>
                  </a:lnTo>
                  <a:lnTo>
                    <a:pt x="11666" y="105000"/>
                  </a:lnTo>
                  <a:lnTo>
                    <a:pt x="9166" y="113181"/>
                  </a:lnTo>
                  <a:lnTo>
                    <a:pt x="9166" y="120000"/>
                  </a:lnTo>
                  <a:lnTo>
                    <a:pt x="2500" y="105000"/>
                  </a:lnTo>
                  <a:lnTo>
                    <a:pt x="4166" y="96818"/>
                  </a:lnTo>
                  <a:lnTo>
                    <a:pt x="6666" y="88636"/>
                  </a:lnTo>
                  <a:lnTo>
                    <a:pt x="11666" y="84545"/>
                  </a:lnTo>
                  <a:lnTo>
                    <a:pt x="19166" y="77727"/>
                  </a:lnTo>
                  <a:lnTo>
                    <a:pt x="27500" y="73636"/>
                  </a:lnTo>
                  <a:lnTo>
                    <a:pt x="49166" y="65454"/>
                  </a:lnTo>
                  <a:lnTo>
                    <a:pt x="74166" y="60000"/>
                  </a:lnTo>
                  <a:lnTo>
                    <a:pt x="86666" y="57272"/>
                  </a:lnTo>
                  <a:lnTo>
                    <a:pt x="95833" y="51818"/>
                  </a:lnTo>
                  <a:lnTo>
                    <a:pt x="100833" y="47727"/>
                  </a:lnTo>
                  <a:lnTo>
                    <a:pt x="103333" y="40909"/>
                  </a:lnTo>
                  <a:lnTo>
                    <a:pt x="105833" y="35454"/>
                  </a:lnTo>
                  <a:lnTo>
                    <a:pt x="104166" y="31363"/>
                  </a:lnTo>
                  <a:lnTo>
                    <a:pt x="103333" y="24545"/>
                  </a:lnTo>
                  <a:lnTo>
                    <a:pt x="100833" y="20454"/>
                  </a:lnTo>
                  <a:lnTo>
                    <a:pt x="93333" y="12272"/>
                  </a:lnTo>
                  <a:lnTo>
                    <a:pt x="83333" y="8181"/>
                  </a:lnTo>
                  <a:lnTo>
                    <a:pt x="73333" y="5454"/>
                  </a:lnTo>
                  <a:lnTo>
                    <a:pt x="54166" y="5454"/>
                  </a:lnTo>
                  <a:lnTo>
                    <a:pt x="44166" y="8181"/>
                  </a:lnTo>
                  <a:lnTo>
                    <a:pt x="44166" y="10909"/>
                  </a:lnTo>
                  <a:lnTo>
                    <a:pt x="52500" y="8181"/>
                  </a:lnTo>
                  <a:lnTo>
                    <a:pt x="71666" y="8181"/>
                  </a:lnTo>
                  <a:lnTo>
                    <a:pt x="81666" y="10909"/>
                  </a:lnTo>
                  <a:lnTo>
                    <a:pt x="91666" y="15000"/>
                  </a:lnTo>
                  <a:lnTo>
                    <a:pt x="99166" y="20454"/>
                  </a:lnTo>
                  <a:lnTo>
                    <a:pt x="101666" y="27272"/>
                  </a:lnTo>
                  <a:lnTo>
                    <a:pt x="104166" y="31363"/>
                  </a:lnTo>
                  <a:lnTo>
                    <a:pt x="104166" y="35454"/>
                  </a:lnTo>
                  <a:lnTo>
                    <a:pt x="103333" y="40909"/>
                  </a:lnTo>
                  <a:lnTo>
                    <a:pt x="100833" y="45000"/>
                  </a:lnTo>
                  <a:lnTo>
                    <a:pt x="94166" y="51818"/>
                  </a:lnTo>
                  <a:lnTo>
                    <a:pt x="86666" y="55909"/>
                  </a:lnTo>
                  <a:lnTo>
                    <a:pt x="74166" y="60000"/>
                  </a:lnTo>
                  <a:lnTo>
                    <a:pt x="47500" y="64090"/>
                  </a:lnTo>
                  <a:lnTo>
                    <a:pt x="27500" y="72272"/>
                  </a:lnTo>
                  <a:lnTo>
                    <a:pt x="19166" y="76363"/>
                  </a:lnTo>
                  <a:lnTo>
                    <a:pt x="11666" y="81818"/>
                  </a:lnTo>
                  <a:lnTo>
                    <a:pt x="6666" y="85909"/>
                  </a:lnTo>
                  <a:lnTo>
                    <a:pt x="4166" y="92727"/>
                  </a:lnTo>
                  <a:lnTo>
                    <a:pt x="1666" y="103636"/>
                  </a:lnTo>
                  <a:lnTo>
                    <a:pt x="0" y="94090"/>
                  </a:lnTo>
                  <a:lnTo>
                    <a:pt x="2500" y="84545"/>
                  </a:lnTo>
                  <a:lnTo>
                    <a:pt x="6666" y="76363"/>
                  </a:lnTo>
                  <a:lnTo>
                    <a:pt x="12500" y="69545"/>
                  </a:lnTo>
                  <a:lnTo>
                    <a:pt x="20000" y="64090"/>
                  </a:lnTo>
                  <a:lnTo>
                    <a:pt x="32500" y="64090"/>
                  </a:lnTo>
                  <a:lnTo>
                    <a:pt x="46666" y="61363"/>
                  </a:lnTo>
                  <a:lnTo>
                    <a:pt x="56666" y="60000"/>
                  </a:lnTo>
                  <a:lnTo>
                    <a:pt x="63333" y="55909"/>
                  </a:lnTo>
                  <a:lnTo>
                    <a:pt x="68333" y="49090"/>
                  </a:lnTo>
                  <a:lnTo>
                    <a:pt x="71666" y="45000"/>
                  </a:lnTo>
                  <a:lnTo>
                    <a:pt x="73333" y="40909"/>
                  </a:lnTo>
                  <a:lnTo>
                    <a:pt x="74166" y="36818"/>
                  </a:lnTo>
                  <a:lnTo>
                    <a:pt x="73333" y="28636"/>
                  </a:lnTo>
                  <a:lnTo>
                    <a:pt x="70833" y="24545"/>
                  </a:lnTo>
                  <a:lnTo>
                    <a:pt x="64166" y="19090"/>
                  </a:lnTo>
                  <a:lnTo>
                    <a:pt x="56666" y="15000"/>
                  </a:lnTo>
                  <a:lnTo>
                    <a:pt x="45000" y="15000"/>
                  </a:lnTo>
                  <a:lnTo>
                    <a:pt x="42500" y="1363"/>
                  </a:lnTo>
                  <a:lnTo>
                    <a:pt x="63333" y="0"/>
                  </a:lnTo>
                  <a:lnTo>
                    <a:pt x="79166" y="0"/>
                  </a:lnTo>
                  <a:lnTo>
                    <a:pt x="91666" y="4090"/>
                  </a:lnTo>
                  <a:lnTo>
                    <a:pt x="101666" y="8181"/>
                  </a:lnTo>
                  <a:lnTo>
                    <a:pt x="108333" y="12272"/>
                  </a:lnTo>
                  <a:lnTo>
                    <a:pt x="113333" y="19090"/>
                  </a:lnTo>
                  <a:lnTo>
                    <a:pt x="115833" y="23181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Shape 760"/>
            <p:cNvSpPr/>
            <p:nvPr/>
          </p:nvSpPr>
          <p:spPr>
            <a:xfrm>
              <a:off x="8305800" y="1346200"/>
              <a:ext cx="463550" cy="3111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671" y="112653"/>
                  </a:moveTo>
                  <a:lnTo>
                    <a:pt x="32876" y="112653"/>
                  </a:lnTo>
                  <a:lnTo>
                    <a:pt x="0" y="119999"/>
                  </a:lnTo>
                  <a:lnTo>
                    <a:pt x="4931" y="117551"/>
                  </a:lnTo>
                  <a:lnTo>
                    <a:pt x="14794" y="110204"/>
                  </a:lnTo>
                  <a:lnTo>
                    <a:pt x="37808" y="105306"/>
                  </a:lnTo>
                  <a:lnTo>
                    <a:pt x="64109" y="90612"/>
                  </a:lnTo>
                  <a:lnTo>
                    <a:pt x="82191" y="80816"/>
                  </a:lnTo>
                  <a:lnTo>
                    <a:pt x="93698" y="66122"/>
                  </a:lnTo>
                  <a:lnTo>
                    <a:pt x="98630" y="53877"/>
                  </a:lnTo>
                  <a:lnTo>
                    <a:pt x="101917" y="44081"/>
                  </a:lnTo>
                  <a:lnTo>
                    <a:pt x="98630" y="36734"/>
                  </a:lnTo>
                  <a:lnTo>
                    <a:pt x="96986" y="24489"/>
                  </a:lnTo>
                  <a:lnTo>
                    <a:pt x="88767" y="14693"/>
                  </a:lnTo>
                  <a:lnTo>
                    <a:pt x="73972" y="0"/>
                  </a:lnTo>
                  <a:lnTo>
                    <a:pt x="88767" y="2448"/>
                  </a:lnTo>
                  <a:lnTo>
                    <a:pt x="98630" y="7346"/>
                  </a:lnTo>
                  <a:lnTo>
                    <a:pt x="106849" y="17142"/>
                  </a:lnTo>
                  <a:lnTo>
                    <a:pt x="115068" y="24489"/>
                  </a:lnTo>
                  <a:lnTo>
                    <a:pt x="119999" y="39183"/>
                  </a:lnTo>
                  <a:lnTo>
                    <a:pt x="119999" y="46530"/>
                  </a:lnTo>
                  <a:lnTo>
                    <a:pt x="119999" y="51428"/>
                  </a:lnTo>
                  <a:lnTo>
                    <a:pt x="116712" y="66122"/>
                  </a:lnTo>
                  <a:lnTo>
                    <a:pt x="106849" y="80816"/>
                  </a:lnTo>
                  <a:lnTo>
                    <a:pt x="93698" y="90612"/>
                  </a:lnTo>
                  <a:lnTo>
                    <a:pt x="82191" y="97959"/>
                  </a:lnTo>
                  <a:lnTo>
                    <a:pt x="57534" y="110204"/>
                  </a:lnTo>
                  <a:lnTo>
                    <a:pt x="47671" y="11265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Shape 761"/>
            <p:cNvSpPr/>
            <p:nvPr/>
          </p:nvSpPr>
          <p:spPr>
            <a:xfrm>
              <a:off x="8547100" y="1319212"/>
              <a:ext cx="304799" cy="3127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3877"/>
                  </a:moveTo>
                  <a:lnTo>
                    <a:pt x="120000" y="56326"/>
                  </a:lnTo>
                  <a:lnTo>
                    <a:pt x="117500" y="68571"/>
                  </a:lnTo>
                  <a:lnTo>
                    <a:pt x="110000" y="78367"/>
                  </a:lnTo>
                  <a:lnTo>
                    <a:pt x="97500" y="90612"/>
                  </a:lnTo>
                  <a:lnTo>
                    <a:pt x="80000" y="100408"/>
                  </a:lnTo>
                  <a:lnTo>
                    <a:pt x="45000" y="112653"/>
                  </a:lnTo>
                  <a:lnTo>
                    <a:pt x="32500" y="115102"/>
                  </a:lnTo>
                  <a:lnTo>
                    <a:pt x="7500" y="119999"/>
                  </a:lnTo>
                  <a:lnTo>
                    <a:pt x="30000" y="112653"/>
                  </a:lnTo>
                  <a:lnTo>
                    <a:pt x="55000" y="100408"/>
                  </a:lnTo>
                  <a:lnTo>
                    <a:pt x="80000" y="83265"/>
                  </a:lnTo>
                  <a:lnTo>
                    <a:pt x="87500" y="71020"/>
                  </a:lnTo>
                  <a:lnTo>
                    <a:pt x="90000" y="61224"/>
                  </a:lnTo>
                  <a:lnTo>
                    <a:pt x="90000" y="56326"/>
                  </a:lnTo>
                  <a:lnTo>
                    <a:pt x="90000" y="48979"/>
                  </a:lnTo>
                  <a:lnTo>
                    <a:pt x="80000" y="31836"/>
                  </a:lnTo>
                  <a:lnTo>
                    <a:pt x="72500" y="24489"/>
                  </a:lnTo>
                  <a:lnTo>
                    <a:pt x="55000" y="17142"/>
                  </a:lnTo>
                  <a:lnTo>
                    <a:pt x="37500" y="9795"/>
                  </a:lnTo>
                  <a:lnTo>
                    <a:pt x="10000" y="4897"/>
                  </a:lnTo>
                  <a:lnTo>
                    <a:pt x="0" y="0"/>
                  </a:lnTo>
                  <a:lnTo>
                    <a:pt x="30000" y="4897"/>
                  </a:lnTo>
                  <a:lnTo>
                    <a:pt x="67500" y="12244"/>
                  </a:lnTo>
                  <a:lnTo>
                    <a:pt x="82500" y="19591"/>
                  </a:lnTo>
                  <a:lnTo>
                    <a:pt x="102500" y="26938"/>
                  </a:lnTo>
                  <a:lnTo>
                    <a:pt x="112500" y="39183"/>
                  </a:lnTo>
                  <a:lnTo>
                    <a:pt x="120000" y="53877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Shape 762"/>
            <p:cNvSpPr/>
            <p:nvPr/>
          </p:nvSpPr>
          <p:spPr>
            <a:xfrm>
              <a:off x="7747000" y="1200150"/>
              <a:ext cx="992187" cy="9207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2307" y="12413"/>
                  </a:moveTo>
                  <a:lnTo>
                    <a:pt x="78461" y="12413"/>
                  </a:lnTo>
                  <a:lnTo>
                    <a:pt x="90769" y="14896"/>
                  </a:lnTo>
                  <a:lnTo>
                    <a:pt x="99230" y="17379"/>
                  </a:lnTo>
                  <a:lnTo>
                    <a:pt x="104615" y="21517"/>
                  </a:lnTo>
                  <a:lnTo>
                    <a:pt x="110769" y="26482"/>
                  </a:lnTo>
                  <a:lnTo>
                    <a:pt x="113846" y="32275"/>
                  </a:lnTo>
                  <a:lnTo>
                    <a:pt x="113846" y="33931"/>
                  </a:lnTo>
                  <a:lnTo>
                    <a:pt x="113076" y="37241"/>
                  </a:lnTo>
                  <a:lnTo>
                    <a:pt x="110769" y="41379"/>
                  </a:lnTo>
                  <a:lnTo>
                    <a:pt x="106153" y="44689"/>
                  </a:lnTo>
                  <a:lnTo>
                    <a:pt x="96923" y="49655"/>
                  </a:lnTo>
                  <a:lnTo>
                    <a:pt x="83846" y="53793"/>
                  </a:lnTo>
                  <a:lnTo>
                    <a:pt x="76153" y="54620"/>
                  </a:lnTo>
                  <a:lnTo>
                    <a:pt x="70000" y="57103"/>
                  </a:lnTo>
                  <a:lnTo>
                    <a:pt x="66153" y="59586"/>
                  </a:lnTo>
                  <a:lnTo>
                    <a:pt x="56923" y="62068"/>
                  </a:lnTo>
                  <a:lnTo>
                    <a:pt x="47692" y="66206"/>
                  </a:lnTo>
                  <a:lnTo>
                    <a:pt x="40000" y="71172"/>
                  </a:lnTo>
                  <a:lnTo>
                    <a:pt x="33076" y="77793"/>
                  </a:lnTo>
                  <a:lnTo>
                    <a:pt x="30769" y="80275"/>
                  </a:lnTo>
                  <a:lnTo>
                    <a:pt x="29230" y="83586"/>
                  </a:lnTo>
                  <a:lnTo>
                    <a:pt x="28461" y="86068"/>
                  </a:lnTo>
                  <a:lnTo>
                    <a:pt x="29230" y="88551"/>
                  </a:lnTo>
                  <a:lnTo>
                    <a:pt x="31538" y="95172"/>
                  </a:lnTo>
                  <a:lnTo>
                    <a:pt x="37692" y="100137"/>
                  </a:lnTo>
                  <a:lnTo>
                    <a:pt x="46923" y="103448"/>
                  </a:lnTo>
                  <a:lnTo>
                    <a:pt x="59230" y="107586"/>
                  </a:lnTo>
                  <a:lnTo>
                    <a:pt x="81538" y="112551"/>
                  </a:lnTo>
                  <a:lnTo>
                    <a:pt x="120000" y="120000"/>
                  </a:lnTo>
                  <a:lnTo>
                    <a:pt x="100000" y="118344"/>
                  </a:lnTo>
                  <a:lnTo>
                    <a:pt x="80769" y="115034"/>
                  </a:lnTo>
                  <a:lnTo>
                    <a:pt x="58461" y="110896"/>
                  </a:lnTo>
                  <a:lnTo>
                    <a:pt x="42307" y="105931"/>
                  </a:lnTo>
                  <a:lnTo>
                    <a:pt x="30769" y="100137"/>
                  </a:lnTo>
                  <a:lnTo>
                    <a:pt x="23846" y="95172"/>
                  </a:lnTo>
                  <a:lnTo>
                    <a:pt x="18461" y="88551"/>
                  </a:lnTo>
                  <a:lnTo>
                    <a:pt x="17692" y="85241"/>
                  </a:lnTo>
                  <a:lnTo>
                    <a:pt x="17692" y="82758"/>
                  </a:lnTo>
                  <a:lnTo>
                    <a:pt x="17692" y="78620"/>
                  </a:lnTo>
                  <a:lnTo>
                    <a:pt x="21538" y="72000"/>
                  </a:lnTo>
                  <a:lnTo>
                    <a:pt x="26923" y="68689"/>
                  </a:lnTo>
                  <a:lnTo>
                    <a:pt x="33846" y="64551"/>
                  </a:lnTo>
                  <a:lnTo>
                    <a:pt x="40769" y="61241"/>
                  </a:lnTo>
                  <a:lnTo>
                    <a:pt x="53846" y="58758"/>
                  </a:lnTo>
                  <a:lnTo>
                    <a:pt x="59230" y="57103"/>
                  </a:lnTo>
                  <a:lnTo>
                    <a:pt x="78461" y="52137"/>
                  </a:lnTo>
                  <a:lnTo>
                    <a:pt x="88461" y="47172"/>
                  </a:lnTo>
                  <a:lnTo>
                    <a:pt x="94615" y="43862"/>
                  </a:lnTo>
                  <a:lnTo>
                    <a:pt x="95384" y="42206"/>
                  </a:lnTo>
                  <a:lnTo>
                    <a:pt x="99230" y="36413"/>
                  </a:lnTo>
                  <a:lnTo>
                    <a:pt x="99230" y="31448"/>
                  </a:lnTo>
                  <a:lnTo>
                    <a:pt x="96923" y="27310"/>
                  </a:lnTo>
                  <a:lnTo>
                    <a:pt x="94615" y="24827"/>
                  </a:lnTo>
                  <a:lnTo>
                    <a:pt x="87692" y="19862"/>
                  </a:lnTo>
                  <a:lnTo>
                    <a:pt x="78461" y="14896"/>
                  </a:lnTo>
                  <a:lnTo>
                    <a:pt x="70000" y="12413"/>
                  </a:lnTo>
                  <a:lnTo>
                    <a:pt x="59230" y="10758"/>
                  </a:lnTo>
                  <a:lnTo>
                    <a:pt x="37692" y="9931"/>
                  </a:lnTo>
                  <a:lnTo>
                    <a:pt x="8461" y="10758"/>
                  </a:lnTo>
                  <a:lnTo>
                    <a:pt x="4615" y="4965"/>
                  </a:lnTo>
                  <a:lnTo>
                    <a:pt x="0" y="0"/>
                  </a:lnTo>
                  <a:lnTo>
                    <a:pt x="6923" y="2482"/>
                  </a:lnTo>
                  <a:lnTo>
                    <a:pt x="21538" y="5793"/>
                  </a:lnTo>
                  <a:lnTo>
                    <a:pt x="43076" y="9931"/>
                  </a:lnTo>
                  <a:lnTo>
                    <a:pt x="72307" y="1241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Shape 763"/>
            <p:cNvSpPr/>
            <p:nvPr/>
          </p:nvSpPr>
          <p:spPr>
            <a:xfrm>
              <a:off x="9043986" y="1219200"/>
              <a:ext cx="0" cy="63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Shape 764"/>
            <p:cNvSpPr/>
            <p:nvPr/>
          </p:nvSpPr>
          <p:spPr>
            <a:xfrm>
              <a:off x="7816850" y="749300"/>
              <a:ext cx="438150" cy="4889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869" y="59220"/>
                  </a:moveTo>
                  <a:lnTo>
                    <a:pt x="22608" y="68571"/>
                  </a:lnTo>
                  <a:lnTo>
                    <a:pt x="29565" y="79480"/>
                  </a:lnTo>
                  <a:lnTo>
                    <a:pt x="41739" y="88831"/>
                  </a:lnTo>
                  <a:lnTo>
                    <a:pt x="57391" y="93506"/>
                  </a:lnTo>
                  <a:lnTo>
                    <a:pt x="88695" y="107532"/>
                  </a:lnTo>
                  <a:lnTo>
                    <a:pt x="120000" y="120000"/>
                  </a:lnTo>
                  <a:lnTo>
                    <a:pt x="86956" y="110649"/>
                  </a:lnTo>
                  <a:lnTo>
                    <a:pt x="45217" y="96623"/>
                  </a:lnTo>
                  <a:lnTo>
                    <a:pt x="26086" y="88831"/>
                  </a:lnTo>
                  <a:lnTo>
                    <a:pt x="10434" y="79480"/>
                  </a:lnTo>
                  <a:lnTo>
                    <a:pt x="0" y="68571"/>
                  </a:lnTo>
                  <a:lnTo>
                    <a:pt x="0" y="60779"/>
                  </a:lnTo>
                  <a:lnTo>
                    <a:pt x="0" y="54545"/>
                  </a:lnTo>
                  <a:lnTo>
                    <a:pt x="1739" y="46753"/>
                  </a:lnTo>
                  <a:lnTo>
                    <a:pt x="6956" y="40519"/>
                  </a:lnTo>
                  <a:lnTo>
                    <a:pt x="15652" y="29610"/>
                  </a:lnTo>
                  <a:lnTo>
                    <a:pt x="29565" y="23376"/>
                  </a:lnTo>
                  <a:lnTo>
                    <a:pt x="46956" y="14025"/>
                  </a:lnTo>
                  <a:lnTo>
                    <a:pt x="73043" y="6233"/>
                  </a:lnTo>
                  <a:lnTo>
                    <a:pt x="104347" y="0"/>
                  </a:lnTo>
                  <a:lnTo>
                    <a:pt x="107826" y="0"/>
                  </a:lnTo>
                  <a:lnTo>
                    <a:pt x="81739" y="6233"/>
                  </a:lnTo>
                  <a:lnTo>
                    <a:pt x="60869" y="15584"/>
                  </a:lnTo>
                  <a:lnTo>
                    <a:pt x="45217" y="24935"/>
                  </a:lnTo>
                  <a:lnTo>
                    <a:pt x="34782" y="35844"/>
                  </a:lnTo>
                  <a:lnTo>
                    <a:pt x="26086" y="45194"/>
                  </a:lnTo>
                  <a:lnTo>
                    <a:pt x="22608" y="51428"/>
                  </a:lnTo>
                  <a:lnTo>
                    <a:pt x="20869" y="5922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Shape 765"/>
            <p:cNvSpPr/>
            <p:nvPr/>
          </p:nvSpPr>
          <p:spPr>
            <a:xfrm>
              <a:off x="7988300" y="711200"/>
              <a:ext cx="1104899" cy="571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275" y="25333"/>
                  </a:moveTo>
                  <a:lnTo>
                    <a:pt x="22068" y="32000"/>
                  </a:lnTo>
                  <a:lnTo>
                    <a:pt x="17931" y="38666"/>
                  </a:lnTo>
                  <a:lnTo>
                    <a:pt x="14482" y="44000"/>
                  </a:lnTo>
                  <a:lnTo>
                    <a:pt x="13793" y="50666"/>
                  </a:lnTo>
                  <a:lnTo>
                    <a:pt x="13793" y="60000"/>
                  </a:lnTo>
                  <a:lnTo>
                    <a:pt x="15862" y="68000"/>
                  </a:lnTo>
                  <a:lnTo>
                    <a:pt x="20000" y="76000"/>
                  </a:lnTo>
                  <a:lnTo>
                    <a:pt x="22758" y="82666"/>
                  </a:lnTo>
                  <a:lnTo>
                    <a:pt x="28275" y="86666"/>
                  </a:lnTo>
                  <a:lnTo>
                    <a:pt x="40689" y="96000"/>
                  </a:lnTo>
                  <a:lnTo>
                    <a:pt x="56551" y="102666"/>
                  </a:lnTo>
                  <a:lnTo>
                    <a:pt x="73103" y="108000"/>
                  </a:lnTo>
                  <a:lnTo>
                    <a:pt x="102068" y="114666"/>
                  </a:lnTo>
                  <a:lnTo>
                    <a:pt x="116551" y="114666"/>
                  </a:lnTo>
                  <a:lnTo>
                    <a:pt x="118620" y="118666"/>
                  </a:lnTo>
                  <a:lnTo>
                    <a:pt x="120000" y="120000"/>
                  </a:lnTo>
                  <a:lnTo>
                    <a:pt x="111724" y="120000"/>
                  </a:lnTo>
                  <a:lnTo>
                    <a:pt x="93793" y="120000"/>
                  </a:lnTo>
                  <a:lnTo>
                    <a:pt x="81379" y="118666"/>
                  </a:lnTo>
                  <a:lnTo>
                    <a:pt x="66896" y="114666"/>
                  </a:lnTo>
                  <a:lnTo>
                    <a:pt x="50344" y="106666"/>
                  </a:lnTo>
                  <a:lnTo>
                    <a:pt x="32413" y="98666"/>
                  </a:lnTo>
                  <a:lnTo>
                    <a:pt x="28275" y="94666"/>
                  </a:lnTo>
                  <a:lnTo>
                    <a:pt x="18620" y="88000"/>
                  </a:lnTo>
                  <a:lnTo>
                    <a:pt x="7586" y="80000"/>
                  </a:lnTo>
                  <a:lnTo>
                    <a:pt x="3448" y="72000"/>
                  </a:lnTo>
                  <a:lnTo>
                    <a:pt x="1379" y="64000"/>
                  </a:lnTo>
                  <a:lnTo>
                    <a:pt x="0" y="54666"/>
                  </a:lnTo>
                  <a:lnTo>
                    <a:pt x="2068" y="44000"/>
                  </a:lnTo>
                  <a:lnTo>
                    <a:pt x="4137" y="40000"/>
                  </a:lnTo>
                  <a:lnTo>
                    <a:pt x="11724" y="28000"/>
                  </a:lnTo>
                  <a:lnTo>
                    <a:pt x="17931" y="20000"/>
                  </a:lnTo>
                  <a:lnTo>
                    <a:pt x="26206" y="13333"/>
                  </a:lnTo>
                  <a:lnTo>
                    <a:pt x="37931" y="8000"/>
                  </a:lnTo>
                  <a:lnTo>
                    <a:pt x="51034" y="4000"/>
                  </a:lnTo>
                  <a:lnTo>
                    <a:pt x="75172" y="0"/>
                  </a:lnTo>
                  <a:lnTo>
                    <a:pt x="54482" y="8000"/>
                  </a:lnTo>
                  <a:lnTo>
                    <a:pt x="40000" y="16000"/>
                  </a:lnTo>
                  <a:lnTo>
                    <a:pt x="28275" y="2533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Shape 766"/>
            <p:cNvSpPr/>
            <p:nvPr/>
          </p:nvSpPr>
          <p:spPr>
            <a:xfrm>
              <a:off x="7575550" y="635000"/>
              <a:ext cx="1333499" cy="6095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18285" y="3750"/>
                  </a:lnTo>
                  <a:lnTo>
                    <a:pt x="116000" y="7500"/>
                  </a:lnTo>
                  <a:lnTo>
                    <a:pt x="109142" y="11250"/>
                  </a:lnTo>
                  <a:lnTo>
                    <a:pt x="100000" y="15000"/>
                  </a:lnTo>
                  <a:lnTo>
                    <a:pt x="80571" y="16250"/>
                  </a:lnTo>
                  <a:lnTo>
                    <a:pt x="66285" y="18750"/>
                  </a:lnTo>
                  <a:lnTo>
                    <a:pt x="56000" y="22500"/>
                  </a:lnTo>
                  <a:lnTo>
                    <a:pt x="45142" y="26250"/>
                  </a:lnTo>
                  <a:lnTo>
                    <a:pt x="37142" y="31250"/>
                  </a:lnTo>
                  <a:lnTo>
                    <a:pt x="30285" y="38750"/>
                  </a:lnTo>
                  <a:lnTo>
                    <a:pt x="25714" y="46250"/>
                  </a:lnTo>
                  <a:lnTo>
                    <a:pt x="23428" y="52500"/>
                  </a:lnTo>
                  <a:lnTo>
                    <a:pt x="21714" y="60000"/>
                  </a:lnTo>
                  <a:lnTo>
                    <a:pt x="20571" y="66250"/>
                  </a:lnTo>
                  <a:lnTo>
                    <a:pt x="20571" y="71250"/>
                  </a:lnTo>
                  <a:lnTo>
                    <a:pt x="21714" y="77500"/>
                  </a:lnTo>
                  <a:lnTo>
                    <a:pt x="25142" y="86250"/>
                  </a:lnTo>
                  <a:lnTo>
                    <a:pt x="30285" y="93750"/>
                  </a:lnTo>
                  <a:lnTo>
                    <a:pt x="36571" y="101250"/>
                  </a:lnTo>
                  <a:lnTo>
                    <a:pt x="50857" y="112500"/>
                  </a:lnTo>
                  <a:lnTo>
                    <a:pt x="62285" y="120000"/>
                  </a:lnTo>
                  <a:lnTo>
                    <a:pt x="41714" y="118750"/>
                  </a:lnTo>
                  <a:lnTo>
                    <a:pt x="25142" y="111250"/>
                  </a:lnTo>
                  <a:lnTo>
                    <a:pt x="13714" y="101250"/>
                  </a:lnTo>
                  <a:lnTo>
                    <a:pt x="6857" y="93750"/>
                  </a:lnTo>
                  <a:lnTo>
                    <a:pt x="2857" y="85000"/>
                  </a:lnTo>
                  <a:lnTo>
                    <a:pt x="1142" y="77500"/>
                  </a:lnTo>
                  <a:lnTo>
                    <a:pt x="0" y="71250"/>
                  </a:lnTo>
                  <a:lnTo>
                    <a:pt x="0" y="66250"/>
                  </a:lnTo>
                  <a:lnTo>
                    <a:pt x="1142" y="60000"/>
                  </a:lnTo>
                  <a:lnTo>
                    <a:pt x="2857" y="55000"/>
                  </a:lnTo>
                  <a:lnTo>
                    <a:pt x="6857" y="45000"/>
                  </a:lnTo>
                  <a:lnTo>
                    <a:pt x="12000" y="37500"/>
                  </a:lnTo>
                  <a:lnTo>
                    <a:pt x="18285" y="33750"/>
                  </a:lnTo>
                  <a:lnTo>
                    <a:pt x="30285" y="26250"/>
                  </a:lnTo>
                  <a:lnTo>
                    <a:pt x="36571" y="23750"/>
                  </a:lnTo>
                  <a:lnTo>
                    <a:pt x="38285" y="23750"/>
                  </a:lnTo>
                  <a:lnTo>
                    <a:pt x="40571" y="22500"/>
                  </a:lnTo>
                  <a:lnTo>
                    <a:pt x="41714" y="22500"/>
                  </a:lnTo>
                  <a:lnTo>
                    <a:pt x="41714" y="23750"/>
                  </a:lnTo>
                  <a:lnTo>
                    <a:pt x="57714" y="20000"/>
                  </a:lnTo>
                  <a:lnTo>
                    <a:pt x="60571" y="18750"/>
                  </a:lnTo>
                  <a:lnTo>
                    <a:pt x="75428" y="15000"/>
                  </a:lnTo>
                  <a:lnTo>
                    <a:pt x="86285" y="11250"/>
                  </a:lnTo>
                  <a:lnTo>
                    <a:pt x="93142" y="7500"/>
                  </a:lnTo>
                  <a:lnTo>
                    <a:pt x="94857" y="3750"/>
                  </a:lnTo>
                  <a:lnTo>
                    <a:pt x="96000" y="1250"/>
                  </a:lnTo>
                  <a:lnTo>
                    <a:pt x="94857" y="0"/>
                  </a:lnTo>
                  <a:lnTo>
                    <a:pt x="1200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Shape 767"/>
            <p:cNvSpPr/>
            <p:nvPr/>
          </p:nvSpPr>
          <p:spPr>
            <a:xfrm>
              <a:off x="8343900" y="622300"/>
              <a:ext cx="285750" cy="88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333" y="17142"/>
                  </a:moveTo>
                  <a:lnTo>
                    <a:pt x="120000" y="25714"/>
                  </a:lnTo>
                  <a:lnTo>
                    <a:pt x="117333" y="42857"/>
                  </a:lnTo>
                  <a:lnTo>
                    <a:pt x="101333" y="68571"/>
                  </a:lnTo>
                  <a:lnTo>
                    <a:pt x="64000" y="94285"/>
                  </a:lnTo>
                  <a:lnTo>
                    <a:pt x="0" y="119999"/>
                  </a:lnTo>
                  <a:lnTo>
                    <a:pt x="45333" y="77142"/>
                  </a:lnTo>
                  <a:lnTo>
                    <a:pt x="56000" y="51428"/>
                  </a:lnTo>
                  <a:lnTo>
                    <a:pt x="61333" y="25714"/>
                  </a:lnTo>
                  <a:lnTo>
                    <a:pt x="61333" y="17142"/>
                  </a:lnTo>
                  <a:lnTo>
                    <a:pt x="61333" y="0"/>
                  </a:lnTo>
                  <a:lnTo>
                    <a:pt x="117333" y="1714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Shape 768"/>
            <p:cNvSpPr/>
            <p:nvPr/>
          </p:nvSpPr>
          <p:spPr>
            <a:xfrm>
              <a:off x="8097836" y="615950"/>
              <a:ext cx="392112" cy="1206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129" y="6315"/>
                  </a:moveTo>
                  <a:lnTo>
                    <a:pt x="120000" y="25263"/>
                  </a:lnTo>
                  <a:lnTo>
                    <a:pt x="114193" y="44210"/>
                  </a:lnTo>
                  <a:lnTo>
                    <a:pt x="102580" y="63157"/>
                  </a:lnTo>
                  <a:lnTo>
                    <a:pt x="79354" y="94736"/>
                  </a:lnTo>
                  <a:lnTo>
                    <a:pt x="36774" y="113684"/>
                  </a:lnTo>
                  <a:lnTo>
                    <a:pt x="0" y="120000"/>
                  </a:lnTo>
                  <a:lnTo>
                    <a:pt x="30967" y="113684"/>
                  </a:lnTo>
                  <a:lnTo>
                    <a:pt x="54193" y="94736"/>
                  </a:lnTo>
                  <a:lnTo>
                    <a:pt x="73548" y="75789"/>
                  </a:lnTo>
                  <a:lnTo>
                    <a:pt x="85161" y="56842"/>
                  </a:lnTo>
                  <a:lnTo>
                    <a:pt x="90967" y="25263"/>
                  </a:lnTo>
                  <a:lnTo>
                    <a:pt x="90967" y="6315"/>
                  </a:lnTo>
                  <a:lnTo>
                    <a:pt x="87096" y="0"/>
                  </a:lnTo>
                  <a:lnTo>
                    <a:pt x="116129" y="631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Shape 769"/>
            <p:cNvSpPr/>
            <p:nvPr/>
          </p:nvSpPr>
          <p:spPr>
            <a:xfrm>
              <a:off x="8083550" y="584200"/>
              <a:ext cx="301624" cy="1523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340" y="25000"/>
                  </a:moveTo>
                  <a:lnTo>
                    <a:pt x="120000" y="30000"/>
                  </a:lnTo>
                  <a:lnTo>
                    <a:pt x="120000" y="45000"/>
                  </a:lnTo>
                  <a:lnTo>
                    <a:pt x="117446" y="60000"/>
                  </a:lnTo>
                  <a:lnTo>
                    <a:pt x="104680" y="75000"/>
                  </a:lnTo>
                  <a:lnTo>
                    <a:pt x="81702" y="90000"/>
                  </a:lnTo>
                  <a:lnTo>
                    <a:pt x="45957" y="105000"/>
                  </a:lnTo>
                  <a:lnTo>
                    <a:pt x="0" y="120000"/>
                  </a:lnTo>
                  <a:lnTo>
                    <a:pt x="20425" y="105000"/>
                  </a:lnTo>
                  <a:lnTo>
                    <a:pt x="35744" y="90000"/>
                  </a:lnTo>
                  <a:lnTo>
                    <a:pt x="51063" y="70000"/>
                  </a:lnTo>
                  <a:lnTo>
                    <a:pt x="53617" y="40000"/>
                  </a:lnTo>
                  <a:lnTo>
                    <a:pt x="53617" y="25000"/>
                  </a:lnTo>
                  <a:lnTo>
                    <a:pt x="51063" y="15000"/>
                  </a:lnTo>
                  <a:lnTo>
                    <a:pt x="43404" y="0"/>
                  </a:lnTo>
                  <a:lnTo>
                    <a:pt x="112340" y="25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Shape 770"/>
            <p:cNvSpPr/>
            <p:nvPr/>
          </p:nvSpPr>
          <p:spPr>
            <a:xfrm>
              <a:off x="7213600" y="228600"/>
              <a:ext cx="298450" cy="190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94468" y="0"/>
                  </a:lnTo>
                  <a:lnTo>
                    <a:pt x="76595" y="8000"/>
                  </a:lnTo>
                  <a:lnTo>
                    <a:pt x="48510" y="32000"/>
                  </a:lnTo>
                  <a:lnTo>
                    <a:pt x="33191" y="48000"/>
                  </a:lnTo>
                  <a:lnTo>
                    <a:pt x="30638" y="56000"/>
                  </a:lnTo>
                  <a:lnTo>
                    <a:pt x="30638" y="72000"/>
                  </a:lnTo>
                  <a:lnTo>
                    <a:pt x="30638" y="84000"/>
                  </a:lnTo>
                  <a:lnTo>
                    <a:pt x="38297" y="96000"/>
                  </a:lnTo>
                  <a:lnTo>
                    <a:pt x="48510" y="108000"/>
                  </a:lnTo>
                  <a:lnTo>
                    <a:pt x="71489" y="120000"/>
                  </a:lnTo>
                  <a:lnTo>
                    <a:pt x="45957" y="116000"/>
                  </a:lnTo>
                  <a:lnTo>
                    <a:pt x="22978" y="104000"/>
                  </a:lnTo>
                  <a:lnTo>
                    <a:pt x="10212" y="92000"/>
                  </a:lnTo>
                  <a:lnTo>
                    <a:pt x="2553" y="84000"/>
                  </a:lnTo>
                  <a:lnTo>
                    <a:pt x="0" y="60000"/>
                  </a:lnTo>
                  <a:lnTo>
                    <a:pt x="2553" y="56000"/>
                  </a:lnTo>
                  <a:lnTo>
                    <a:pt x="10212" y="32000"/>
                  </a:lnTo>
                  <a:lnTo>
                    <a:pt x="22978" y="20000"/>
                  </a:lnTo>
                  <a:lnTo>
                    <a:pt x="56170" y="8000"/>
                  </a:lnTo>
                  <a:lnTo>
                    <a:pt x="94468" y="0"/>
                  </a:lnTo>
                  <a:lnTo>
                    <a:pt x="1200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Shape 771"/>
            <p:cNvSpPr/>
            <p:nvPr/>
          </p:nvSpPr>
          <p:spPr>
            <a:xfrm>
              <a:off x="7100886" y="220662"/>
              <a:ext cx="290512" cy="2111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9565" y="80000"/>
                  </a:moveTo>
                  <a:lnTo>
                    <a:pt x="54782" y="87272"/>
                  </a:lnTo>
                  <a:lnTo>
                    <a:pt x="65217" y="98181"/>
                  </a:lnTo>
                  <a:lnTo>
                    <a:pt x="86086" y="109090"/>
                  </a:lnTo>
                  <a:lnTo>
                    <a:pt x="112173" y="120000"/>
                  </a:lnTo>
                  <a:lnTo>
                    <a:pt x="80869" y="109090"/>
                  </a:lnTo>
                  <a:lnTo>
                    <a:pt x="41739" y="98181"/>
                  </a:lnTo>
                  <a:lnTo>
                    <a:pt x="10434" y="80000"/>
                  </a:lnTo>
                  <a:lnTo>
                    <a:pt x="2608" y="69090"/>
                  </a:lnTo>
                  <a:lnTo>
                    <a:pt x="0" y="58181"/>
                  </a:lnTo>
                  <a:lnTo>
                    <a:pt x="0" y="54545"/>
                  </a:lnTo>
                  <a:lnTo>
                    <a:pt x="7826" y="36363"/>
                  </a:lnTo>
                  <a:lnTo>
                    <a:pt x="23478" y="21818"/>
                  </a:lnTo>
                  <a:lnTo>
                    <a:pt x="57391" y="10909"/>
                  </a:lnTo>
                  <a:lnTo>
                    <a:pt x="78260" y="3636"/>
                  </a:lnTo>
                  <a:lnTo>
                    <a:pt x="120000" y="0"/>
                  </a:lnTo>
                  <a:lnTo>
                    <a:pt x="96521" y="3636"/>
                  </a:lnTo>
                  <a:lnTo>
                    <a:pt x="73043" y="14545"/>
                  </a:lnTo>
                  <a:lnTo>
                    <a:pt x="57391" y="25454"/>
                  </a:lnTo>
                  <a:lnTo>
                    <a:pt x="46956" y="47272"/>
                  </a:lnTo>
                  <a:lnTo>
                    <a:pt x="46956" y="58181"/>
                  </a:lnTo>
                  <a:lnTo>
                    <a:pt x="49565" y="8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Shape 772"/>
            <p:cNvSpPr/>
            <p:nvPr/>
          </p:nvSpPr>
          <p:spPr>
            <a:xfrm>
              <a:off x="7402511" y="2206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Shape 773"/>
            <p:cNvSpPr/>
            <p:nvPr/>
          </p:nvSpPr>
          <p:spPr>
            <a:xfrm>
              <a:off x="6902450" y="204786"/>
              <a:ext cx="501650" cy="2333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886" y="3243"/>
                  </a:moveTo>
                  <a:lnTo>
                    <a:pt x="120000" y="3243"/>
                  </a:lnTo>
                  <a:lnTo>
                    <a:pt x="120000" y="9729"/>
                  </a:lnTo>
                  <a:lnTo>
                    <a:pt x="92658" y="9729"/>
                  </a:lnTo>
                  <a:lnTo>
                    <a:pt x="80506" y="12972"/>
                  </a:lnTo>
                  <a:lnTo>
                    <a:pt x="69873" y="19459"/>
                  </a:lnTo>
                  <a:lnTo>
                    <a:pt x="60759" y="22702"/>
                  </a:lnTo>
                  <a:lnTo>
                    <a:pt x="48607" y="42162"/>
                  </a:lnTo>
                  <a:lnTo>
                    <a:pt x="47088" y="51891"/>
                  </a:lnTo>
                  <a:lnTo>
                    <a:pt x="44050" y="61621"/>
                  </a:lnTo>
                  <a:lnTo>
                    <a:pt x="47088" y="71351"/>
                  </a:lnTo>
                  <a:lnTo>
                    <a:pt x="51645" y="87567"/>
                  </a:lnTo>
                  <a:lnTo>
                    <a:pt x="69873" y="97297"/>
                  </a:lnTo>
                  <a:lnTo>
                    <a:pt x="89620" y="110270"/>
                  </a:lnTo>
                  <a:lnTo>
                    <a:pt x="110886" y="116756"/>
                  </a:lnTo>
                  <a:lnTo>
                    <a:pt x="78987" y="120000"/>
                  </a:lnTo>
                  <a:lnTo>
                    <a:pt x="65316" y="120000"/>
                  </a:lnTo>
                  <a:lnTo>
                    <a:pt x="56202" y="120000"/>
                  </a:lnTo>
                  <a:lnTo>
                    <a:pt x="47088" y="116756"/>
                  </a:lnTo>
                  <a:lnTo>
                    <a:pt x="25822" y="100540"/>
                  </a:lnTo>
                  <a:lnTo>
                    <a:pt x="7594" y="87567"/>
                  </a:lnTo>
                  <a:lnTo>
                    <a:pt x="3037" y="77837"/>
                  </a:lnTo>
                  <a:lnTo>
                    <a:pt x="0" y="61621"/>
                  </a:lnTo>
                  <a:lnTo>
                    <a:pt x="0" y="51891"/>
                  </a:lnTo>
                  <a:lnTo>
                    <a:pt x="4556" y="38918"/>
                  </a:lnTo>
                  <a:lnTo>
                    <a:pt x="9113" y="22702"/>
                  </a:lnTo>
                  <a:lnTo>
                    <a:pt x="18227" y="12972"/>
                  </a:lnTo>
                  <a:lnTo>
                    <a:pt x="31898" y="9729"/>
                  </a:lnTo>
                  <a:lnTo>
                    <a:pt x="51645" y="0"/>
                  </a:lnTo>
                  <a:lnTo>
                    <a:pt x="65316" y="0"/>
                  </a:lnTo>
                  <a:lnTo>
                    <a:pt x="83544" y="0"/>
                  </a:lnTo>
                  <a:lnTo>
                    <a:pt x="110886" y="324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Shape 774"/>
            <p:cNvSpPr/>
            <p:nvPr/>
          </p:nvSpPr>
          <p:spPr>
            <a:xfrm>
              <a:off x="6781800" y="184150"/>
              <a:ext cx="457200" cy="266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000" y="0"/>
                  </a:moveTo>
                  <a:lnTo>
                    <a:pt x="118333" y="0"/>
                  </a:lnTo>
                  <a:lnTo>
                    <a:pt x="120000" y="2857"/>
                  </a:lnTo>
                  <a:lnTo>
                    <a:pt x="95000" y="2857"/>
                  </a:lnTo>
                  <a:lnTo>
                    <a:pt x="88333" y="8571"/>
                  </a:lnTo>
                  <a:lnTo>
                    <a:pt x="65000" y="11428"/>
                  </a:lnTo>
                  <a:lnTo>
                    <a:pt x="51666" y="20000"/>
                  </a:lnTo>
                  <a:lnTo>
                    <a:pt x="41666" y="28571"/>
                  </a:lnTo>
                  <a:lnTo>
                    <a:pt x="35000" y="37142"/>
                  </a:lnTo>
                  <a:lnTo>
                    <a:pt x="30000" y="54285"/>
                  </a:lnTo>
                  <a:lnTo>
                    <a:pt x="30000" y="62857"/>
                  </a:lnTo>
                  <a:lnTo>
                    <a:pt x="31666" y="77142"/>
                  </a:lnTo>
                  <a:lnTo>
                    <a:pt x="36666" y="85714"/>
                  </a:lnTo>
                  <a:lnTo>
                    <a:pt x="60000" y="102857"/>
                  </a:lnTo>
                  <a:lnTo>
                    <a:pt x="80000" y="111428"/>
                  </a:lnTo>
                  <a:lnTo>
                    <a:pt x="93333" y="114285"/>
                  </a:lnTo>
                  <a:lnTo>
                    <a:pt x="95000" y="120000"/>
                  </a:lnTo>
                  <a:lnTo>
                    <a:pt x="75000" y="120000"/>
                  </a:lnTo>
                  <a:lnTo>
                    <a:pt x="61666" y="114285"/>
                  </a:lnTo>
                  <a:lnTo>
                    <a:pt x="36666" y="102857"/>
                  </a:lnTo>
                  <a:lnTo>
                    <a:pt x="21666" y="94285"/>
                  </a:lnTo>
                  <a:lnTo>
                    <a:pt x="11666" y="85714"/>
                  </a:lnTo>
                  <a:lnTo>
                    <a:pt x="1666" y="71428"/>
                  </a:lnTo>
                  <a:lnTo>
                    <a:pt x="0" y="54285"/>
                  </a:lnTo>
                  <a:lnTo>
                    <a:pt x="0" y="45714"/>
                  </a:lnTo>
                  <a:lnTo>
                    <a:pt x="6666" y="28571"/>
                  </a:lnTo>
                  <a:lnTo>
                    <a:pt x="15000" y="17142"/>
                  </a:lnTo>
                  <a:lnTo>
                    <a:pt x="26666" y="8571"/>
                  </a:lnTo>
                  <a:lnTo>
                    <a:pt x="45000" y="2857"/>
                  </a:lnTo>
                  <a:lnTo>
                    <a:pt x="65000" y="0"/>
                  </a:lnTo>
                  <a:lnTo>
                    <a:pt x="76666" y="0"/>
                  </a:lnTo>
                  <a:lnTo>
                    <a:pt x="1100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Shape 775"/>
            <p:cNvSpPr/>
            <p:nvPr/>
          </p:nvSpPr>
          <p:spPr>
            <a:xfrm>
              <a:off x="6902450" y="450850"/>
              <a:ext cx="393700" cy="336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870" y="113207"/>
                  </a:moveTo>
                  <a:lnTo>
                    <a:pt x="3870" y="108679"/>
                  </a:lnTo>
                  <a:lnTo>
                    <a:pt x="50322" y="92830"/>
                  </a:lnTo>
                  <a:lnTo>
                    <a:pt x="67741" y="79245"/>
                  </a:lnTo>
                  <a:lnTo>
                    <a:pt x="73548" y="67924"/>
                  </a:lnTo>
                  <a:lnTo>
                    <a:pt x="77419" y="61132"/>
                  </a:lnTo>
                  <a:lnTo>
                    <a:pt x="77419" y="47547"/>
                  </a:lnTo>
                  <a:lnTo>
                    <a:pt x="73548" y="38490"/>
                  </a:lnTo>
                  <a:lnTo>
                    <a:pt x="67741" y="27169"/>
                  </a:lnTo>
                  <a:lnTo>
                    <a:pt x="46451" y="11320"/>
                  </a:lnTo>
                  <a:lnTo>
                    <a:pt x="23225" y="0"/>
                  </a:lnTo>
                  <a:lnTo>
                    <a:pt x="40645" y="4528"/>
                  </a:lnTo>
                  <a:lnTo>
                    <a:pt x="67741" y="6792"/>
                  </a:lnTo>
                  <a:lnTo>
                    <a:pt x="94838" y="18113"/>
                  </a:lnTo>
                  <a:lnTo>
                    <a:pt x="106451" y="27169"/>
                  </a:lnTo>
                  <a:lnTo>
                    <a:pt x="118064" y="38490"/>
                  </a:lnTo>
                  <a:lnTo>
                    <a:pt x="120000" y="47547"/>
                  </a:lnTo>
                  <a:lnTo>
                    <a:pt x="120000" y="54339"/>
                  </a:lnTo>
                  <a:lnTo>
                    <a:pt x="120000" y="65660"/>
                  </a:lnTo>
                  <a:lnTo>
                    <a:pt x="112258" y="79245"/>
                  </a:lnTo>
                  <a:lnTo>
                    <a:pt x="96774" y="88301"/>
                  </a:lnTo>
                  <a:lnTo>
                    <a:pt x="67741" y="101886"/>
                  </a:lnTo>
                  <a:lnTo>
                    <a:pt x="38709" y="113207"/>
                  </a:lnTo>
                  <a:lnTo>
                    <a:pt x="0" y="120000"/>
                  </a:lnTo>
                  <a:lnTo>
                    <a:pt x="3870" y="113207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Shape 776"/>
            <p:cNvSpPr/>
            <p:nvPr/>
          </p:nvSpPr>
          <p:spPr>
            <a:xfrm>
              <a:off x="6705600" y="152400"/>
              <a:ext cx="450850" cy="3000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887" y="0"/>
                  </a:moveTo>
                  <a:lnTo>
                    <a:pt x="120000" y="7659"/>
                  </a:lnTo>
                  <a:lnTo>
                    <a:pt x="92957" y="7659"/>
                  </a:lnTo>
                  <a:lnTo>
                    <a:pt x="86197" y="7659"/>
                  </a:lnTo>
                  <a:lnTo>
                    <a:pt x="62535" y="12765"/>
                  </a:lnTo>
                  <a:lnTo>
                    <a:pt x="47323" y="20425"/>
                  </a:lnTo>
                  <a:lnTo>
                    <a:pt x="35492" y="28085"/>
                  </a:lnTo>
                  <a:lnTo>
                    <a:pt x="27042" y="35744"/>
                  </a:lnTo>
                  <a:lnTo>
                    <a:pt x="16901" y="53617"/>
                  </a:lnTo>
                  <a:lnTo>
                    <a:pt x="16901" y="61276"/>
                  </a:lnTo>
                  <a:lnTo>
                    <a:pt x="20281" y="74042"/>
                  </a:lnTo>
                  <a:lnTo>
                    <a:pt x="27042" y="84255"/>
                  </a:lnTo>
                  <a:lnTo>
                    <a:pt x="35492" y="91914"/>
                  </a:lnTo>
                  <a:lnTo>
                    <a:pt x="47323" y="99574"/>
                  </a:lnTo>
                  <a:lnTo>
                    <a:pt x="70985" y="112340"/>
                  </a:lnTo>
                  <a:lnTo>
                    <a:pt x="87887" y="120000"/>
                  </a:lnTo>
                  <a:lnTo>
                    <a:pt x="67605" y="120000"/>
                  </a:lnTo>
                  <a:lnTo>
                    <a:pt x="65915" y="120000"/>
                  </a:lnTo>
                  <a:lnTo>
                    <a:pt x="65915" y="114893"/>
                  </a:lnTo>
                  <a:lnTo>
                    <a:pt x="40563" y="107234"/>
                  </a:lnTo>
                  <a:lnTo>
                    <a:pt x="20281" y="97021"/>
                  </a:lnTo>
                  <a:lnTo>
                    <a:pt x="10140" y="89361"/>
                  </a:lnTo>
                  <a:lnTo>
                    <a:pt x="1690" y="76595"/>
                  </a:lnTo>
                  <a:lnTo>
                    <a:pt x="0" y="66382"/>
                  </a:lnTo>
                  <a:lnTo>
                    <a:pt x="0" y="58723"/>
                  </a:lnTo>
                  <a:lnTo>
                    <a:pt x="5070" y="38297"/>
                  </a:lnTo>
                  <a:lnTo>
                    <a:pt x="16901" y="22978"/>
                  </a:lnTo>
                  <a:lnTo>
                    <a:pt x="30422" y="15319"/>
                  </a:lnTo>
                  <a:lnTo>
                    <a:pt x="45633" y="7659"/>
                  </a:lnTo>
                  <a:lnTo>
                    <a:pt x="76056" y="5106"/>
                  </a:lnTo>
                  <a:lnTo>
                    <a:pt x="8788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Shape 777"/>
            <p:cNvSpPr/>
            <p:nvPr/>
          </p:nvSpPr>
          <p:spPr>
            <a:xfrm>
              <a:off x="6604000" y="146050"/>
              <a:ext cx="393700" cy="2857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838" y="0"/>
                  </a:moveTo>
                  <a:lnTo>
                    <a:pt x="120000" y="2666"/>
                  </a:lnTo>
                  <a:lnTo>
                    <a:pt x="96774" y="2666"/>
                  </a:lnTo>
                  <a:lnTo>
                    <a:pt x="67741" y="16000"/>
                  </a:lnTo>
                  <a:lnTo>
                    <a:pt x="54193" y="18666"/>
                  </a:lnTo>
                  <a:lnTo>
                    <a:pt x="42580" y="32000"/>
                  </a:lnTo>
                  <a:lnTo>
                    <a:pt x="32903" y="48000"/>
                  </a:lnTo>
                  <a:lnTo>
                    <a:pt x="27096" y="64000"/>
                  </a:lnTo>
                  <a:lnTo>
                    <a:pt x="27096" y="72000"/>
                  </a:lnTo>
                  <a:lnTo>
                    <a:pt x="30967" y="82666"/>
                  </a:lnTo>
                  <a:lnTo>
                    <a:pt x="36774" y="96000"/>
                  </a:lnTo>
                  <a:lnTo>
                    <a:pt x="48387" y="98666"/>
                  </a:lnTo>
                  <a:lnTo>
                    <a:pt x="61935" y="112000"/>
                  </a:lnTo>
                  <a:lnTo>
                    <a:pt x="83225" y="120000"/>
                  </a:lnTo>
                  <a:lnTo>
                    <a:pt x="61935" y="120000"/>
                  </a:lnTo>
                  <a:lnTo>
                    <a:pt x="38709" y="106666"/>
                  </a:lnTo>
                  <a:lnTo>
                    <a:pt x="23225" y="96000"/>
                  </a:lnTo>
                  <a:lnTo>
                    <a:pt x="15483" y="88000"/>
                  </a:lnTo>
                  <a:lnTo>
                    <a:pt x="11612" y="88000"/>
                  </a:lnTo>
                  <a:lnTo>
                    <a:pt x="5806" y="72000"/>
                  </a:lnTo>
                  <a:lnTo>
                    <a:pt x="5806" y="66666"/>
                  </a:lnTo>
                  <a:lnTo>
                    <a:pt x="0" y="50666"/>
                  </a:lnTo>
                  <a:lnTo>
                    <a:pt x="3870" y="48000"/>
                  </a:lnTo>
                  <a:lnTo>
                    <a:pt x="11612" y="32000"/>
                  </a:lnTo>
                  <a:lnTo>
                    <a:pt x="23225" y="18666"/>
                  </a:lnTo>
                  <a:lnTo>
                    <a:pt x="38709" y="10666"/>
                  </a:lnTo>
                  <a:lnTo>
                    <a:pt x="54193" y="8000"/>
                  </a:lnTo>
                  <a:lnTo>
                    <a:pt x="83225" y="2666"/>
                  </a:lnTo>
                  <a:lnTo>
                    <a:pt x="9483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Shape 778"/>
            <p:cNvSpPr/>
            <p:nvPr/>
          </p:nvSpPr>
          <p:spPr>
            <a:xfrm>
              <a:off x="6642100" y="361950"/>
              <a:ext cx="134936" cy="698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09" y="0"/>
                  </a:moveTo>
                  <a:lnTo>
                    <a:pt x="43636" y="54545"/>
                  </a:lnTo>
                  <a:lnTo>
                    <a:pt x="120000" y="120000"/>
                  </a:lnTo>
                  <a:lnTo>
                    <a:pt x="0" y="98181"/>
                  </a:lnTo>
                  <a:lnTo>
                    <a:pt x="10909" y="98181"/>
                  </a:lnTo>
                  <a:lnTo>
                    <a:pt x="10909" y="54545"/>
                  </a:lnTo>
                  <a:lnTo>
                    <a:pt x="1090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Shape 779"/>
            <p:cNvSpPr/>
            <p:nvPr/>
          </p:nvSpPr>
          <p:spPr>
            <a:xfrm>
              <a:off x="6521450" y="152400"/>
              <a:ext cx="285750" cy="1460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" y="46956"/>
                  </a:moveTo>
                  <a:lnTo>
                    <a:pt x="10666" y="46956"/>
                  </a:lnTo>
                  <a:lnTo>
                    <a:pt x="16000" y="41739"/>
                  </a:lnTo>
                  <a:lnTo>
                    <a:pt x="34666" y="15652"/>
                  </a:lnTo>
                  <a:lnTo>
                    <a:pt x="66666" y="10434"/>
                  </a:lnTo>
                  <a:lnTo>
                    <a:pt x="120000" y="0"/>
                  </a:lnTo>
                  <a:lnTo>
                    <a:pt x="96000" y="10434"/>
                  </a:lnTo>
                  <a:lnTo>
                    <a:pt x="72000" y="26086"/>
                  </a:lnTo>
                  <a:lnTo>
                    <a:pt x="50666" y="46956"/>
                  </a:lnTo>
                  <a:lnTo>
                    <a:pt x="34666" y="78260"/>
                  </a:lnTo>
                  <a:lnTo>
                    <a:pt x="34666" y="93913"/>
                  </a:lnTo>
                  <a:lnTo>
                    <a:pt x="34666" y="120000"/>
                  </a:lnTo>
                  <a:lnTo>
                    <a:pt x="18666" y="93913"/>
                  </a:lnTo>
                  <a:lnTo>
                    <a:pt x="0" y="78260"/>
                  </a:lnTo>
                  <a:lnTo>
                    <a:pt x="8000" y="46956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Shape 780"/>
            <p:cNvSpPr/>
            <p:nvPr/>
          </p:nvSpPr>
          <p:spPr>
            <a:xfrm>
              <a:off x="6413500" y="220662"/>
              <a:ext cx="114300" cy="174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3333" y="0"/>
                  </a:moveTo>
                  <a:lnTo>
                    <a:pt x="120000" y="0"/>
                  </a:lnTo>
                  <a:lnTo>
                    <a:pt x="100000" y="120000"/>
                  </a:lnTo>
                  <a:lnTo>
                    <a:pt x="0" y="0"/>
                  </a:lnTo>
                  <a:lnTo>
                    <a:pt x="1333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Shape 781"/>
            <p:cNvSpPr/>
            <p:nvPr/>
          </p:nvSpPr>
          <p:spPr>
            <a:xfrm>
              <a:off x="4851400" y="419100"/>
              <a:ext cx="236536" cy="1587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105" y="120000"/>
                  </a:moveTo>
                  <a:lnTo>
                    <a:pt x="3157" y="91200"/>
                  </a:lnTo>
                  <a:lnTo>
                    <a:pt x="0" y="52800"/>
                  </a:lnTo>
                  <a:lnTo>
                    <a:pt x="0" y="24000"/>
                  </a:lnTo>
                  <a:lnTo>
                    <a:pt x="3157" y="0"/>
                  </a:lnTo>
                  <a:lnTo>
                    <a:pt x="41052" y="0"/>
                  </a:lnTo>
                  <a:lnTo>
                    <a:pt x="78947" y="9600"/>
                  </a:lnTo>
                  <a:lnTo>
                    <a:pt x="94736" y="14400"/>
                  </a:lnTo>
                  <a:lnTo>
                    <a:pt x="110526" y="24000"/>
                  </a:lnTo>
                  <a:lnTo>
                    <a:pt x="113684" y="38400"/>
                  </a:lnTo>
                  <a:lnTo>
                    <a:pt x="120000" y="52800"/>
                  </a:lnTo>
                  <a:lnTo>
                    <a:pt x="113684" y="62400"/>
                  </a:lnTo>
                  <a:lnTo>
                    <a:pt x="104210" y="81600"/>
                  </a:lnTo>
                  <a:lnTo>
                    <a:pt x="94736" y="96000"/>
                  </a:lnTo>
                  <a:lnTo>
                    <a:pt x="75789" y="105600"/>
                  </a:lnTo>
                  <a:lnTo>
                    <a:pt x="50526" y="110400"/>
                  </a:lnTo>
                  <a:lnTo>
                    <a:pt x="22105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Shape 782"/>
            <p:cNvSpPr/>
            <p:nvPr/>
          </p:nvSpPr>
          <p:spPr>
            <a:xfrm>
              <a:off x="4857750" y="374650"/>
              <a:ext cx="350837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6181" y="120000"/>
                  </a:moveTo>
                  <a:lnTo>
                    <a:pt x="13090" y="106666"/>
                  </a:lnTo>
                  <a:lnTo>
                    <a:pt x="32727" y="106666"/>
                  </a:lnTo>
                  <a:lnTo>
                    <a:pt x="52363" y="100000"/>
                  </a:lnTo>
                  <a:lnTo>
                    <a:pt x="63272" y="90000"/>
                  </a:lnTo>
                  <a:lnTo>
                    <a:pt x="74181" y="86666"/>
                  </a:lnTo>
                  <a:lnTo>
                    <a:pt x="80727" y="66666"/>
                  </a:lnTo>
                  <a:lnTo>
                    <a:pt x="80727" y="60000"/>
                  </a:lnTo>
                  <a:lnTo>
                    <a:pt x="80727" y="46666"/>
                  </a:lnTo>
                  <a:lnTo>
                    <a:pt x="76363" y="40000"/>
                  </a:lnTo>
                  <a:lnTo>
                    <a:pt x="65454" y="30000"/>
                  </a:lnTo>
                  <a:lnTo>
                    <a:pt x="56727" y="23333"/>
                  </a:lnTo>
                  <a:lnTo>
                    <a:pt x="30545" y="20000"/>
                  </a:lnTo>
                  <a:lnTo>
                    <a:pt x="0" y="20000"/>
                  </a:lnTo>
                  <a:lnTo>
                    <a:pt x="4363" y="0"/>
                  </a:lnTo>
                  <a:lnTo>
                    <a:pt x="4363" y="3333"/>
                  </a:lnTo>
                  <a:lnTo>
                    <a:pt x="45818" y="0"/>
                  </a:lnTo>
                  <a:lnTo>
                    <a:pt x="80727" y="3333"/>
                  </a:lnTo>
                  <a:lnTo>
                    <a:pt x="96000" y="13333"/>
                  </a:lnTo>
                  <a:lnTo>
                    <a:pt x="109090" y="23333"/>
                  </a:lnTo>
                  <a:lnTo>
                    <a:pt x="115636" y="33333"/>
                  </a:lnTo>
                  <a:lnTo>
                    <a:pt x="120000" y="50000"/>
                  </a:lnTo>
                  <a:lnTo>
                    <a:pt x="120000" y="60000"/>
                  </a:lnTo>
                  <a:lnTo>
                    <a:pt x="113454" y="80000"/>
                  </a:lnTo>
                  <a:lnTo>
                    <a:pt x="109090" y="90000"/>
                  </a:lnTo>
                  <a:lnTo>
                    <a:pt x="100363" y="100000"/>
                  </a:lnTo>
                  <a:lnTo>
                    <a:pt x="87272" y="110000"/>
                  </a:lnTo>
                  <a:lnTo>
                    <a:pt x="74181" y="116666"/>
                  </a:lnTo>
                  <a:lnTo>
                    <a:pt x="52363" y="120000"/>
                  </a:lnTo>
                  <a:lnTo>
                    <a:pt x="26181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Shape 783"/>
            <p:cNvSpPr/>
            <p:nvPr/>
          </p:nvSpPr>
          <p:spPr>
            <a:xfrm>
              <a:off x="4870450" y="355600"/>
              <a:ext cx="455612" cy="2857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422" y="120000"/>
                  </a:moveTo>
                  <a:lnTo>
                    <a:pt x="21971" y="112000"/>
                  </a:lnTo>
                  <a:lnTo>
                    <a:pt x="16901" y="109333"/>
                  </a:lnTo>
                  <a:lnTo>
                    <a:pt x="54084" y="104000"/>
                  </a:lnTo>
                  <a:lnTo>
                    <a:pt x="65915" y="101333"/>
                  </a:lnTo>
                  <a:lnTo>
                    <a:pt x="74366" y="93333"/>
                  </a:lnTo>
                  <a:lnTo>
                    <a:pt x="81126" y="85333"/>
                  </a:lnTo>
                  <a:lnTo>
                    <a:pt x="86197" y="72000"/>
                  </a:lnTo>
                  <a:lnTo>
                    <a:pt x="89577" y="56000"/>
                  </a:lnTo>
                  <a:lnTo>
                    <a:pt x="91267" y="48000"/>
                  </a:lnTo>
                  <a:lnTo>
                    <a:pt x="89577" y="34666"/>
                  </a:lnTo>
                  <a:lnTo>
                    <a:pt x="81126" y="24000"/>
                  </a:lnTo>
                  <a:lnTo>
                    <a:pt x="74366" y="16000"/>
                  </a:lnTo>
                  <a:lnTo>
                    <a:pt x="60845" y="10666"/>
                  </a:lnTo>
                  <a:lnTo>
                    <a:pt x="35492" y="8000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1690" y="8000"/>
                  </a:lnTo>
                  <a:lnTo>
                    <a:pt x="16901" y="2666"/>
                  </a:lnTo>
                  <a:lnTo>
                    <a:pt x="50704" y="0"/>
                  </a:lnTo>
                  <a:lnTo>
                    <a:pt x="70985" y="2666"/>
                  </a:lnTo>
                  <a:lnTo>
                    <a:pt x="89577" y="8000"/>
                  </a:lnTo>
                  <a:lnTo>
                    <a:pt x="104788" y="16000"/>
                  </a:lnTo>
                  <a:lnTo>
                    <a:pt x="116619" y="34666"/>
                  </a:lnTo>
                  <a:lnTo>
                    <a:pt x="120000" y="40000"/>
                  </a:lnTo>
                  <a:lnTo>
                    <a:pt x="116619" y="61333"/>
                  </a:lnTo>
                  <a:lnTo>
                    <a:pt x="114929" y="72000"/>
                  </a:lnTo>
                  <a:lnTo>
                    <a:pt x="106478" y="85333"/>
                  </a:lnTo>
                  <a:lnTo>
                    <a:pt x="94647" y="93333"/>
                  </a:lnTo>
                  <a:lnTo>
                    <a:pt x="81126" y="104000"/>
                  </a:lnTo>
                  <a:lnTo>
                    <a:pt x="60845" y="112000"/>
                  </a:lnTo>
                  <a:lnTo>
                    <a:pt x="45633" y="117333"/>
                  </a:lnTo>
                  <a:lnTo>
                    <a:pt x="30422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Shape 784"/>
            <p:cNvSpPr/>
            <p:nvPr/>
          </p:nvSpPr>
          <p:spPr>
            <a:xfrm>
              <a:off x="4876800" y="336550"/>
              <a:ext cx="565149" cy="3428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6966" y="106666"/>
                  </a:moveTo>
                  <a:lnTo>
                    <a:pt x="36404" y="106666"/>
                  </a:lnTo>
                  <a:lnTo>
                    <a:pt x="49887" y="100000"/>
                  </a:lnTo>
                  <a:lnTo>
                    <a:pt x="63370" y="93333"/>
                  </a:lnTo>
                  <a:lnTo>
                    <a:pt x="75505" y="86666"/>
                  </a:lnTo>
                  <a:lnTo>
                    <a:pt x="83595" y="77777"/>
                  </a:lnTo>
                  <a:lnTo>
                    <a:pt x="90337" y="66666"/>
                  </a:lnTo>
                  <a:lnTo>
                    <a:pt x="94382" y="57777"/>
                  </a:lnTo>
                  <a:lnTo>
                    <a:pt x="95730" y="46666"/>
                  </a:lnTo>
                  <a:lnTo>
                    <a:pt x="94382" y="40000"/>
                  </a:lnTo>
                  <a:lnTo>
                    <a:pt x="94382" y="33333"/>
                  </a:lnTo>
                  <a:lnTo>
                    <a:pt x="83595" y="20000"/>
                  </a:lnTo>
                  <a:lnTo>
                    <a:pt x="71460" y="13333"/>
                  </a:lnTo>
                  <a:lnTo>
                    <a:pt x="57977" y="6666"/>
                  </a:lnTo>
                  <a:lnTo>
                    <a:pt x="43146" y="6666"/>
                  </a:lnTo>
                  <a:lnTo>
                    <a:pt x="14831" y="6666"/>
                  </a:lnTo>
                  <a:lnTo>
                    <a:pt x="0" y="13333"/>
                  </a:lnTo>
                  <a:lnTo>
                    <a:pt x="16179" y="6666"/>
                  </a:lnTo>
                  <a:lnTo>
                    <a:pt x="51235" y="0"/>
                  </a:lnTo>
                  <a:lnTo>
                    <a:pt x="71460" y="0"/>
                  </a:lnTo>
                  <a:lnTo>
                    <a:pt x="90337" y="2222"/>
                  </a:lnTo>
                  <a:lnTo>
                    <a:pt x="106516" y="13333"/>
                  </a:lnTo>
                  <a:lnTo>
                    <a:pt x="111910" y="15555"/>
                  </a:lnTo>
                  <a:lnTo>
                    <a:pt x="118651" y="26666"/>
                  </a:lnTo>
                  <a:lnTo>
                    <a:pt x="120000" y="35555"/>
                  </a:lnTo>
                  <a:lnTo>
                    <a:pt x="120000" y="51111"/>
                  </a:lnTo>
                  <a:lnTo>
                    <a:pt x="118651" y="60000"/>
                  </a:lnTo>
                  <a:lnTo>
                    <a:pt x="111910" y="73333"/>
                  </a:lnTo>
                  <a:lnTo>
                    <a:pt x="106516" y="84444"/>
                  </a:lnTo>
                  <a:lnTo>
                    <a:pt x="95730" y="93333"/>
                  </a:lnTo>
                  <a:lnTo>
                    <a:pt x="83595" y="104444"/>
                  </a:lnTo>
                  <a:lnTo>
                    <a:pt x="67415" y="111111"/>
                  </a:lnTo>
                  <a:lnTo>
                    <a:pt x="41797" y="120000"/>
                  </a:lnTo>
                  <a:lnTo>
                    <a:pt x="26966" y="106666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Shape 785"/>
            <p:cNvSpPr/>
            <p:nvPr/>
          </p:nvSpPr>
          <p:spPr>
            <a:xfrm>
              <a:off x="5092700" y="317500"/>
              <a:ext cx="514350" cy="3746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5932"/>
                  </a:moveTo>
                  <a:lnTo>
                    <a:pt x="26666" y="107796"/>
                  </a:lnTo>
                  <a:lnTo>
                    <a:pt x="41481" y="101694"/>
                  </a:lnTo>
                  <a:lnTo>
                    <a:pt x="54814" y="95593"/>
                  </a:lnTo>
                  <a:lnTo>
                    <a:pt x="66666" y="85423"/>
                  </a:lnTo>
                  <a:lnTo>
                    <a:pt x="75555" y="77288"/>
                  </a:lnTo>
                  <a:lnTo>
                    <a:pt x="80000" y="65084"/>
                  </a:lnTo>
                  <a:lnTo>
                    <a:pt x="81481" y="52881"/>
                  </a:lnTo>
                  <a:lnTo>
                    <a:pt x="81481" y="38644"/>
                  </a:lnTo>
                  <a:lnTo>
                    <a:pt x="81481" y="30508"/>
                  </a:lnTo>
                  <a:lnTo>
                    <a:pt x="71111" y="18305"/>
                  </a:lnTo>
                  <a:lnTo>
                    <a:pt x="59259" y="12203"/>
                  </a:lnTo>
                  <a:lnTo>
                    <a:pt x="45925" y="6101"/>
                  </a:lnTo>
                  <a:lnTo>
                    <a:pt x="31111" y="2033"/>
                  </a:lnTo>
                  <a:lnTo>
                    <a:pt x="48888" y="0"/>
                  </a:lnTo>
                  <a:lnTo>
                    <a:pt x="75555" y="2033"/>
                  </a:lnTo>
                  <a:lnTo>
                    <a:pt x="93333" y="8135"/>
                  </a:lnTo>
                  <a:lnTo>
                    <a:pt x="106666" y="18305"/>
                  </a:lnTo>
                  <a:lnTo>
                    <a:pt x="114074" y="24406"/>
                  </a:lnTo>
                  <a:lnTo>
                    <a:pt x="118518" y="32542"/>
                  </a:lnTo>
                  <a:lnTo>
                    <a:pt x="120000" y="42711"/>
                  </a:lnTo>
                  <a:lnTo>
                    <a:pt x="120000" y="48813"/>
                  </a:lnTo>
                  <a:lnTo>
                    <a:pt x="118518" y="58983"/>
                  </a:lnTo>
                  <a:lnTo>
                    <a:pt x="114074" y="67118"/>
                  </a:lnTo>
                  <a:lnTo>
                    <a:pt x="100740" y="79322"/>
                  </a:lnTo>
                  <a:lnTo>
                    <a:pt x="81481" y="91525"/>
                  </a:lnTo>
                  <a:lnTo>
                    <a:pt x="59259" y="101694"/>
                  </a:lnTo>
                  <a:lnTo>
                    <a:pt x="22222" y="113898"/>
                  </a:lnTo>
                  <a:lnTo>
                    <a:pt x="4444" y="115932"/>
                  </a:lnTo>
                  <a:lnTo>
                    <a:pt x="4444" y="120000"/>
                  </a:lnTo>
                  <a:lnTo>
                    <a:pt x="0" y="11593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Shape 786"/>
            <p:cNvSpPr/>
            <p:nvPr/>
          </p:nvSpPr>
          <p:spPr>
            <a:xfrm>
              <a:off x="5111750" y="266700"/>
              <a:ext cx="698500" cy="4508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3239"/>
                  </a:moveTo>
                  <a:lnTo>
                    <a:pt x="17454" y="108169"/>
                  </a:lnTo>
                  <a:lnTo>
                    <a:pt x="45818" y="98028"/>
                  </a:lnTo>
                  <a:lnTo>
                    <a:pt x="60000" y="89577"/>
                  </a:lnTo>
                  <a:lnTo>
                    <a:pt x="74181" y="79436"/>
                  </a:lnTo>
                  <a:lnTo>
                    <a:pt x="81818" y="69295"/>
                  </a:lnTo>
                  <a:lnTo>
                    <a:pt x="85090" y="62535"/>
                  </a:lnTo>
                  <a:lnTo>
                    <a:pt x="87272" y="54084"/>
                  </a:lnTo>
                  <a:lnTo>
                    <a:pt x="87272" y="49014"/>
                  </a:lnTo>
                  <a:lnTo>
                    <a:pt x="85090" y="40563"/>
                  </a:lnTo>
                  <a:lnTo>
                    <a:pt x="81818" y="30422"/>
                  </a:lnTo>
                  <a:lnTo>
                    <a:pt x="74181" y="23661"/>
                  </a:lnTo>
                  <a:lnTo>
                    <a:pt x="64363" y="18591"/>
                  </a:lnTo>
                  <a:lnTo>
                    <a:pt x="49090" y="13521"/>
                  </a:lnTo>
                  <a:lnTo>
                    <a:pt x="32727" y="10140"/>
                  </a:lnTo>
                  <a:lnTo>
                    <a:pt x="22909" y="13521"/>
                  </a:lnTo>
                  <a:lnTo>
                    <a:pt x="42545" y="3380"/>
                  </a:lnTo>
                  <a:lnTo>
                    <a:pt x="56727" y="0"/>
                  </a:lnTo>
                  <a:lnTo>
                    <a:pt x="74181" y="0"/>
                  </a:lnTo>
                  <a:lnTo>
                    <a:pt x="74181" y="3380"/>
                  </a:lnTo>
                  <a:lnTo>
                    <a:pt x="74181" y="0"/>
                  </a:lnTo>
                  <a:lnTo>
                    <a:pt x="88363" y="5070"/>
                  </a:lnTo>
                  <a:lnTo>
                    <a:pt x="103636" y="15211"/>
                  </a:lnTo>
                  <a:lnTo>
                    <a:pt x="111272" y="23661"/>
                  </a:lnTo>
                  <a:lnTo>
                    <a:pt x="116727" y="28732"/>
                  </a:lnTo>
                  <a:lnTo>
                    <a:pt x="120000" y="38873"/>
                  </a:lnTo>
                  <a:lnTo>
                    <a:pt x="117818" y="49014"/>
                  </a:lnTo>
                  <a:lnTo>
                    <a:pt x="114545" y="62535"/>
                  </a:lnTo>
                  <a:lnTo>
                    <a:pt x="106909" y="74366"/>
                  </a:lnTo>
                  <a:lnTo>
                    <a:pt x="94909" y="87887"/>
                  </a:lnTo>
                  <a:lnTo>
                    <a:pt x="68727" y="99718"/>
                  </a:lnTo>
                  <a:lnTo>
                    <a:pt x="43636" y="113239"/>
                  </a:lnTo>
                  <a:lnTo>
                    <a:pt x="19636" y="120000"/>
                  </a:lnTo>
                  <a:lnTo>
                    <a:pt x="0" y="113239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Shape 787"/>
            <p:cNvSpPr/>
            <p:nvPr/>
          </p:nvSpPr>
          <p:spPr>
            <a:xfrm>
              <a:off x="5245100" y="279400"/>
              <a:ext cx="723900" cy="4508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6619"/>
                  </a:moveTo>
                  <a:lnTo>
                    <a:pt x="23362" y="109859"/>
                  </a:lnTo>
                  <a:lnTo>
                    <a:pt x="46725" y="99718"/>
                  </a:lnTo>
                  <a:lnTo>
                    <a:pt x="72212" y="84507"/>
                  </a:lnTo>
                  <a:lnTo>
                    <a:pt x="82831" y="70985"/>
                  </a:lnTo>
                  <a:lnTo>
                    <a:pt x="89203" y="59154"/>
                  </a:lnTo>
                  <a:lnTo>
                    <a:pt x="94513" y="45633"/>
                  </a:lnTo>
                  <a:lnTo>
                    <a:pt x="94513" y="35492"/>
                  </a:lnTo>
                  <a:lnTo>
                    <a:pt x="91327" y="25352"/>
                  </a:lnTo>
                  <a:lnTo>
                    <a:pt x="86017" y="16901"/>
                  </a:lnTo>
                  <a:lnTo>
                    <a:pt x="78584" y="11830"/>
                  </a:lnTo>
                  <a:lnTo>
                    <a:pt x="72212" y="5070"/>
                  </a:lnTo>
                  <a:lnTo>
                    <a:pt x="63716" y="0"/>
                  </a:lnTo>
                  <a:lnTo>
                    <a:pt x="73274" y="0"/>
                  </a:lnTo>
                  <a:lnTo>
                    <a:pt x="86017" y="1690"/>
                  </a:lnTo>
                  <a:lnTo>
                    <a:pt x="100884" y="10140"/>
                  </a:lnTo>
                  <a:lnTo>
                    <a:pt x="107256" y="15211"/>
                  </a:lnTo>
                  <a:lnTo>
                    <a:pt x="113628" y="21971"/>
                  </a:lnTo>
                  <a:lnTo>
                    <a:pt x="118938" y="32112"/>
                  </a:lnTo>
                  <a:lnTo>
                    <a:pt x="120000" y="49014"/>
                  </a:lnTo>
                  <a:lnTo>
                    <a:pt x="118938" y="54084"/>
                  </a:lnTo>
                  <a:lnTo>
                    <a:pt x="113628" y="64225"/>
                  </a:lnTo>
                  <a:lnTo>
                    <a:pt x="109380" y="70985"/>
                  </a:lnTo>
                  <a:lnTo>
                    <a:pt x="98761" y="79436"/>
                  </a:lnTo>
                  <a:lnTo>
                    <a:pt x="88141" y="86197"/>
                  </a:lnTo>
                  <a:lnTo>
                    <a:pt x="70088" y="96338"/>
                  </a:lnTo>
                  <a:lnTo>
                    <a:pt x="46725" y="106478"/>
                  </a:lnTo>
                  <a:lnTo>
                    <a:pt x="26548" y="114929"/>
                  </a:lnTo>
                  <a:lnTo>
                    <a:pt x="10619" y="120000"/>
                  </a:lnTo>
                  <a:lnTo>
                    <a:pt x="0" y="116619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Shape 788"/>
            <p:cNvSpPr/>
            <p:nvPr/>
          </p:nvSpPr>
          <p:spPr>
            <a:xfrm>
              <a:off x="5310187" y="323850"/>
              <a:ext cx="760411" cy="4111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000" y="101538"/>
                  </a:moveTo>
                  <a:lnTo>
                    <a:pt x="49000" y="108923"/>
                  </a:lnTo>
                  <a:lnTo>
                    <a:pt x="38000" y="114461"/>
                  </a:lnTo>
                  <a:lnTo>
                    <a:pt x="26000" y="118153"/>
                  </a:lnTo>
                  <a:lnTo>
                    <a:pt x="12000" y="120000"/>
                  </a:lnTo>
                  <a:lnTo>
                    <a:pt x="0" y="118153"/>
                  </a:lnTo>
                  <a:lnTo>
                    <a:pt x="15000" y="114461"/>
                  </a:lnTo>
                  <a:lnTo>
                    <a:pt x="34000" y="107076"/>
                  </a:lnTo>
                  <a:lnTo>
                    <a:pt x="58000" y="92307"/>
                  </a:lnTo>
                  <a:lnTo>
                    <a:pt x="73000" y="84923"/>
                  </a:lnTo>
                  <a:lnTo>
                    <a:pt x="85000" y="73846"/>
                  </a:lnTo>
                  <a:lnTo>
                    <a:pt x="94000" y="64615"/>
                  </a:lnTo>
                  <a:lnTo>
                    <a:pt x="99000" y="57230"/>
                  </a:lnTo>
                  <a:lnTo>
                    <a:pt x="103000" y="46153"/>
                  </a:lnTo>
                  <a:lnTo>
                    <a:pt x="105000" y="40615"/>
                  </a:lnTo>
                  <a:lnTo>
                    <a:pt x="103000" y="22153"/>
                  </a:lnTo>
                  <a:lnTo>
                    <a:pt x="97000" y="9230"/>
                  </a:lnTo>
                  <a:lnTo>
                    <a:pt x="90000" y="0"/>
                  </a:lnTo>
                  <a:lnTo>
                    <a:pt x="102000" y="3692"/>
                  </a:lnTo>
                  <a:lnTo>
                    <a:pt x="108000" y="9230"/>
                  </a:lnTo>
                  <a:lnTo>
                    <a:pt x="114000" y="14769"/>
                  </a:lnTo>
                  <a:lnTo>
                    <a:pt x="118000" y="25846"/>
                  </a:lnTo>
                  <a:lnTo>
                    <a:pt x="120000" y="40615"/>
                  </a:lnTo>
                  <a:lnTo>
                    <a:pt x="117000" y="48000"/>
                  </a:lnTo>
                  <a:lnTo>
                    <a:pt x="106000" y="68307"/>
                  </a:lnTo>
                  <a:lnTo>
                    <a:pt x="99000" y="79384"/>
                  </a:lnTo>
                  <a:lnTo>
                    <a:pt x="88000" y="90461"/>
                  </a:lnTo>
                  <a:lnTo>
                    <a:pt x="76000" y="97846"/>
                  </a:lnTo>
                  <a:lnTo>
                    <a:pt x="61000" y="101538"/>
                  </a:lnTo>
                  <a:lnTo>
                    <a:pt x="61000" y="103384"/>
                  </a:lnTo>
                  <a:lnTo>
                    <a:pt x="59000" y="101538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Shape 789"/>
            <p:cNvSpPr/>
            <p:nvPr/>
          </p:nvSpPr>
          <p:spPr>
            <a:xfrm>
              <a:off x="5561012" y="241300"/>
              <a:ext cx="604837" cy="4413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789" y="120000"/>
                  </a:moveTo>
                  <a:lnTo>
                    <a:pt x="46736" y="114782"/>
                  </a:lnTo>
                  <a:lnTo>
                    <a:pt x="63157" y="107826"/>
                  </a:lnTo>
                  <a:lnTo>
                    <a:pt x="74526" y="99130"/>
                  </a:lnTo>
                  <a:lnTo>
                    <a:pt x="85894" y="88695"/>
                  </a:lnTo>
                  <a:lnTo>
                    <a:pt x="97263" y="67826"/>
                  </a:lnTo>
                  <a:lnTo>
                    <a:pt x="102315" y="60869"/>
                  </a:lnTo>
                  <a:lnTo>
                    <a:pt x="101052" y="43478"/>
                  </a:lnTo>
                  <a:lnTo>
                    <a:pt x="94736" y="36521"/>
                  </a:lnTo>
                  <a:lnTo>
                    <a:pt x="85894" y="26086"/>
                  </a:lnTo>
                  <a:lnTo>
                    <a:pt x="74526" y="22608"/>
                  </a:lnTo>
                  <a:lnTo>
                    <a:pt x="60631" y="20869"/>
                  </a:lnTo>
                  <a:lnTo>
                    <a:pt x="42947" y="12173"/>
                  </a:lnTo>
                  <a:lnTo>
                    <a:pt x="27789" y="10434"/>
                  </a:lnTo>
                  <a:lnTo>
                    <a:pt x="8842" y="10434"/>
                  </a:lnTo>
                  <a:lnTo>
                    <a:pt x="0" y="6956"/>
                  </a:lnTo>
                  <a:lnTo>
                    <a:pt x="16421" y="1739"/>
                  </a:lnTo>
                  <a:lnTo>
                    <a:pt x="30315" y="0"/>
                  </a:lnTo>
                  <a:lnTo>
                    <a:pt x="42947" y="0"/>
                  </a:lnTo>
                  <a:lnTo>
                    <a:pt x="60631" y="1739"/>
                  </a:lnTo>
                  <a:lnTo>
                    <a:pt x="78315" y="6956"/>
                  </a:lnTo>
                  <a:lnTo>
                    <a:pt x="94736" y="17391"/>
                  </a:lnTo>
                  <a:lnTo>
                    <a:pt x="109894" y="33043"/>
                  </a:lnTo>
                  <a:lnTo>
                    <a:pt x="116210" y="38260"/>
                  </a:lnTo>
                  <a:lnTo>
                    <a:pt x="117473" y="48695"/>
                  </a:lnTo>
                  <a:lnTo>
                    <a:pt x="120000" y="60869"/>
                  </a:lnTo>
                  <a:lnTo>
                    <a:pt x="116210" y="71304"/>
                  </a:lnTo>
                  <a:lnTo>
                    <a:pt x="108631" y="81739"/>
                  </a:lnTo>
                  <a:lnTo>
                    <a:pt x="98526" y="88695"/>
                  </a:lnTo>
                  <a:lnTo>
                    <a:pt x="85894" y="99130"/>
                  </a:lnTo>
                  <a:lnTo>
                    <a:pt x="68210" y="109565"/>
                  </a:lnTo>
                  <a:lnTo>
                    <a:pt x="54315" y="118260"/>
                  </a:lnTo>
                  <a:lnTo>
                    <a:pt x="45473" y="120000"/>
                  </a:lnTo>
                  <a:lnTo>
                    <a:pt x="27789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Shape 790"/>
            <p:cNvSpPr/>
            <p:nvPr/>
          </p:nvSpPr>
          <p:spPr>
            <a:xfrm>
              <a:off x="5810250" y="247650"/>
              <a:ext cx="457200" cy="44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000" y="116571"/>
                  </a:moveTo>
                  <a:lnTo>
                    <a:pt x="0" y="120000"/>
                  </a:lnTo>
                  <a:lnTo>
                    <a:pt x="30000" y="106285"/>
                  </a:lnTo>
                  <a:lnTo>
                    <a:pt x="48333" y="99428"/>
                  </a:lnTo>
                  <a:lnTo>
                    <a:pt x="65000" y="89142"/>
                  </a:lnTo>
                  <a:lnTo>
                    <a:pt x="80000" y="78857"/>
                  </a:lnTo>
                  <a:lnTo>
                    <a:pt x="90000" y="68571"/>
                  </a:lnTo>
                  <a:lnTo>
                    <a:pt x="93333" y="58285"/>
                  </a:lnTo>
                  <a:lnTo>
                    <a:pt x="93333" y="46285"/>
                  </a:lnTo>
                  <a:lnTo>
                    <a:pt x="90000" y="36000"/>
                  </a:lnTo>
                  <a:lnTo>
                    <a:pt x="83333" y="30857"/>
                  </a:lnTo>
                  <a:lnTo>
                    <a:pt x="68333" y="18857"/>
                  </a:lnTo>
                  <a:lnTo>
                    <a:pt x="53333" y="10285"/>
                  </a:lnTo>
                  <a:lnTo>
                    <a:pt x="38333" y="3428"/>
                  </a:lnTo>
                  <a:lnTo>
                    <a:pt x="23333" y="0"/>
                  </a:lnTo>
                  <a:lnTo>
                    <a:pt x="38333" y="0"/>
                  </a:lnTo>
                  <a:lnTo>
                    <a:pt x="60000" y="3428"/>
                  </a:lnTo>
                  <a:lnTo>
                    <a:pt x="88333" y="13714"/>
                  </a:lnTo>
                  <a:lnTo>
                    <a:pt x="100000" y="20571"/>
                  </a:lnTo>
                  <a:lnTo>
                    <a:pt x="115000" y="30857"/>
                  </a:lnTo>
                  <a:lnTo>
                    <a:pt x="118333" y="36000"/>
                  </a:lnTo>
                  <a:lnTo>
                    <a:pt x="120000" y="44571"/>
                  </a:lnTo>
                  <a:lnTo>
                    <a:pt x="118333" y="58285"/>
                  </a:lnTo>
                  <a:lnTo>
                    <a:pt x="115000" y="65142"/>
                  </a:lnTo>
                  <a:lnTo>
                    <a:pt x="108333" y="75428"/>
                  </a:lnTo>
                  <a:lnTo>
                    <a:pt x="98333" y="84000"/>
                  </a:lnTo>
                  <a:lnTo>
                    <a:pt x="85000" y="89142"/>
                  </a:lnTo>
                  <a:lnTo>
                    <a:pt x="63333" y="101142"/>
                  </a:lnTo>
                  <a:lnTo>
                    <a:pt x="43333" y="111428"/>
                  </a:lnTo>
                  <a:lnTo>
                    <a:pt x="25000" y="116571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Shape 791"/>
            <p:cNvSpPr/>
            <p:nvPr/>
          </p:nvSpPr>
          <p:spPr>
            <a:xfrm>
              <a:off x="5937250" y="228600"/>
              <a:ext cx="469899" cy="4508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324" y="118309"/>
                  </a:moveTo>
                  <a:lnTo>
                    <a:pt x="0" y="120000"/>
                  </a:lnTo>
                  <a:lnTo>
                    <a:pt x="34054" y="104788"/>
                  </a:lnTo>
                  <a:lnTo>
                    <a:pt x="53513" y="94647"/>
                  </a:lnTo>
                  <a:lnTo>
                    <a:pt x="64864" y="87887"/>
                  </a:lnTo>
                  <a:lnTo>
                    <a:pt x="74594" y="79436"/>
                  </a:lnTo>
                  <a:lnTo>
                    <a:pt x="79459" y="72676"/>
                  </a:lnTo>
                  <a:lnTo>
                    <a:pt x="84324" y="62535"/>
                  </a:lnTo>
                  <a:lnTo>
                    <a:pt x="84324" y="49014"/>
                  </a:lnTo>
                  <a:lnTo>
                    <a:pt x="84324" y="40563"/>
                  </a:lnTo>
                  <a:lnTo>
                    <a:pt x="79459" y="33802"/>
                  </a:lnTo>
                  <a:lnTo>
                    <a:pt x="60000" y="18591"/>
                  </a:lnTo>
                  <a:lnTo>
                    <a:pt x="38918" y="8450"/>
                  </a:lnTo>
                  <a:lnTo>
                    <a:pt x="16216" y="5070"/>
                  </a:lnTo>
                  <a:lnTo>
                    <a:pt x="0" y="3380"/>
                  </a:lnTo>
                  <a:lnTo>
                    <a:pt x="19459" y="0"/>
                  </a:lnTo>
                  <a:lnTo>
                    <a:pt x="45405" y="0"/>
                  </a:lnTo>
                  <a:lnTo>
                    <a:pt x="60000" y="3380"/>
                  </a:lnTo>
                  <a:lnTo>
                    <a:pt x="77837" y="8450"/>
                  </a:lnTo>
                  <a:lnTo>
                    <a:pt x="92432" y="15211"/>
                  </a:lnTo>
                  <a:lnTo>
                    <a:pt x="110270" y="25352"/>
                  </a:lnTo>
                  <a:lnTo>
                    <a:pt x="115135" y="30422"/>
                  </a:lnTo>
                  <a:lnTo>
                    <a:pt x="120000" y="38873"/>
                  </a:lnTo>
                  <a:lnTo>
                    <a:pt x="120000" y="43943"/>
                  </a:lnTo>
                  <a:lnTo>
                    <a:pt x="120000" y="54084"/>
                  </a:lnTo>
                  <a:lnTo>
                    <a:pt x="115135" y="62535"/>
                  </a:lnTo>
                  <a:lnTo>
                    <a:pt x="105405" y="72676"/>
                  </a:lnTo>
                  <a:lnTo>
                    <a:pt x="92432" y="82816"/>
                  </a:lnTo>
                  <a:lnTo>
                    <a:pt x="68108" y="98028"/>
                  </a:lnTo>
                  <a:lnTo>
                    <a:pt x="45405" y="109859"/>
                  </a:lnTo>
                  <a:lnTo>
                    <a:pt x="24324" y="118309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Shape 792"/>
            <p:cNvSpPr/>
            <p:nvPr/>
          </p:nvSpPr>
          <p:spPr>
            <a:xfrm>
              <a:off x="6070600" y="220662"/>
              <a:ext cx="455612" cy="4429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20281" y="109859"/>
                  </a:lnTo>
                  <a:lnTo>
                    <a:pt x="40563" y="99718"/>
                  </a:lnTo>
                  <a:lnTo>
                    <a:pt x="60845" y="84507"/>
                  </a:lnTo>
                  <a:lnTo>
                    <a:pt x="76056" y="74366"/>
                  </a:lnTo>
                  <a:lnTo>
                    <a:pt x="84507" y="65915"/>
                  </a:lnTo>
                  <a:lnTo>
                    <a:pt x="89577" y="55774"/>
                  </a:lnTo>
                  <a:lnTo>
                    <a:pt x="91267" y="45633"/>
                  </a:lnTo>
                  <a:lnTo>
                    <a:pt x="89577" y="37183"/>
                  </a:lnTo>
                  <a:lnTo>
                    <a:pt x="86197" y="32112"/>
                  </a:lnTo>
                  <a:lnTo>
                    <a:pt x="79436" y="25352"/>
                  </a:lnTo>
                  <a:lnTo>
                    <a:pt x="60845" y="15211"/>
                  </a:lnTo>
                  <a:lnTo>
                    <a:pt x="42253" y="6760"/>
                  </a:lnTo>
                  <a:lnTo>
                    <a:pt x="25352" y="1690"/>
                  </a:lnTo>
                  <a:lnTo>
                    <a:pt x="6760" y="0"/>
                  </a:lnTo>
                  <a:lnTo>
                    <a:pt x="27042" y="0"/>
                  </a:lnTo>
                  <a:lnTo>
                    <a:pt x="50704" y="1690"/>
                  </a:lnTo>
                  <a:lnTo>
                    <a:pt x="76056" y="6760"/>
                  </a:lnTo>
                  <a:lnTo>
                    <a:pt x="89577" y="11830"/>
                  </a:lnTo>
                  <a:lnTo>
                    <a:pt x="99718" y="20281"/>
                  </a:lnTo>
                  <a:lnTo>
                    <a:pt x="109859" y="30422"/>
                  </a:lnTo>
                  <a:lnTo>
                    <a:pt x="116619" y="40563"/>
                  </a:lnTo>
                  <a:lnTo>
                    <a:pt x="120000" y="50704"/>
                  </a:lnTo>
                  <a:lnTo>
                    <a:pt x="120000" y="57464"/>
                  </a:lnTo>
                  <a:lnTo>
                    <a:pt x="114929" y="65915"/>
                  </a:lnTo>
                  <a:lnTo>
                    <a:pt x="99718" y="81126"/>
                  </a:lnTo>
                  <a:lnTo>
                    <a:pt x="70985" y="99718"/>
                  </a:lnTo>
                  <a:lnTo>
                    <a:pt x="45633" y="109859"/>
                  </a:lnTo>
                  <a:lnTo>
                    <a:pt x="30422" y="116619"/>
                  </a:lnTo>
                  <a:lnTo>
                    <a:pt x="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Shape 793"/>
            <p:cNvSpPr/>
            <p:nvPr/>
          </p:nvSpPr>
          <p:spPr>
            <a:xfrm>
              <a:off x="6229350" y="220662"/>
              <a:ext cx="412749" cy="425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40615" y="98823"/>
                  </a:lnTo>
                  <a:lnTo>
                    <a:pt x="64615" y="84705"/>
                  </a:lnTo>
                  <a:lnTo>
                    <a:pt x="73846" y="79411"/>
                  </a:lnTo>
                  <a:lnTo>
                    <a:pt x="81230" y="72352"/>
                  </a:lnTo>
                  <a:lnTo>
                    <a:pt x="84923" y="63529"/>
                  </a:lnTo>
                  <a:lnTo>
                    <a:pt x="86769" y="52941"/>
                  </a:lnTo>
                  <a:lnTo>
                    <a:pt x="84923" y="42352"/>
                  </a:lnTo>
                  <a:lnTo>
                    <a:pt x="75692" y="31764"/>
                  </a:lnTo>
                  <a:lnTo>
                    <a:pt x="64615" y="17647"/>
                  </a:lnTo>
                  <a:lnTo>
                    <a:pt x="51692" y="10588"/>
                  </a:lnTo>
                  <a:lnTo>
                    <a:pt x="36923" y="5294"/>
                  </a:lnTo>
                  <a:lnTo>
                    <a:pt x="3692" y="0"/>
                  </a:lnTo>
                  <a:lnTo>
                    <a:pt x="36923" y="0"/>
                  </a:lnTo>
                  <a:lnTo>
                    <a:pt x="59076" y="1764"/>
                  </a:lnTo>
                  <a:lnTo>
                    <a:pt x="81230" y="7058"/>
                  </a:lnTo>
                  <a:lnTo>
                    <a:pt x="97846" y="15882"/>
                  </a:lnTo>
                  <a:lnTo>
                    <a:pt x="112615" y="26470"/>
                  </a:lnTo>
                  <a:lnTo>
                    <a:pt x="114461" y="28235"/>
                  </a:lnTo>
                  <a:lnTo>
                    <a:pt x="120000" y="38823"/>
                  </a:lnTo>
                  <a:lnTo>
                    <a:pt x="120000" y="44117"/>
                  </a:lnTo>
                  <a:lnTo>
                    <a:pt x="120000" y="54705"/>
                  </a:lnTo>
                  <a:lnTo>
                    <a:pt x="118153" y="63529"/>
                  </a:lnTo>
                  <a:lnTo>
                    <a:pt x="108923" y="72352"/>
                  </a:lnTo>
                  <a:lnTo>
                    <a:pt x="92307" y="84705"/>
                  </a:lnTo>
                  <a:lnTo>
                    <a:pt x="57230" y="100588"/>
                  </a:lnTo>
                  <a:lnTo>
                    <a:pt x="25846" y="111176"/>
                  </a:lnTo>
                  <a:lnTo>
                    <a:pt x="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Shape 794"/>
            <p:cNvSpPr/>
            <p:nvPr/>
          </p:nvSpPr>
          <p:spPr>
            <a:xfrm>
              <a:off x="6311900" y="527050"/>
              <a:ext cx="393700" cy="114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322" y="120000"/>
                  </a:moveTo>
                  <a:lnTo>
                    <a:pt x="71612" y="100000"/>
                  </a:lnTo>
                  <a:lnTo>
                    <a:pt x="42580" y="100000"/>
                  </a:lnTo>
                  <a:lnTo>
                    <a:pt x="11612" y="113333"/>
                  </a:lnTo>
                  <a:lnTo>
                    <a:pt x="0" y="120000"/>
                  </a:lnTo>
                  <a:lnTo>
                    <a:pt x="46451" y="53333"/>
                  </a:lnTo>
                  <a:lnTo>
                    <a:pt x="71612" y="0"/>
                  </a:lnTo>
                  <a:lnTo>
                    <a:pt x="75483" y="0"/>
                  </a:lnTo>
                  <a:lnTo>
                    <a:pt x="92903" y="13333"/>
                  </a:lnTo>
                  <a:lnTo>
                    <a:pt x="106451" y="20000"/>
                  </a:lnTo>
                  <a:lnTo>
                    <a:pt x="116129" y="53333"/>
                  </a:lnTo>
                  <a:lnTo>
                    <a:pt x="120000" y="80000"/>
                  </a:lnTo>
                  <a:lnTo>
                    <a:pt x="116129" y="113333"/>
                  </a:lnTo>
                  <a:lnTo>
                    <a:pt x="112258" y="120000"/>
                  </a:lnTo>
                  <a:lnTo>
                    <a:pt x="110322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Shape 795"/>
            <p:cNvSpPr/>
            <p:nvPr/>
          </p:nvSpPr>
          <p:spPr>
            <a:xfrm>
              <a:off x="6565900" y="520700"/>
              <a:ext cx="241299" cy="139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6842" y="114545"/>
                  </a:moveTo>
                  <a:lnTo>
                    <a:pt x="69473" y="87272"/>
                  </a:lnTo>
                  <a:lnTo>
                    <a:pt x="72631" y="70909"/>
                  </a:lnTo>
                  <a:lnTo>
                    <a:pt x="72631" y="54545"/>
                  </a:lnTo>
                  <a:lnTo>
                    <a:pt x="69473" y="38181"/>
                  </a:lnTo>
                  <a:lnTo>
                    <a:pt x="53684" y="21818"/>
                  </a:lnTo>
                  <a:lnTo>
                    <a:pt x="34736" y="16363"/>
                  </a:lnTo>
                  <a:lnTo>
                    <a:pt x="0" y="0"/>
                  </a:lnTo>
                  <a:lnTo>
                    <a:pt x="53684" y="5454"/>
                  </a:lnTo>
                  <a:lnTo>
                    <a:pt x="91578" y="16363"/>
                  </a:lnTo>
                  <a:lnTo>
                    <a:pt x="110526" y="32727"/>
                  </a:lnTo>
                  <a:lnTo>
                    <a:pt x="120000" y="49090"/>
                  </a:lnTo>
                  <a:lnTo>
                    <a:pt x="120000" y="65454"/>
                  </a:lnTo>
                  <a:lnTo>
                    <a:pt x="116842" y="98181"/>
                  </a:lnTo>
                  <a:lnTo>
                    <a:pt x="101052" y="114545"/>
                  </a:lnTo>
                  <a:lnTo>
                    <a:pt x="82105" y="120000"/>
                  </a:lnTo>
                  <a:lnTo>
                    <a:pt x="56842" y="11454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Shape 796"/>
            <p:cNvSpPr/>
            <p:nvPr/>
          </p:nvSpPr>
          <p:spPr>
            <a:xfrm>
              <a:off x="6578600" y="508000"/>
              <a:ext cx="342899" cy="1746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1111" y="120000"/>
                  </a:moveTo>
                  <a:lnTo>
                    <a:pt x="57777" y="115555"/>
                  </a:lnTo>
                  <a:lnTo>
                    <a:pt x="71111" y="106666"/>
                  </a:lnTo>
                  <a:lnTo>
                    <a:pt x="80000" y="88888"/>
                  </a:lnTo>
                  <a:lnTo>
                    <a:pt x="84444" y="75555"/>
                  </a:lnTo>
                  <a:lnTo>
                    <a:pt x="84444" y="62222"/>
                  </a:lnTo>
                  <a:lnTo>
                    <a:pt x="84444" y="48888"/>
                  </a:lnTo>
                  <a:lnTo>
                    <a:pt x="73333" y="35555"/>
                  </a:lnTo>
                  <a:lnTo>
                    <a:pt x="64444" y="22222"/>
                  </a:lnTo>
                  <a:lnTo>
                    <a:pt x="40000" y="8888"/>
                  </a:lnTo>
                  <a:lnTo>
                    <a:pt x="15555" y="8888"/>
                  </a:lnTo>
                  <a:lnTo>
                    <a:pt x="0" y="8888"/>
                  </a:lnTo>
                  <a:lnTo>
                    <a:pt x="2222" y="0"/>
                  </a:lnTo>
                  <a:lnTo>
                    <a:pt x="20000" y="0"/>
                  </a:lnTo>
                  <a:lnTo>
                    <a:pt x="57777" y="0"/>
                  </a:lnTo>
                  <a:lnTo>
                    <a:pt x="77777" y="8888"/>
                  </a:lnTo>
                  <a:lnTo>
                    <a:pt x="93333" y="13333"/>
                  </a:lnTo>
                  <a:lnTo>
                    <a:pt x="111111" y="26666"/>
                  </a:lnTo>
                  <a:lnTo>
                    <a:pt x="117777" y="48888"/>
                  </a:lnTo>
                  <a:lnTo>
                    <a:pt x="120000" y="62222"/>
                  </a:lnTo>
                  <a:lnTo>
                    <a:pt x="120000" y="75555"/>
                  </a:lnTo>
                  <a:lnTo>
                    <a:pt x="117777" y="88888"/>
                  </a:lnTo>
                  <a:lnTo>
                    <a:pt x="111111" y="102222"/>
                  </a:lnTo>
                  <a:lnTo>
                    <a:pt x="100000" y="115555"/>
                  </a:lnTo>
                  <a:lnTo>
                    <a:pt x="71111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Shape 797"/>
            <p:cNvSpPr/>
            <p:nvPr/>
          </p:nvSpPr>
          <p:spPr>
            <a:xfrm>
              <a:off x="6597650" y="468312"/>
              <a:ext cx="469899" cy="2492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891" y="107692"/>
                  </a:moveTo>
                  <a:lnTo>
                    <a:pt x="71351" y="98461"/>
                  </a:lnTo>
                  <a:lnTo>
                    <a:pt x="76216" y="92307"/>
                  </a:lnTo>
                  <a:lnTo>
                    <a:pt x="81081" y="83076"/>
                  </a:lnTo>
                  <a:lnTo>
                    <a:pt x="82702" y="70769"/>
                  </a:lnTo>
                  <a:lnTo>
                    <a:pt x="85945" y="61538"/>
                  </a:lnTo>
                  <a:lnTo>
                    <a:pt x="82702" y="52307"/>
                  </a:lnTo>
                  <a:lnTo>
                    <a:pt x="77837" y="36923"/>
                  </a:lnTo>
                  <a:lnTo>
                    <a:pt x="68108" y="27692"/>
                  </a:lnTo>
                  <a:lnTo>
                    <a:pt x="43783" y="15384"/>
                  </a:lnTo>
                  <a:lnTo>
                    <a:pt x="16216" y="15384"/>
                  </a:lnTo>
                  <a:lnTo>
                    <a:pt x="0" y="15384"/>
                  </a:lnTo>
                  <a:lnTo>
                    <a:pt x="6486" y="0"/>
                  </a:lnTo>
                  <a:lnTo>
                    <a:pt x="6486" y="6153"/>
                  </a:lnTo>
                  <a:lnTo>
                    <a:pt x="19459" y="0"/>
                  </a:lnTo>
                  <a:lnTo>
                    <a:pt x="37297" y="0"/>
                  </a:lnTo>
                  <a:lnTo>
                    <a:pt x="61621" y="6153"/>
                  </a:lnTo>
                  <a:lnTo>
                    <a:pt x="77837" y="9230"/>
                  </a:lnTo>
                  <a:lnTo>
                    <a:pt x="92432" y="18461"/>
                  </a:lnTo>
                  <a:lnTo>
                    <a:pt x="102162" y="27692"/>
                  </a:lnTo>
                  <a:lnTo>
                    <a:pt x="110270" y="36923"/>
                  </a:lnTo>
                  <a:lnTo>
                    <a:pt x="116756" y="52307"/>
                  </a:lnTo>
                  <a:lnTo>
                    <a:pt x="120000" y="61538"/>
                  </a:lnTo>
                  <a:lnTo>
                    <a:pt x="115135" y="73846"/>
                  </a:lnTo>
                  <a:lnTo>
                    <a:pt x="110270" y="89230"/>
                  </a:lnTo>
                  <a:lnTo>
                    <a:pt x="92432" y="107692"/>
                  </a:lnTo>
                  <a:lnTo>
                    <a:pt x="77837" y="116923"/>
                  </a:lnTo>
                  <a:lnTo>
                    <a:pt x="68108" y="120000"/>
                  </a:lnTo>
                  <a:lnTo>
                    <a:pt x="51891" y="10769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Shape 798"/>
            <p:cNvSpPr/>
            <p:nvPr/>
          </p:nvSpPr>
          <p:spPr>
            <a:xfrm>
              <a:off x="6623050" y="431800"/>
              <a:ext cx="520700" cy="320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536" y="105882"/>
                  </a:moveTo>
                  <a:lnTo>
                    <a:pt x="68780" y="103529"/>
                  </a:lnTo>
                  <a:lnTo>
                    <a:pt x="81951" y="96470"/>
                  </a:lnTo>
                  <a:lnTo>
                    <a:pt x="95121" y="82352"/>
                  </a:lnTo>
                  <a:lnTo>
                    <a:pt x="99512" y="70588"/>
                  </a:lnTo>
                  <a:lnTo>
                    <a:pt x="103902" y="61176"/>
                  </a:lnTo>
                  <a:lnTo>
                    <a:pt x="102439" y="54117"/>
                  </a:lnTo>
                  <a:lnTo>
                    <a:pt x="95121" y="40000"/>
                  </a:lnTo>
                  <a:lnTo>
                    <a:pt x="89268" y="32941"/>
                  </a:lnTo>
                  <a:lnTo>
                    <a:pt x="80487" y="25882"/>
                  </a:lnTo>
                  <a:lnTo>
                    <a:pt x="67317" y="18823"/>
                  </a:lnTo>
                  <a:lnTo>
                    <a:pt x="49756" y="14117"/>
                  </a:lnTo>
                  <a:lnTo>
                    <a:pt x="29268" y="14117"/>
                  </a:lnTo>
                  <a:lnTo>
                    <a:pt x="13170" y="11764"/>
                  </a:lnTo>
                  <a:lnTo>
                    <a:pt x="0" y="14117"/>
                  </a:lnTo>
                  <a:lnTo>
                    <a:pt x="4390" y="0"/>
                  </a:lnTo>
                  <a:lnTo>
                    <a:pt x="20487" y="0"/>
                  </a:lnTo>
                  <a:lnTo>
                    <a:pt x="38048" y="0"/>
                  </a:lnTo>
                  <a:lnTo>
                    <a:pt x="42439" y="0"/>
                  </a:lnTo>
                  <a:lnTo>
                    <a:pt x="60000" y="7058"/>
                  </a:lnTo>
                  <a:lnTo>
                    <a:pt x="60000" y="2352"/>
                  </a:lnTo>
                  <a:lnTo>
                    <a:pt x="55609" y="2352"/>
                  </a:lnTo>
                  <a:lnTo>
                    <a:pt x="68780" y="7058"/>
                  </a:lnTo>
                  <a:lnTo>
                    <a:pt x="84878" y="14117"/>
                  </a:lnTo>
                  <a:lnTo>
                    <a:pt x="99512" y="21176"/>
                  </a:lnTo>
                  <a:lnTo>
                    <a:pt x="115609" y="40000"/>
                  </a:lnTo>
                  <a:lnTo>
                    <a:pt x="120000" y="47058"/>
                  </a:lnTo>
                  <a:lnTo>
                    <a:pt x="120000" y="56470"/>
                  </a:lnTo>
                  <a:lnTo>
                    <a:pt x="120000" y="70588"/>
                  </a:lnTo>
                  <a:lnTo>
                    <a:pt x="118536" y="77647"/>
                  </a:lnTo>
                  <a:lnTo>
                    <a:pt x="115609" y="84705"/>
                  </a:lnTo>
                  <a:lnTo>
                    <a:pt x="102439" y="98823"/>
                  </a:lnTo>
                  <a:lnTo>
                    <a:pt x="64390" y="120000"/>
                  </a:lnTo>
                  <a:lnTo>
                    <a:pt x="58536" y="10588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Shape 799"/>
            <p:cNvSpPr/>
            <p:nvPr/>
          </p:nvSpPr>
          <p:spPr>
            <a:xfrm>
              <a:off x="6897686" y="450850"/>
              <a:ext cx="506412" cy="3540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00" y="115714"/>
                  </a:moveTo>
                  <a:lnTo>
                    <a:pt x="31500" y="109285"/>
                  </a:lnTo>
                  <a:lnTo>
                    <a:pt x="54000" y="100714"/>
                  </a:lnTo>
                  <a:lnTo>
                    <a:pt x="79500" y="87857"/>
                  </a:lnTo>
                  <a:lnTo>
                    <a:pt x="90000" y="77142"/>
                  </a:lnTo>
                  <a:lnTo>
                    <a:pt x="97500" y="62142"/>
                  </a:lnTo>
                  <a:lnTo>
                    <a:pt x="97500" y="51428"/>
                  </a:lnTo>
                  <a:lnTo>
                    <a:pt x="97500" y="42857"/>
                  </a:lnTo>
                  <a:lnTo>
                    <a:pt x="93000" y="36428"/>
                  </a:lnTo>
                  <a:lnTo>
                    <a:pt x="84000" y="23571"/>
                  </a:lnTo>
                  <a:lnTo>
                    <a:pt x="72000" y="12857"/>
                  </a:lnTo>
                  <a:lnTo>
                    <a:pt x="58500" y="6428"/>
                  </a:lnTo>
                  <a:lnTo>
                    <a:pt x="48000" y="4285"/>
                  </a:lnTo>
                  <a:lnTo>
                    <a:pt x="61500" y="0"/>
                  </a:lnTo>
                  <a:lnTo>
                    <a:pt x="79500" y="4285"/>
                  </a:lnTo>
                  <a:lnTo>
                    <a:pt x="97500" y="10714"/>
                  </a:lnTo>
                  <a:lnTo>
                    <a:pt x="106500" y="17142"/>
                  </a:lnTo>
                  <a:lnTo>
                    <a:pt x="112500" y="25714"/>
                  </a:lnTo>
                  <a:lnTo>
                    <a:pt x="117000" y="32142"/>
                  </a:lnTo>
                  <a:lnTo>
                    <a:pt x="120000" y="38571"/>
                  </a:lnTo>
                  <a:lnTo>
                    <a:pt x="120000" y="51428"/>
                  </a:lnTo>
                  <a:lnTo>
                    <a:pt x="117000" y="62142"/>
                  </a:lnTo>
                  <a:lnTo>
                    <a:pt x="111000" y="70714"/>
                  </a:lnTo>
                  <a:lnTo>
                    <a:pt x="102000" y="81428"/>
                  </a:lnTo>
                  <a:lnTo>
                    <a:pt x="90000" y="89999"/>
                  </a:lnTo>
                  <a:lnTo>
                    <a:pt x="85500" y="94285"/>
                  </a:lnTo>
                  <a:lnTo>
                    <a:pt x="67500" y="102857"/>
                  </a:lnTo>
                  <a:lnTo>
                    <a:pt x="37500" y="113571"/>
                  </a:lnTo>
                  <a:lnTo>
                    <a:pt x="0" y="119999"/>
                  </a:lnTo>
                  <a:lnTo>
                    <a:pt x="1500" y="115714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Shape 800"/>
            <p:cNvSpPr/>
            <p:nvPr/>
          </p:nvSpPr>
          <p:spPr>
            <a:xfrm>
              <a:off x="6807200" y="468312"/>
              <a:ext cx="838199" cy="4079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81" y="103384"/>
                  </a:moveTo>
                  <a:lnTo>
                    <a:pt x="12727" y="97846"/>
                  </a:lnTo>
                  <a:lnTo>
                    <a:pt x="35454" y="94153"/>
                  </a:lnTo>
                  <a:lnTo>
                    <a:pt x="53636" y="86769"/>
                  </a:lnTo>
                  <a:lnTo>
                    <a:pt x="64545" y="77538"/>
                  </a:lnTo>
                  <a:lnTo>
                    <a:pt x="69090" y="72000"/>
                  </a:lnTo>
                  <a:lnTo>
                    <a:pt x="75454" y="64615"/>
                  </a:lnTo>
                  <a:lnTo>
                    <a:pt x="80909" y="55384"/>
                  </a:lnTo>
                  <a:lnTo>
                    <a:pt x="85454" y="48000"/>
                  </a:lnTo>
                  <a:lnTo>
                    <a:pt x="86363" y="38769"/>
                  </a:lnTo>
                  <a:lnTo>
                    <a:pt x="85454" y="27692"/>
                  </a:lnTo>
                  <a:lnTo>
                    <a:pt x="83636" y="22153"/>
                  </a:lnTo>
                  <a:lnTo>
                    <a:pt x="80909" y="14769"/>
                  </a:lnTo>
                  <a:lnTo>
                    <a:pt x="77272" y="5538"/>
                  </a:lnTo>
                  <a:lnTo>
                    <a:pt x="70000" y="0"/>
                  </a:lnTo>
                  <a:lnTo>
                    <a:pt x="80000" y="0"/>
                  </a:lnTo>
                  <a:lnTo>
                    <a:pt x="88181" y="3692"/>
                  </a:lnTo>
                  <a:lnTo>
                    <a:pt x="99090" y="5538"/>
                  </a:lnTo>
                  <a:lnTo>
                    <a:pt x="107272" y="11076"/>
                  </a:lnTo>
                  <a:lnTo>
                    <a:pt x="114545" y="20307"/>
                  </a:lnTo>
                  <a:lnTo>
                    <a:pt x="118181" y="25846"/>
                  </a:lnTo>
                  <a:lnTo>
                    <a:pt x="120000" y="33230"/>
                  </a:lnTo>
                  <a:lnTo>
                    <a:pt x="118181" y="44307"/>
                  </a:lnTo>
                  <a:lnTo>
                    <a:pt x="115454" y="53538"/>
                  </a:lnTo>
                  <a:lnTo>
                    <a:pt x="111818" y="60923"/>
                  </a:lnTo>
                  <a:lnTo>
                    <a:pt x="104545" y="70153"/>
                  </a:lnTo>
                  <a:lnTo>
                    <a:pt x="94545" y="77538"/>
                  </a:lnTo>
                  <a:lnTo>
                    <a:pt x="71818" y="92307"/>
                  </a:lnTo>
                  <a:lnTo>
                    <a:pt x="42727" y="105230"/>
                  </a:lnTo>
                  <a:lnTo>
                    <a:pt x="30000" y="110769"/>
                  </a:lnTo>
                  <a:lnTo>
                    <a:pt x="30000" y="108923"/>
                  </a:lnTo>
                  <a:lnTo>
                    <a:pt x="24545" y="110769"/>
                  </a:lnTo>
                  <a:lnTo>
                    <a:pt x="12727" y="114461"/>
                  </a:lnTo>
                  <a:lnTo>
                    <a:pt x="4545" y="116307"/>
                  </a:lnTo>
                  <a:lnTo>
                    <a:pt x="0" y="120000"/>
                  </a:lnTo>
                  <a:lnTo>
                    <a:pt x="2727" y="114461"/>
                  </a:lnTo>
                  <a:lnTo>
                    <a:pt x="5454" y="108923"/>
                  </a:lnTo>
                  <a:lnTo>
                    <a:pt x="8181" y="103384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Shape 801"/>
            <p:cNvSpPr/>
            <p:nvPr/>
          </p:nvSpPr>
          <p:spPr>
            <a:xfrm>
              <a:off x="6807200" y="863600"/>
              <a:ext cx="165100" cy="88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8571"/>
                  </a:moveTo>
                  <a:lnTo>
                    <a:pt x="0" y="42857"/>
                  </a:lnTo>
                  <a:lnTo>
                    <a:pt x="13846" y="25714"/>
                  </a:lnTo>
                  <a:lnTo>
                    <a:pt x="64615" y="8571"/>
                  </a:lnTo>
                  <a:lnTo>
                    <a:pt x="120000" y="0"/>
                  </a:lnTo>
                  <a:lnTo>
                    <a:pt x="69230" y="42857"/>
                  </a:lnTo>
                  <a:lnTo>
                    <a:pt x="41538" y="77142"/>
                  </a:lnTo>
                  <a:lnTo>
                    <a:pt x="13846" y="119999"/>
                  </a:lnTo>
                  <a:lnTo>
                    <a:pt x="9230" y="94285"/>
                  </a:lnTo>
                  <a:lnTo>
                    <a:pt x="0" y="68571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Shape 802"/>
            <p:cNvSpPr/>
            <p:nvPr/>
          </p:nvSpPr>
          <p:spPr>
            <a:xfrm>
              <a:off x="6826250" y="438150"/>
              <a:ext cx="914400" cy="571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37" y="113333"/>
                  </a:moveTo>
                  <a:lnTo>
                    <a:pt x="0" y="109333"/>
                  </a:lnTo>
                  <a:lnTo>
                    <a:pt x="2482" y="105333"/>
                  </a:lnTo>
                  <a:lnTo>
                    <a:pt x="9103" y="97333"/>
                  </a:lnTo>
                  <a:lnTo>
                    <a:pt x="19862" y="90666"/>
                  </a:lnTo>
                  <a:lnTo>
                    <a:pt x="36413" y="85333"/>
                  </a:lnTo>
                  <a:lnTo>
                    <a:pt x="63724" y="74666"/>
                  </a:lnTo>
                  <a:lnTo>
                    <a:pt x="83586" y="65333"/>
                  </a:lnTo>
                  <a:lnTo>
                    <a:pt x="92689" y="58666"/>
                  </a:lnTo>
                  <a:lnTo>
                    <a:pt x="99310" y="50666"/>
                  </a:lnTo>
                  <a:lnTo>
                    <a:pt x="104275" y="45333"/>
                  </a:lnTo>
                  <a:lnTo>
                    <a:pt x="106758" y="38666"/>
                  </a:lnTo>
                  <a:lnTo>
                    <a:pt x="107586" y="30666"/>
                  </a:lnTo>
                  <a:lnTo>
                    <a:pt x="105103" y="25333"/>
                  </a:lnTo>
                  <a:lnTo>
                    <a:pt x="101793" y="18666"/>
                  </a:lnTo>
                  <a:lnTo>
                    <a:pt x="95172" y="14666"/>
                  </a:lnTo>
                  <a:lnTo>
                    <a:pt x="87724" y="10666"/>
                  </a:lnTo>
                  <a:lnTo>
                    <a:pt x="77793" y="6666"/>
                  </a:lnTo>
                  <a:lnTo>
                    <a:pt x="68689" y="5333"/>
                  </a:lnTo>
                  <a:lnTo>
                    <a:pt x="60413" y="6666"/>
                  </a:lnTo>
                  <a:lnTo>
                    <a:pt x="46344" y="2666"/>
                  </a:lnTo>
                  <a:lnTo>
                    <a:pt x="58758" y="0"/>
                  </a:lnTo>
                  <a:lnTo>
                    <a:pt x="77793" y="0"/>
                  </a:lnTo>
                  <a:lnTo>
                    <a:pt x="87724" y="2666"/>
                  </a:lnTo>
                  <a:lnTo>
                    <a:pt x="97655" y="6666"/>
                  </a:lnTo>
                  <a:lnTo>
                    <a:pt x="107586" y="13333"/>
                  </a:lnTo>
                  <a:lnTo>
                    <a:pt x="115034" y="18666"/>
                  </a:lnTo>
                  <a:lnTo>
                    <a:pt x="117517" y="26666"/>
                  </a:lnTo>
                  <a:lnTo>
                    <a:pt x="120000" y="33333"/>
                  </a:lnTo>
                  <a:lnTo>
                    <a:pt x="120000" y="41333"/>
                  </a:lnTo>
                  <a:lnTo>
                    <a:pt x="117517" y="50666"/>
                  </a:lnTo>
                  <a:lnTo>
                    <a:pt x="114206" y="58666"/>
                  </a:lnTo>
                  <a:lnTo>
                    <a:pt x="105103" y="65333"/>
                  </a:lnTo>
                  <a:lnTo>
                    <a:pt x="92689" y="70666"/>
                  </a:lnTo>
                  <a:lnTo>
                    <a:pt x="76137" y="78666"/>
                  </a:lnTo>
                  <a:lnTo>
                    <a:pt x="60413" y="82666"/>
                  </a:lnTo>
                  <a:lnTo>
                    <a:pt x="45517" y="85333"/>
                  </a:lnTo>
                  <a:lnTo>
                    <a:pt x="31448" y="89333"/>
                  </a:lnTo>
                  <a:lnTo>
                    <a:pt x="19862" y="96000"/>
                  </a:lnTo>
                  <a:lnTo>
                    <a:pt x="16551" y="100000"/>
                  </a:lnTo>
                  <a:lnTo>
                    <a:pt x="12413" y="105333"/>
                  </a:lnTo>
                  <a:lnTo>
                    <a:pt x="11586" y="112000"/>
                  </a:lnTo>
                  <a:lnTo>
                    <a:pt x="11586" y="120000"/>
                  </a:lnTo>
                  <a:lnTo>
                    <a:pt x="4137" y="11333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Shape 803"/>
            <p:cNvSpPr/>
            <p:nvPr/>
          </p:nvSpPr>
          <p:spPr>
            <a:xfrm>
              <a:off x="6921500" y="463550"/>
              <a:ext cx="973136" cy="571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4666"/>
                  </a:moveTo>
                  <a:lnTo>
                    <a:pt x="0" y="106666"/>
                  </a:lnTo>
                  <a:lnTo>
                    <a:pt x="1568" y="100000"/>
                  </a:lnTo>
                  <a:lnTo>
                    <a:pt x="3921" y="96000"/>
                  </a:lnTo>
                  <a:lnTo>
                    <a:pt x="8627" y="92000"/>
                  </a:lnTo>
                  <a:lnTo>
                    <a:pt x="18039" y="85333"/>
                  </a:lnTo>
                  <a:lnTo>
                    <a:pt x="31372" y="81333"/>
                  </a:lnTo>
                  <a:lnTo>
                    <a:pt x="45490" y="80000"/>
                  </a:lnTo>
                  <a:lnTo>
                    <a:pt x="60392" y="73333"/>
                  </a:lnTo>
                  <a:lnTo>
                    <a:pt x="77647" y="68000"/>
                  </a:lnTo>
                  <a:lnTo>
                    <a:pt x="87843" y="61333"/>
                  </a:lnTo>
                  <a:lnTo>
                    <a:pt x="96470" y="53333"/>
                  </a:lnTo>
                  <a:lnTo>
                    <a:pt x="101176" y="45333"/>
                  </a:lnTo>
                  <a:lnTo>
                    <a:pt x="103529" y="37333"/>
                  </a:lnTo>
                  <a:lnTo>
                    <a:pt x="103529" y="28000"/>
                  </a:lnTo>
                  <a:lnTo>
                    <a:pt x="101176" y="20000"/>
                  </a:lnTo>
                  <a:lnTo>
                    <a:pt x="97254" y="13333"/>
                  </a:lnTo>
                  <a:lnTo>
                    <a:pt x="90196" y="5333"/>
                  </a:lnTo>
                  <a:lnTo>
                    <a:pt x="80784" y="0"/>
                  </a:lnTo>
                  <a:lnTo>
                    <a:pt x="94901" y="1333"/>
                  </a:lnTo>
                  <a:lnTo>
                    <a:pt x="103529" y="4000"/>
                  </a:lnTo>
                  <a:lnTo>
                    <a:pt x="110588" y="9333"/>
                  </a:lnTo>
                  <a:lnTo>
                    <a:pt x="117647" y="16000"/>
                  </a:lnTo>
                  <a:lnTo>
                    <a:pt x="120000" y="20000"/>
                  </a:lnTo>
                  <a:lnTo>
                    <a:pt x="120000" y="24000"/>
                  </a:lnTo>
                  <a:lnTo>
                    <a:pt x="120000" y="28000"/>
                  </a:lnTo>
                  <a:lnTo>
                    <a:pt x="118431" y="33333"/>
                  </a:lnTo>
                  <a:lnTo>
                    <a:pt x="113725" y="41333"/>
                  </a:lnTo>
                  <a:lnTo>
                    <a:pt x="106666" y="49333"/>
                  </a:lnTo>
                  <a:lnTo>
                    <a:pt x="99607" y="56000"/>
                  </a:lnTo>
                  <a:lnTo>
                    <a:pt x="90196" y="61333"/>
                  </a:lnTo>
                  <a:lnTo>
                    <a:pt x="69019" y="73333"/>
                  </a:lnTo>
                  <a:lnTo>
                    <a:pt x="41568" y="84000"/>
                  </a:lnTo>
                  <a:lnTo>
                    <a:pt x="24313" y="90666"/>
                  </a:lnTo>
                  <a:lnTo>
                    <a:pt x="13333" y="96000"/>
                  </a:lnTo>
                  <a:lnTo>
                    <a:pt x="8627" y="102666"/>
                  </a:lnTo>
                  <a:lnTo>
                    <a:pt x="7058" y="104000"/>
                  </a:lnTo>
                  <a:lnTo>
                    <a:pt x="6274" y="106666"/>
                  </a:lnTo>
                  <a:lnTo>
                    <a:pt x="6274" y="110666"/>
                  </a:lnTo>
                  <a:lnTo>
                    <a:pt x="7058" y="116000"/>
                  </a:lnTo>
                  <a:lnTo>
                    <a:pt x="9411" y="120000"/>
                  </a:lnTo>
                  <a:lnTo>
                    <a:pt x="0" y="114666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Shape 804"/>
            <p:cNvSpPr/>
            <p:nvPr/>
          </p:nvSpPr>
          <p:spPr>
            <a:xfrm>
              <a:off x="6972300" y="468312"/>
              <a:ext cx="1016000" cy="6175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50" y="112577"/>
                  </a:moveTo>
                  <a:lnTo>
                    <a:pt x="3000" y="108865"/>
                  </a:lnTo>
                  <a:lnTo>
                    <a:pt x="750" y="105154"/>
                  </a:lnTo>
                  <a:lnTo>
                    <a:pt x="0" y="101443"/>
                  </a:lnTo>
                  <a:lnTo>
                    <a:pt x="750" y="95257"/>
                  </a:lnTo>
                  <a:lnTo>
                    <a:pt x="2250" y="94020"/>
                  </a:lnTo>
                  <a:lnTo>
                    <a:pt x="7500" y="90309"/>
                  </a:lnTo>
                  <a:lnTo>
                    <a:pt x="17250" y="84123"/>
                  </a:lnTo>
                  <a:lnTo>
                    <a:pt x="33750" y="77938"/>
                  </a:lnTo>
                  <a:lnTo>
                    <a:pt x="60000" y="66804"/>
                  </a:lnTo>
                  <a:lnTo>
                    <a:pt x="80250" y="58144"/>
                  </a:lnTo>
                  <a:lnTo>
                    <a:pt x="89250" y="51958"/>
                  </a:lnTo>
                  <a:lnTo>
                    <a:pt x="97500" y="44536"/>
                  </a:lnTo>
                  <a:lnTo>
                    <a:pt x="104250" y="37113"/>
                  </a:lnTo>
                  <a:lnTo>
                    <a:pt x="107250" y="29690"/>
                  </a:lnTo>
                  <a:lnTo>
                    <a:pt x="109500" y="25979"/>
                  </a:lnTo>
                  <a:lnTo>
                    <a:pt x="109500" y="21030"/>
                  </a:lnTo>
                  <a:lnTo>
                    <a:pt x="108750" y="17319"/>
                  </a:lnTo>
                  <a:lnTo>
                    <a:pt x="107250" y="13608"/>
                  </a:lnTo>
                  <a:lnTo>
                    <a:pt x="99750" y="6185"/>
                  </a:lnTo>
                  <a:lnTo>
                    <a:pt x="97500" y="3711"/>
                  </a:lnTo>
                  <a:lnTo>
                    <a:pt x="89250" y="0"/>
                  </a:lnTo>
                  <a:lnTo>
                    <a:pt x="98250" y="2474"/>
                  </a:lnTo>
                  <a:lnTo>
                    <a:pt x="107250" y="7422"/>
                  </a:lnTo>
                  <a:lnTo>
                    <a:pt x="114750" y="17319"/>
                  </a:lnTo>
                  <a:lnTo>
                    <a:pt x="117750" y="22268"/>
                  </a:lnTo>
                  <a:lnTo>
                    <a:pt x="120000" y="28453"/>
                  </a:lnTo>
                  <a:lnTo>
                    <a:pt x="120000" y="29690"/>
                  </a:lnTo>
                  <a:lnTo>
                    <a:pt x="119250" y="35876"/>
                  </a:lnTo>
                  <a:lnTo>
                    <a:pt x="115500" y="40824"/>
                  </a:lnTo>
                  <a:lnTo>
                    <a:pt x="107250" y="48247"/>
                  </a:lnTo>
                  <a:lnTo>
                    <a:pt x="99750" y="54432"/>
                  </a:lnTo>
                  <a:lnTo>
                    <a:pt x="91500" y="58144"/>
                  </a:lnTo>
                  <a:lnTo>
                    <a:pt x="84000" y="61855"/>
                  </a:lnTo>
                  <a:lnTo>
                    <a:pt x="78000" y="63092"/>
                  </a:lnTo>
                  <a:lnTo>
                    <a:pt x="66000" y="70515"/>
                  </a:lnTo>
                  <a:lnTo>
                    <a:pt x="51750" y="76701"/>
                  </a:lnTo>
                  <a:lnTo>
                    <a:pt x="40500" y="80412"/>
                  </a:lnTo>
                  <a:lnTo>
                    <a:pt x="35250" y="84123"/>
                  </a:lnTo>
                  <a:lnTo>
                    <a:pt x="26250" y="90309"/>
                  </a:lnTo>
                  <a:lnTo>
                    <a:pt x="24000" y="94020"/>
                  </a:lnTo>
                  <a:lnTo>
                    <a:pt x="22500" y="98969"/>
                  </a:lnTo>
                  <a:lnTo>
                    <a:pt x="21750" y="105154"/>
                  </a:lnTo>
                  <a:lnTo>
                    <a:pt x="21750" y="110103"/>
                  </a:lnTo>
                  <a:lnTo>
                    <a:pt x="24000" y="120000"/>
                  </a:lnTo>
                  <a:lnTo>
                    <a:pt x="5250" y="112577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Shape 805"/>
            <p:cNvSpPr/>
            <p:nvPr/>
          </p:nvSpPr>
          <p:spPr>
            <a:xfrm>
              <a:off x="7162800" y="869950"/>
              <a:ext cx="222250" cy="2349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85" y="110270"/>
                  </a:moveTo>
                  <a:lnTo>
                    <a:pt x="0" y="90810"/>
                  </a:lnTo>
                  <a:lnTo>
                    <a:pt x="0" y="74594"/>
                  </a:lnTo>
                  <a:lnTo>
                    <a:pt x="0" y="55135"/>
                  </a:lnTo>
                  <a:lnTo>
                    <a:pt x="10285" y="45405"/>
                  </a:lnTo>
                  <a:lnTo>
                    <a:pt x="20571" y="35675"/>
                  </a:lnTo>
                  <a:lnTo>
                    <a:pt x="58285" y="22702"/>
                  </a:lnTo>
                  <a:lnTo>
                    <a:pt x="78857" y="12972"/>
                  </a:lnTo>
                  <a:lnTo>
                    <a:pt x="120000" y="0"/>
                  </a:lnTo>
                  <a:lnTo>
                    <a:pt x="113142" y="6486"/>
                  </a:lnTo>
                  <a:lnTo>
                    <a:pt x="89142" y="16216"/>
                  </a:lnTo>
                  <a:lnTo>
                    <a:pt x="68571" y="32432"/>
                  </a:lnTo>
                  <a:lnTo>
                    <a:pt x="51428" y="45405"/>
                  </a:lnTo>
                  <a:lnTo>
                    <a:pt x="48000" y="61621"/>
                  </a:lnTo>
                  <a:lnTo>
                    <a:pt x="48000" y="81081"/>
                  </a:lnTo>
                  <a:lnTo>
                    <a:pt x="58285" y="94054"/>
                  </a:lnTo>
                  <a:lnTo>
                    <a:pt x="72000" y="120000"/>
                  </a:lnTo>
                  <a:lnTo>
                    <a:pt x="10285" y="11027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Shape 806"/>
            <p:cNvSpPr/>
            <p:nvPr/>
          </p:nvSpPr>
          <p:spPr>
            <a:xfrm>
              <a:off x="7258050" y="850900"/>
              <a:ext cx="230186" cy="2603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lnTo>
                    <a:pt x="30000" y="117073"/>
                  </a:lnTo>
                  <a:lnTo>
                    <a:pt x="10000" y="99512"/>
                  </a:lnTo>
                  <a:lnTo>
                    <a:pt x="0" y="81951"/>
                  </a:lnTo>
                  <a:lnTo>
                    <a:pt x="0" y="64390"/>
                  </a:lnTo>
                  <a:lnTo>
                    <a:pt x="6666" y="49756"/>
                  </a:lnTo>
                  <a:lnTo>
                    <a:pt x="16666" y="38048"/>
                  </a:lnTo>
                  <a:lnTo>
                    <a:pt x="36666" y="29268"/>
                  </a:lnTo>
                  <a:lnTo>
                    <a:pt x="60000" y="20487"/>
                  </a:lnTo>
                  <a:lnTo>
                    <a:pt x="80000" y="8780"/>
                  </a:lnTo>
                  <a:lnTo>
                    <a:pt x="120000" y="0"/>
                  </a:lnTo>
                  <a:lnTo>
                    <a:pt x="86666" y="20487"/>
                  </a:lnTo>
                  <a:lnTo>
                    <a:pt x="56666" y="40975"/>
                  </a:lnTo>
                  <a:lnTo>
                    <a:pt x="46666" y="49756"/>
                  </a:lnTo>
                  <a:lnTo>
                    <a:pt x="40000" y="64390"/>
                  </a:lnTo>
                  <a:lnTo>
                    <a:pt x="40000" y="76097"/>
                  </a:lnTo>
                  <a:lnTo>
                    <a:pt x="46666" y="99512"/>
                  </a:lnTo>
                  <a:lnTo>
                    <a:pt x="70000" y="120000"/>
                  </a:lnTo>
                  <a:lnTo>
                    <a:pt x="6000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Shape 807"/>
            <p:cNvSpPr/>
            <p:nvPr/>
          </p:nvSpPr>
          <p:spPr>
            <a:xfrm>
              <a:off x="7334250" y="793750"/>
              <a:ext cx="336549" cy="317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905" y="120000"/>
                  </a:moveTo>
                  <a:lnTo>
                    <a:pt x="6792" y="103200"/>
                  </a:lnTo>
                  <a:lnTo>
                    <a:pt x="4528" y="91200"/>
                  </a:lnTo>
                  <a:lnTo>
                    <a:pt x="0" y="84000"/>
                  </a:lnTo>
                  <a:lnTo>
                    <a:pt x="4528" y="74400"/>
                  </a:lnTo>
                  <a:lnTo>
                    <a:pt x="6792" y="62400"/>
                  </a:lnTo>
                  <a:lnTo>
                    <a:pt x="13584" y="55200"/>
                  </a:lnTo>
                  <a:lnTo>
                    <a:pt x="38490" y="33600"/>
                  </a:lnTo>
                  <a:lnTo>
                    <a:pt x="70188" y="14400"/>
                  </a:lnTo>
                  <a:lnTo>
                    <a:pt x="104150" y="4800"/>
                  </a:lnTo>
                  <a:lnTo>
                    <a:pt x="120000" y="0"/>
                  </a:lnTo>
                  <a:lnTo>
                    <a:pt x="76981" y="19200"/>
                  </a:lnTo>
                  <a:lnTo>
                    <a:pt x="52075" y="33600"/>
                  </a:lnTo>
                  <a:lnTo>
                    <a:pt x="38490" y="48000"/>
                  </a:lnTo>
                  <a:lnTo>
                    <a:pt x="33962" y="52800"/>
                  </a:lnTo>
                  <a:lnTo>
                    <a:pt x="27169" y="67200"/>
                  </a:lnTo>
                  <a:lnTo>
                    <a:pt x="27169" y="81600"/>
                  </a:lnTo>
                  <a:lnTo>
                    <a:pt x="33962" y="96000"/>
                  </a:lnTo>
                  <a:lnTo>
                    <a:pt x="45283" y="105600"/>
                  </a:lnTo>
                  <a:lnTo>
                    <a:pt x="58867" y="120000"/>
                  </a:lnTo>
                  <a:lnTo>
                    <a:pt x="24905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Shape 808"/>
            <p:cNvSpPr/>
            <p:nvPr/>
          </p:nvSpPr>
          <p:spPr>
            <a:xfrm>
              <a:off x="7613650" y="1130300"/>
              <a:ext cx="1587" cy="12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Shape 809"/>
            <p:cNvSpPr/>
            <p:nvPr/>
          </p:nvSpPr>
          <p:spPr>
            <a:xfrm>
              <a:off x="7410450" y="247650"/>
              <a:ext cx="687387" cy="8826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444" y="42302"/>
                  </a:moveTo>
                  <a:lnTo>
                    <a:pt x="117777" y="45755"/>
                  </a:lnTo>
                  <a:lnTo>
                    <a:pt x="120000" y="48345"/>
                  </a:lnTo>
                  <a:lnTo>
                    <a:pt x="120000" y="52661"/>
                  </a:lnTo>
                  <a:lnTo>
                    <a:pt x="117777" y="56115"/>
                  </a:lnTo>
                  <a:lnTo>
                    <a:pt x="113333" y="60431"/>
                  </a:lnTo>
                  <a:lnTo>
                    <a:pt x="106666" y="63021"/>
                  </a:lnTo>
                  <a:lnTo>
                    <a:pt x="96666" y="65611"/>
                  </a:lnTo>
                  <a:lnTo>
                    <a:pt x="62222" y="71654"/>
                  </a:lnTo>
                  <a:lnTo>
                    <a:pt x="47777" y="75971"/>
                  </a:lnTo>
                  <a:lnTo>
                    <a:pt x="34444" y="79424"/>
                  </a:lnTo>
                  <a:lnTo>
                    <a:pt x="22222" y="86330"/>
                  </a:lnTo>
                  <a:lnTo>
                    <a:pt x="15555" y="90647"/>
                  </a:lnTo>
                  <a:lnTo>
                    <a:pt x="12222" y="95827"/>
                  </a:lnTo>
                  <a:lnTo>
                    <a:pt x="12222" y="101870"/>
                  </a:lnTo>
                  <a:lnTo>
                    <a:pt x="13333" y="107050"/>
                  </a:lnTo>
                  <a:lnTo>
                    <a:pt x="18888" y="112230"/>
                  </a:lnTo>
                  <a:lnTo>
                    <a:pt x="25555" y="116546"/>
                  </a:lnTo>
                  <a:lnTo>
                    <a:pt x="35555" y="120000"/>
                  </a:lnTo>
                  <a:lnTo>
                    <a:pt x="27777" y="117410"/>
                  </a:lnTo>
                  <a:lnTo>
                    <a:pt x="17777" y="117410"/>
                  </a:lnTo>
                  <a:lnTo>
                    <a:pt x="17777" y="117410"/>
                  </a:lnTo>
                  <a:lnTo>
                    <a:pt x="10000" y="113956"/>
                  </a:lnTo>
                  <a:lnTo>
                    <a:pt x="5555" y="108776"/>
                  </a:lnTo>
                  <a:lnTo>
                    <a:pt x="2222" y="101870"/>
                  </a:lnTo>
                  <a:lnTo>
                    <a:pt x="2222" y="98417"/>
                  </a:lnTo>
                  <a:lnTo>
                    <a:pt x="5555" y="94100"/>
                  </a:lnTo>
                  <a:lnTo>
                    <a:pt x="6666" y="91510"/>
                  </a:lnTo>
                  <a:lnTo>
                    <a:pt x="13333" y="88057"/>
                  </a:lnTo>
                  <a:lnTo>
                    <a:pt x="27777" y="81151"/>
                  </a:lnTo>
                  <a:lnTo>
                    <a:pt x="52222" y="74244"/>
                  </a:lnTo>
                  <a:lnTo>
                    <a:pt x="52222" y="73381"/>
                  </a:lnTo>
                  <a:lnTo>
                    <a:pt x="72222" y="68201"/>
                  </a:lnTo>
                  <a:lnTo>
                    <a:pt x="82222" y="63884"/>
                  </a:lnTo>
                  <a:lnTo>
                    <a:pt x="94444" y="60431"/>
                  </a:lnTo>
                  <a:lnTo>
                    <a:pt x="100000" y="55251"/>
                  </a:lnTo>
                  <a:lnTo>
                    <a:pt x="101111" y="50935"/>
                  </a:lnTo>
                  <a:lnTo>
                    <a:pt x="101111" y="50071"/>
                  </a:lnTo>
                  <a:lnTo>
                    <a:pt x="96666" y="43165"/>
                  </a:lnTo>
                  <a:lnTo>
                    <a:pt x="90000" y="37985"/>
                  </a:lnTo>
                  <a:lnTo>
                    <a:pt x="78888" y="34532"/>
                  </a:lnTo>
                  <a:lnTo>
                    <a:pt x="68888" y="31942"/>
                  </a:lnTo>
                  <a:lnTo>
                    <a:pt x="52222" y="29352"/>
                  </a:lnTo>
                  <a:lnTo>
                    <a:pt x="42222" y="27625"/>
                  </a:lnTo>
                  <a:lnTo>
                    <a:pt x="25555" y="25035"/>
                  </a:lnTo>
                  <a:lnTo>
                    <a:pt x="12222" y="20719"/>
                  </a:lnTo>
                  <a:lnTo>
                    <a:pt x="6666" y="18129"/>
                  </a:lnTo>
                  <a:lnTo>
                    <a:pt x="2222" y="17266"/>
                  </a:lnTo>
                  <a:lnTo>
                    <a:pt x="0" y="14676"/>
                  </a:lnTo>
                  <a:lnTo>
                    <a:pt x="0" y="12086"/>
                  </a:lnTo>
                  <a:lnTo>
                    <a:pt x="2222" y="10359"/>
                  </a:lnTo>
                  <a:lnTo>
                    <a:pt x="8888" y="5179"/>
                  </a:lnTo>
                  <a:lnTo>
                    <a:pt x="15555" y="2589"/>
                  </a:lnTo>
                  <a:lnTo>
                    <a:pt x="25555" y="1726"/>
                  </a:lnTo>
                  <a:lnTo>
                    <a:pt x="38888" y="0"/>
                  </a:lnTo>
                  <a:lnTo>
                    <a:pt x="54444" y="0"/>
                  </a:lnTo>
                  <a:lnTo>
                    <a:pt x="45555" y="1726"/>
                  </a:lnTo>
                  <a:lnTo>
                    <a:pt x="41111" y="4316"/>
                  </a:lnTo>
                  <a:lnTo>
                    <a:pt x="35555" y="6906"/>
                  </a:lnTo>
                  <a:lnTo>
                    <a:pt x="34444" y="9496"/>
                  </a:lnTo>
                  <a:lnTo>
                    <a:pt x="32222" y="12949"/>
                  </a:lnTo>
                  <a:lnTo>
                    <a:pt x="34444" y="15539"/>
                  </a:lnTo>
                  <a:lnTo>
                    <a:pt x="41111" y="19856"/>
                  </a:lnTo>
                  <a:lnTo>
                    <a:pt x="45555" y="22446"/>
                  </a:lnTo>
                  <a:lnTo>
                    <a:pt x="52222" y="25035"/>
                  </a:lnTo>
                  <a:lnTo>
                    <a:pt x="62222" y="25899"/>
                  </a:lnTo>
                  <a:lnTo>
                    <a:pt x="74444" y="27625"/>
                  </a:lnTo>
                  <a:lnTo>
                    <a:pt x="93333" y="25899"/>
                  </a:lnTo>
                  <a:lnTo>
                    <a:pt x="93333" y="29352"/>
                  </a:lnTo>
                  <a:lnTo>
                    <a:pt x="93333" y="30215"/>
                  </a:lnTo>
                  <a:lnTo>
                    <a:pt x="93333" y="31942"/>
                  </a:lnTo>
                  <a:lnTo>
                    <a:pt x="94444" y="35395"/>
                  </a:lnTo>
                  <a:lnTo>
                    <a:pt x="100000" y="37985"/>
                  </a:lnTo>
                  <a:lnTo>
                    <a:pt x="114444" y="4230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Shape 810"/>
            <p:cNvSpPr/>
            <p:nvPr/>
          </p:nvSpPr>
          <p:spPr>
            <a:xfrm>
              <a:off x="7607300" y="247650"/>
              <a:ext cx="338136" cy="190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6000"/>
                  </a:moveTo>
                  <a:lnTo>
                    <a:pt x="81509" y="120000"/>
                  </a:lnTo>
                  <a:lnTo>
                    <a:pt x="56603" y="116000"/>
                  </a:lnTo>
                  <a:lnTo>
                    <a:pt x="36226" y="108000"/>
                  </a:lnTo>
                  <a:lnTo>
                    <a:pt x="27169" y="96000"/>
                  </a:lnTo>
                  <a:lnTo>
                    <a:pt x="13584" y="84000"/>
                  </a:lnTo>
                  <a:lnTo>
                    <a:pt x="2264" y="72000"/>
                  </a:lnTo>
                  <a:lnTo>
                    <a:pt x="0" y="60000"/>
                  </a:lnTo>
                  <a:lnTo>
                    <a:pt x="0" y="48000"/>
                  </a:lnTo>
                  <a:lnTo>
                    <a:pt x="6792" y="32000"/>
                  </a:lnTo>
                  <a:lnTo>
                    <a:pt x="15849" y="20000"/>
                  </a:lnTo>
                  <a:lnTo>
                    <a:pt x="33962" y="8000"/>
                  </a:lnTo>
                  <a:lnTo>
                    <a:pt x="47547" y="0"/>
                  </a:lnTo>
                  <a:lnTo>
                    <a:pt x="81509" y="8000"/>
                  </a:lnTo>
                  <a:lnTo>
                    <a:pt x="61132" y="12000"/>
                  </a:lnTo>
                  <a:lnTo>
                    <a:pt x="54339" y="12000"/>
                  </a:lnTo>
                  <a:lnTo>
                    <a:pt x="36226" y="24000"/>
                  </a:lnTo>
                  <a:lnTo>
                    <a:pt x="27169" y="44000"/>
                  </a:lnTo>
                  <a:lnTo>
                    <a:pt x="27169" y="60000"/>
                  </a:lnTo>
                  <a:lnTo>
                    <a:pt x="29433" y="72000"/>
                  </a:lnTo>
                  <a:lnTo>
                    <a:pt x="36226" y="80000"/>
                  </a:lnTo>
                  <a:lnTo>
                    <a:pt x="43018" y="92000"/>
                  </a:lnTo>
                  <a:lnTo>
                    <a:pt x="74716" y="104000"/>
                  </a:lnTo>
                  <a:lnTo>
                    <a:pt x="101886" y="116000"/>
                  </a:lnTo>
                  <a:lnTo>
                    <a:pt x="120000" y="116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Shape 811"/>
            <p:cNvSpPr/>
            <p:nvPr/>
          </p:nvSpPr>
          <p:spPr>
            <a:xfrm>
              <a:off x="7689850" y="260350"/>
              <a:ext cx="269874" cy="1587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418" y="120000"/>
                  </a:moveTo>
                  <a:lnTo>
                    <a:pt x="58604" y="115200"/>
                  </a:lnTo>
                  <a:lnTo>
                    <a:pt x="22325" y="91200"/>
                  </a:lnTo>
                  <a:lnTo>
                    <a:pt x="8372" y="86400"/>
                  </a:lnTo>
                  <a:lnTo>
                    <a:pt x="5581" y="72000"/>
                  </a:lnTo>
                  <a:lnTo>
                    <a:pt x="0" y="62400"/>
                  </a:lnTo>
                  <a:lnTo>
                    <a:pt x="0" y="43200"/>
                  </a:lnTo>
                  <a:lnTo>
                    <a:pt x="8372" y="28800"/>
                  </a:lnTo>
                  <a:lnTo>
                    <a:pt x="30697" y="14400"/>
                  </a:lnTo>
                  <a:lnTo>
                    <a:pt x="47441" y="4800"/>
                  </a:lnTo>
                  <a:lnTo>
                    <a:pt x="80930" y="0"/>
                  </a:lnTo>
                  <a:lnTo>
                    <a:pt x="50232" y="19200"/>
                  </a:lnTo>
                  <a:lnTo>
                    <a:pt x="39069" y="33600"/>
                  </a:lnTo>
                  <a:lnTo>
                    <a:pt x="33488" y="57600"/>
                  </a:lnTo>
                  <a:lnTo>
                    <a:pt x="33488" y="62400"/>
                  </a:lnTo>
                  <a:lnTo>
                    <a:pt x="41860" y="86400"/>
                  </a:lnTo>
                  <a:lnTo>
                    <a:pt x="66976" y="100800"/>
                  </a:lnTo>
                  <a:lnTo>
                    <a:pt x="120000" y="115200"/>
                  </a:lnTo>
                  <a:lnTo>
                    <a:pt x="114418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Shape 812"/>
            <p:cNvSpPr/>
            <p:nvPr/>
          </p:nvSpPr>
          <p:spPr>
            <a:xfrm>
              <a:off x="7766050" y="260350"/>
              <a:ext cx="222250" cy="1571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285" y="120000"/>
                  </a:moveTo>
                  <a:lnTo>
                    <a:pt x="109714" y="110000"/>
                  </a:lnTo>
                  <a:lnTo>
                    <a:pt x="48000" y="95000"/>
                  </a:lnTo>
                  <a:lnTo>
                    <a:pt x="17142" y="80000"/>
                  </a:lnTo>
                  <a:lnTo>
                    <a:pt x="6857" y="65000"/>
                  </a:lnTo>
                  <a:lnTo>
                    <a:pt x="0" y="60000"/>
                  </a:lnTo>
                  <a:lnTo>
                    <a:pt x="6857" y="45000"/>
                  </a:lnTo>
                  <a:lnTo>
                    <a:pt x="17142" y="35000"/>
                  </a:lnTo>
                  <a:lnTo>
                    <a:pt x="37714" y="15000"/>
                  </a:lnTo>
                  <a:lnTo>
                    <a:pt x="72000" y="5000"/>
                  </a:lnTo>
                  <a:lnTo>
                    <a:pt x="72000" y="0"/>
                  </a:lnTo>
                  <a:lnTo>
                    <a:pt x="85714" y="5000"/>
                  </a:lnTo>
                  <a:lnTo>
                    <a:pt x="96000" y="5000"/>
                  </a:lnTo>
                  <a:lnTo>
                    <a:pt x="61714" y="20000"/>
                  </a:lnTo>
                  <a:lnTo>
                    <a:pt x="41142" y="35000"/>
                  </a:lnTo>
                  <a:lnTo>
                    <a:pt x="37714" y="45000"/>
                  </a:lnTo>
                  <a:lnTo>
                    <a:pt x="30857" y="50000"/>
                  </a:lnTo>
                  <a:lnTo>
                    <a:pt x="37714" y="65000"/>
                  </a:lnTo>
                  <a:lnTo>
                    <a:pt x="41142" y="75000"/>
                  </a:lnTo>
                  <a:lnTo>
                    <a:pt x="68571" y="90000"/>
                  </a:lnTo>
                  <a:lnTo>
                    <a:pt x="120000" y="105000"/>
                  </a:lnTo>
                  <a:lnTo>
                    <a:pt x="106285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Shape 813"/>
            <p:cNvSpPr/>
            <p:nvPr/>
          </p:nvSpPr>
          <p:spPr>
            <a:xfrm>
              <a:off x="7835900" y="266700"/>
              <a:ext cx="438150" cy="1127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7826" y="93333"/>
                  </a:moveTo>
                  <a:lnTo>
                    <a:pt x="45217" y="120000"/>
                  </a:lnTo>
                  <a:lnTo>
                    <a:pt x="15652" y="113333"/>
                  </a:lnTo>
                  <a:lnTo>
                    <a:pt x="5217" y="93333"/>
                  </a:lnTo>
                  <a:lnTo>
                    <a:pt x="1739" y="80000"/>
                  </a:lnTo>
                  <a:lnTo>
                    <a:pt x="0" y="60000"/>
                  </a:lnTo>
                  <a:lnTo>
                    <a:pt x="1739" y="53333"/>
                  </a:lnTo>
                  <a:lnTo>
                    <a:pt x="5217" y="40000"/>
                  </a:lnTo>
                  <a:lnTo>
                    <a:pt x="17391" y="20000"/>
                  </a:lnTo>
                  <a:lnTo>
                    <a:pt x="40000" y="0"/>
                  </a:lnTo>
                  <a:lnTo>
                    <a:pt x="71304" y="20000"/>
                  </a:lnTo>
                  <a:lnTo>
                    <a:pt x="104347" y="33333"/>
                  </a:lnTo>
                  <a:lnTo>
                    <a:pt x="120000" y="40000"/>
                  </a:lnTo>
                  <a:lnTo>
                    <a:pt x="81739" y="73333"/>
                  </a:lnTo>
                  <a:lnTo>
                    <a:pt x="67826" y="9333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Shape 814"/>
            <p:cNvSpPr/>
            <p:nvPr/>
          </p:nvSpPr>
          <p:spPr>
            <a:xfrm>
              <a:off x="8399461" y="1524000"/>
              <a:ext cx="719136" cy="546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3451" y="20930"/>
                  </a:moveTo>
                  <a:lnTo>
                    <a:pt x="64778" y="25116"/>
                  </a:lnTo>
                  <a:lnTo>
                    <a:pt x="40353" y="32093"/>
                  </a:lnTo>
                  <a:lnTo>
                    <a:pt x="19115" y="40465"/>
                  </a:lnTo>
                  <a:lnTo>
                    <a:pt x="11681" y="44651"/>
                  </a:lnTo>
                  <a:lnTo>
                    <a:pt x="5309" y="50232"/>
                  </a:lnTo>
                  <a:lnTo>
                    <a:pt x="0" y="60000"/>
                  </a:lnTo>
                  <a:lnTo>
                    <a:pt x="0" y="69767"/>
                  </a:lnTo>
                  <a:lnTo>
                    <a:pt x="0" y="76744"/>
                  </a:lnTo>
                  <a:lnTo>
                    <a:pt x="5309" y="82325"/>
                  </a:lnTo>
                  <a:lnTo>
                    <a:pt x="9557" y="89302"/>
                  </a:lnTo>
                  <a:lnTo>
                    <a:pt x="18053" y="97674"/>
                  </a:lnTo>
                  <a:lnTo>
                    <a:pt x="28672" y="106046"/>
                  </a:lnTo>
                  <a:lnTo>
                    <a:pt x="43539" y="111627"/>
                  </a:lnTo>
                  <a:lnTo>
                    <a:pt x="62654" y="115813"/>
                  </a:lnTo>
                  <a:lnTo>
                    <a:pt x="84955" y="120000"/>
                  </a:lnTo>
                  <a:lnTo>
                    <a:pt x="84955" y="118604"/>
                  </a:lnTo>
                  <a:lnTo>
                    <a:pt x="75398" y="115813"/>
                  </a:lnTo>
                  <a:lnTo>
                    <a:pt x="50973" y="107441"/>
                  </a:lnTo>
                  <a:lnTo>
                    <a:pt x="40353" y="101860"/>
                  </a:lnTo>
                  <a:lnTo>
                    <a:pt x="30796" y="93488"/>
                  </a:lnTo>
                  <a:lnTo>
                    <a:pt x="22300" y="85116"/>
                  </a:lnTo>
                  <a:lnTo>
                    <a:pt x="21238" y="78139"/>
                  </a:lnTo>
                  <a:lnTo>
                    <a:pt x="19115" y="73953"/>
                  </a:lnTo>
                  <a:lnTo>
                    <a:pt x="22300" y="69767"/>
                  </a:lnTo>
                  <a:lnTo>
                    <a:pt x="25486" y="61395"/>
                  </a:lnTo>
                  <a:lnTo>
                    <a:pt x="31858" y="53023"/>
                  </a:lnTo>
                  <a:lnTo>
                    <a:pt x="41415" y="44651"/>
                  </a:lnTo>
                  <a:lnTo>
                    <a:pt x="56283" y="37674"/>
                  </a:lnTo>
                  <a:lnTo>
                    <a:pt x="75398" y="29302"/>
                  </a:lnTo>
                  <a:lnTo>
                    <a:pt x="97699" y="27906"/>
                  </a:lnTo>
                  <a:lnTo>
                    <a:pt x="120000" y="23720"/>
                  </a:lnTo>
                  <a:lnTo>
                    <a:pt x="120000" y="20930"/>
                  </a:lnTo>
                  <a:lnTo>
                    <a:pt x="97699" y="25116"/>
                  </a:lnTo>
                  <a:lnTo>
                    <a:pt x="74336" y="29302"/>
                  </a:lnTo>
                  <a:lnTo>
                    <a:pt x="56283" y="36279"/>
                  </a:lnTo>
                  <a:lnTo>
                    <a:pt x="41415" y="44651"/>
                  </a:lnTo>
                  <a:lnTo>
                    <a:pt x="31858" y="53023"/>
                  </a:lnTo>
                  <a:lnTo>
                    <a:pt x="25486" y="61395"/>
                  </a:lnTo>
                  <a:lnTo>
                    <a:pt x="21238" y="68372"/>
                  </a:lnTo>
                  <a:lnTo>
                    <a:pt x="19115" y="73953"/>
                  </a:lnTo>
                  <a:lnTo>
                    <a:pt x="21238" y="82325"/>
                  </a:lnTo>
                  <a:lnTo>
                    <a:pt x="25486" y="90697"/>
                  </a:lnTo>
                  <a:lnTo>
                    <a:pt x="31858" y="97674"/>
                  </a:lnTo>
                  <a:lnTo>
                    <a:pt x="40353" y="103255"/>
                  </a:lnTo>
                  <a:lnTo>
                    <a:pt x="58407" y="111627"/>
                  </a:lnTo>
                  <a:lnTo>
                    <a:pt x="75398" y="118604"/>
                  </a:lnTo>
                  <a:lnTo>
                    <a:pt x="56283" y="114418"/>
                  </a:lnTo>
                  <a:lnTo>
                    <a:pt x="40353" y="107441"/>
                  </a:lnTo>
                  <a:lnTo>
                    <a:pt x="27610" y="101860"/>
                  </a:lnTo>
                  <a:lnTo>
                    <a:pt x="18053" y="94883"/>
                  </a:lnTo>
                  <a:lnTo>
                    <a:pt x="5309" y="80930"/>
                  </a:lnTo>
                  <a:lnTo>
                    <a:pt x="2123" y="76744"/>
                  </a:lnTo>
                  <a:lnTo>
                    <a:pt x="0" y="69767"/>
                  </a:lnTo>
                  <a:lnTo>
                    <a:pt x="2123" y="61395"/>
                  </a:lnTo>
                  <a:lnTo>
                    <a:pt x="6371" y="53023"/>
                  </a:lnTo>
                  <a:lnTo>
                    <a:pt x="12743" y="46046"/>
                  </a:lnTo>
                  <a:lnTo>
                    <a:pt x="19115" y="41860"/>
                  </a:lnTo>
                  <a:lnTo>
                    <a:pt x="40353" y="33488"/>
                  </a:lnTo>
                  <a:lnTo>
                    <a:pt x="64778" y="27906"/>
                  </a:lnTo>
                  <a:lnTo>
                    <a:pt x="93451" y="23720"/>
                  </a:lnTo>
                  <a:lnTo>
                    <a:pt x="103008" y="19534"/>
                  </a:lnTo>
                  <a:lnTo>
                    <a:pt x="110442" y="15348"/>
                  </a:lnTo>
                  <a:lnTo>
                    <a:pt x="115752" y="11162"/>
                  </a:lnTo>
                  <a:lnTo>
                    <a:pt x="120000" y="4186"/>
                  </a:lnTo>
                  <a:lnTo>
                    <a:pt x="120000" y="0"/>
                  </a:lnTo>
                  <a:lnTo>
                    <a:pt x="120000" y="2790"/>
                  </a:lnTo>
                  <a:lnTo>
                    <a:pt x="115752" y="8372"/>
                  </a:lnTo>
                  <a:lnTo>
                    <a:pt x="109380" y="15348"/>
                  </a:lnTo>
                  <a:lnTo>
                    <a:pt x="103008" y="16744"/>
                  </a:lnTo>
                  <a:lnTo>
                    <a:pt x="93451" y="2093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Shape 815"/>
            <p:cNvSpPr/>
            <p:nvPr/>
          </p:nvSpPr>
          <p:spPr>
            <a:xfrm>
              <a:off x="9043986" y="952500"/>
              <a:ext cx="74611" cy="1555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5000"/>
                  </a:moveTo>
                  <a:lnTo>
                    <a:pt x="20000" y="90000"/>
                  </a:lnTo>
                  <a:lnTo>
                    <a:pt x="50000" y="105000"/>
                  </a:lnTo>
                  <a:lnTo>
                    <a:pt x="90000" y="110000"/>
                  </a:lnTo>
                  <a:lnTo>
                    <a:pt x="120000" y="120000"/>
                  </a:lnTo>
                  <a:lnTo>
                    <a:pt x="120000" y="110000"/>
                  </a:lnTo>
                  <a:lnTo>
                    <a:pt x="90000" y="110000"/>
                  </a:lnTo>
                  <a:lnTo>
                    <a:pt x="60000" y="95000"/>
                  </a:lnTo>
                  <a:lnTo>
                    <a:pt x="30000" y="90000"/>
                  </a:lnTo>
                  <a:lnTo>
                    <a:pt x="20000" y="65000"/>
                  </a:lnTo>
                  <a:lnTo>
                    <a:pt x="30000" y="45000"/>
                  </a:lnTo>
                  <a:lnTo>
                    <a:pt x="90000" y="15000"/>
                  </a:lnTo>
                  <a:lnTo>
                    <a:pt x="120000" y="5000"/>
                  </a:lnTo>
                  <a:lnTo>
                    <a:pt x="120000" y="0"/>
                  </a:lnTo>
                  <a:lnTo>
                    <a:pt x="90000" y="15000"/>
                  </a:lnTo>
                  <a:lnTo>
                    <a:pt x="20000" y="45000"/>
                  </a:lnTo>
                  <a:lnTo>
                    <a:pt x="0" y="50000"/>
                  </a:lnTo>
                  <a:lnTo>
                    <a:pt x="0" y="65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Shape 816"/>
            <p:cNvSpPr/>
            <p:nvPr/>
          </p:nvSpPr>
          <p:spPr>
            <a:xfrm>
              <a:off x="8826500" y="825500"/>
              <a:ext cx="292100" cy="3047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608" y="50000"/>
                  </a:moveTo>
                  <a:lnTo>
                    <a:pt x="0" y="65000"/>
                  </a:lnTo>
                  <a:lnTo>
                    <a:pt x="7826" y="80000"/>
                  </a:lnTo>
                  <a:lnTo>
                    <a:pt x="15652" y="87500"/>
                  </a:lnTo>
                  <a:lnTo>
                    <a:pt x="26086" y="95000"/>
                  </a:lnTo>
                  <a:lnTo>
                    <a:pt x="54782" y="110000"/>
                  </a:lnTo>
                  <a:lnTo>
                    <a:pt x="88695" y="112500"/>
                  </a:lnTo>
                  <a:lnTo>
                    <a:pt x="120000" y="120000"/>
                  </a:lnTo>
                  <a:lnTo>
                    <a:pt x="120000" y="117500"/>
                  </a:lnTo>
                  <a:lnTo>
                    <a:pt x="88695" y="112500"/>
                  </a:lnTo>
                  <a:lnTo>
                    <a:pt x="54782" y="105000"/>
                  </a:lnTo>
                  <a:lnTo>
                    <a:pt x="26086" y="90000"/>
                  </a:lnTo>
                  <a:lnTo>
                    <a:pt x="7826" y="75000"/>
                  </a:lnTo>
                  <a:lnTo>
                    <a:pt x="2608" y="65000"/>
                  </a:lnTo>
                  <a:lnTo>
                    <a:pt x="7826" y="52500"/>
                  </a:lnTo>
                  <a:lnTo>
                    <a:pt x="7826" y="45000"/>
                  </a:lnTo>
                  <a:lnTo>
                    <a:pt x="23478" y="35000"/>
                  </a:lnTo>
                  <a:lnTo>
                    <a:pt x="57391" y="17500"/>
                  </a:lnTo>
                  <a:lnTo>
                    <a:pt x="86086" y="10000"/>
                  </a:lnTo>
                  <a:lnTo>
                    <a:pt x="120000" y="2500"/>
                  </a:lnTo>
                  <a:lnTo>
                    <a:pt x="120000" y="0"/>
                  </a:lnTo>
                  <a:lnTo>
                    <a:pt x="86086" y="7500"/>
                  </a:lnTo>
                  <a:lnTo>
                    <a:pt x="57391" y="15000"/>
                  </a:lnTo>
                  <a:lnTo>
                    <a:pt x="23478" y="30000"/>
                  </a:lnTo>
                  <a:lnTo>
                    <a:pt x="7826" y="45000"/>
                  </a:lnTo>
                  <a:lnTo>
                    <a:pt x="2608" y="5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Shape 817"/>
            <p:cNvSpPr/>
            <p:nvPr/>
          </p:nvSpPr>
          <p:spPr>
            <a:xfrm>
              <a:off x="8439150" y="736600"/>
              <a:ext cx="679449" cy="4635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2465"/>
                  </a:moveTo>
                  <a:lnTo>
                    <a:pt x="0" y="72328"/>
                  </a:lnTo>
                  <a:lnTo>
                    <a:pt x="3364" y="80547"/>
                  </a:lnTo>
                  <a:lnTo>
                    <a:pt x="12336" y="92054"/>
                  </a:lnTo>
                  <a:lnTo>
                    <a:pt x="22429" y="96986"/>
                  </a:lnTo>
                  <a:lnTo>
                    <a:pt x="35887" y="105205"/>
                  </a:lnTo>
                  <a:lnTo>
                    <a:pt x="49345" y="110136"/>
                  </a:lnTo>
                  <a:lnTo>
                    <a:pt x="72897" y="116712"/>
                  </a:lnTo>
                  <a:lnTo>
                    <a:pt x="85233" y="119999"/>
                  </a:lnTo>
                  <a:lnTo>
                    <a:pt x="85233" y="116712"/>
                  </a:lnTo>
                  <a:lnTo>
                    <a:pt x="76261" y="115068"/>
                  </a:lnTo>
                  <a:lnTo>
                    <a:pt x="54953" y="105205"/>
                  </a:lnTo>
                  <a:lnTo>
                    <a:pt x="30280" y="92054"/>
                  </a:lnTo>
                  <a:lnTo>
                    <a:pt x="22429" y="82191"/>
                  </a:lnTo>
                  <a:lnTo>
                    <a:pt x="15700" y="70684"/>
                  </a:lnTo>
                  <a:lnTo>
                    <a:pt x="15700" y="62465"/>
                  </a:lnTo>
                  <a:lnTo>
                    <a:pt x="15700" y="55890"/>
                  </a:lnTo>
                  <a:lnTo>
                    <a:pt x="20186" y="47671"/>
                  </a:lnTo>
                  <a:lnTo>
                    <a:pt x="33644" y="34520"/>
                  </a:lnTo>
                  <a:lnTo>
                    <a:pt x="47102" y="24657"/>
                  </a:lnTo>
                  <a:lnTo>
                    <a:pt x="62803" y="18082"/>
                  </a:lnTo>
                  <a:lnTo>
                    <a:pt x="85233" y="9863"/>
                  </a:lnTo>
                  <a:lnTo>
                    <a:pt x="109906" y="3287"/>
                  </a:lnTo>
                  <a:lnTo>
                    <a:pt x="120000" y="3287"/>
                  </a:lnTo>
                  <a:lnTo>
                    <a:pt x="120000" y="0"/>
                  </a:lnTo>
                  <a:lnTo>
                    <a:pt x="103177" y="3287"/>
                  </a:lnTo>
                  <a:lnTo>
                    <a:pt x="69532" y="8219"/>
                  </a:lnTo>
                  <a:lnTo>
                    <a:pt x="43738" y="18082"/>
                  </a:lnTo>
                  <a:lnTo>
                    <a:pt x="25794" y="27945"/>
                  </a:lnTo>
                  <a:lnTo>
                    <a:pt x="13457" y="37808"/>
                  </a:lnTo>
                  <a:lnTo>
                    <a:pt x="5607" y="47671"/>
                  </a:lnTo>
                  <a:lnTo>
                    <a:pt x="2242" y="55890"/>
                  </a:lnTo>
                  <a:lnTo>
                    <a:pt x="0" y="6246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Shape 818"/>
            <p:cNvSpPr/>
            <p:nvPr/>
          </p:nvSpPr>
          <p:spPr>
            <a:xfrm>
              <a:off x="8450261" y="755650"/>
              <a:ext cx="506412" cy="425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777" y="55522"/>
                  </a:moveTo>
                  <a:lnTo>
                    <a:pt x="14814" y="62686"/>
                  </a:lnTo>
                  <a:lnTo>
                    <a:pt x="17777" y="73432"/>
                  </a:lnTo>
                  <a:lnTo>
                    <a:pt x="22222" y="82388"/>
                  </a:lnTo>
                  <a:lnTo>
                    <a:pt x="31111" y="89552"/>
                  </a:lnTo>
                  <a:lnTo>
                    <a:pt x="50370" y="100298"/>
                  </a:lnTo>
                  <a:lnTo>
                    <a:pt x="75555" y="114626"/>
                  </a:lnTo>
                  <a:lnTo>
                    <a:pt x="96296" y="120000"/>
                  </a:lnTo>
                  <a:lnTo>
                    <a:pt x="74074" y="116417"/>
                  </a:lnTo>
                  <a:lnTo>
                    <a:pt x="45925" y="105671"/>
                  </a:lnTo>
                  <a:lnTo>
                    <a:pt x="19259" y="98507"/>
                  </a:lnTo>
                  <a:lnTo>
                    <a:pt x="10370" y="89552"/>
                  </a:lnTo>
                  <a:lnTo>
                    <a:pt x="4444" y="82388"/>
                  </a:lnTo>
                  <a:lnTo>
                    <a:pt x="0" y="73432"/>
                  </a:lnTo>
                  <a:lnTo>
                    <a:pt x="0" y="66268"/>
                  </a:lnTo>
                  <a:lnTo>
                    <a:pt x="0" y="62686"/>
                  </a:lnTo>
                  <a:lnTo>
                    <a:pt x="1481" y="55522"/>
                  </a:lnTo>
                  <a:lnTo>
                    <a:pt x="5925" y="46567"/>
                  </a:lnTo>
                  <a:lnTo>
                    <a:pt x="14814" y="39402"/>
                  </a:lnTo>
                  <a:lnTo>
                    <a:pt x="28148" y="26865"/>
                  </a:lnTo>
                  <a:lnTo>
                    <a:pt x="50370" y="16119"/>
                  </a:lnTo>
                  <a:lnTo>
                    <a:pt x="80000" y="8955"/>
                  </a:lnTo>
                  <a:lnTo>
                    <a:pt x="120000" y="0"/>
                  </a:lnTo>
                  <a:lnTo>
                    <a:pt x="91851" y="8955"/>
                  </a:lnTo>
                  <a:lnTo>
                    <a:pt x="69629" y="16119"/>
                  </a:lnTo>
                  <a:lnTo>
                    <a:pt x="50370" y="25074"/>
                  </a:lnTo>
                  <a:lnTo>
                    <a:pt x="37037" y="32238"/>
                  </a:lnTo>
                  <a:lnTo>
                    <a:pt x="22222" y="46567"/>
                  </a:lnTo>
                  <a:lnTo>
                    <a:pt x="17777" y="5552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19" name="Shape 8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0" y="5589587"/>
            <a:ext cx="5072061" cy="1274762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Shape 820"/>
          <p:cNvSpPr txBox="1">
            <a:spLocks noGrp="1"/>
          </p:cNvSpPr>
          <p:nvPr>
            <p:ph type="body" idx="1"/>
          </p:nvPr>
        </p:nvSpPr>
        <p:spPr>
          <a:xfrm>
            <a:off x="466725" y="1857375"/>
            <a:ext cx="8248650" cy="45005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31140" algn="l" rtl="0">
              <a:spcBef>
                <a:spcPts val="640"/>
              </a:spcBef>
              <a:spcAft>
                <a:spcPts val="0"/>
              </a:spcAft>
              <a:buClr>
                <a:srgbClr val="6A3F7B"/>
              </a:buClr>
              <a:buSzPct val="55000"/>
              <a:buFont typeface="Noto Sans Symbols"/>
              <a:buChar char="•"/>
              <a:defRPr sz="32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742950" marR="0" lvl="1" indent="-1968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50000"/>
              <a:buFont typeface="Noto Sans Symbols"/>
              <a:buChar char="■"/>
              <a:defRPr sz="28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55447" algn="l" rtl="0">
              <a:spcBef>
                <a:spcPts val="480"/>
              </a:spcBef>
              <a:spcAft>
                <a:spcPts val="0"/>
              </a:spcAft>
              <a:buClr>
                <a:srgbClr val="F88941"/>
              </a:buClr>
              <a:buSzPct val="48000"/>
              <a:buFont typeface="Noto Sans Symbols"/>
              <a:buChar char="■"/>
              <a:defRPr sz="24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71450" algn="l" rtl="0">
              <a:spcBef>
                <a:spcPts val="400"/>
              </a:spcBef>
              <a:spcAft>
                <a:spcPts val="0"/>
              </a:spcAft>
              <a:buClr>
                <a:srgbClr val="DEC441"/>
              </a:buClr>
              <a:buSzPct val="45000"/>
              <a:buFont typeface="Noto Sans Symbols"/>
              <a:buChar char="■"/>
              <a:defRPr sz="20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77800" algn="l" rtl="0">
              <a:spcBef>
                <a:spcPts val="400"/>
              </a:spcBef>
              <a:spcAft>
                <a:spcPts val="0"/>
              </a:spcAft>
              <a:buClr>
                <a:srgbClr val="9FA500"/>
              </a:buClr>
              <a:buSzPct val="40000"/>
              <a:buFont typeface="Noto Sans Symbols"/>
              <a:buChar char="■"/>
              <a:defRPr sz="20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87960" algn="l" rtl="0">
              <a:spcBef>
                <a:spcPts val="32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6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971800" marR="0" lvl="6" indent="-187960" algn="l" rtl="0">
              <a:spcBef>
                <a:spcPts val="32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6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429000" marR="0" lvl="7" indent="-193039" algn="l" rtl="0">
              <a:spcBef>
                <a:spcPts val="28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4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886200" marR="0" lvl="8" indent="-193040" algn="l" rtl="0">
              <a:spcBef>
                <a:spcPts val="28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4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21" name="Shape 821"/>
          <p:cNvSpPr txBox="1">
            <a:spLocks noGrp="1"/>
          </p:cNvSpPr>
          <p:nvPr>
            <p:ph type="title"/>
          </p:nvPr>
        </p:nvSpPr>
        <p:spPr>
          <a:xfrm>
            <a:off x="457200" y="6429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22" name="Shape 822"/>
          <p:cNvSpPr txBox="1">
            <a:spLocks noGrp="1"/>
          </p:cNvSpPr>
          <p:nvPr>
            <p:ph type="dt" idx="10"/>
          </p:nvPr>
        </p:nvSpPr>
        <p:spPr>
          <a:xfrm>
            <a:off x="4471987" y="6494462"/>
            <a:ext cx="15287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3" name="Shape 823"/>
          <p:cNvSpPr txBox="1">
            <a:spLocks noGrp="1"/>
          </p:cNvSpPr>
          <p:nvPr>
            <p:ph type="ftr" idx="11"/>
          </p:nvPr>
        </p:nvSpPr>
        <p:spPr>
          <a:xfrm>
            <a:off x="6048375" y="6494462"/>
            <a:ext cx="23939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4" name="Shape 824"/>
          <p:cNvSpPr txBox="1">
            <a:spLocks noGrp="1"/>
          </p:cNvSpPr>
          <p:nvPr>
            <p:ph type="sldNum" idx="12"/>
          </p:nvPr>
        </p:nvSpPr>
        <p:spPr>
          <a:xfrm>
            <a:off x="8499475" y="6494462"/>
            <a:ext cx="6445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mbria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200" b="0" i="0" u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Shape 832"/>
          <p:cNvSpPr txBox="1"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>
            <a:gsLst>
              <a:gs pos="0">
                <a:srgbClr val="AFB7EF"/>
              </a:gs>
              <a:gs pos="39999">
                <a:srgbClr val="D9E0F9"/>
              </a:gs>
              <a:gs pos="69999">
                <a:srgbClr val="D9E0F9"/>
              </a:gs>
              <a:gs pos="86999">
                <a:srgbClr val="B3C0F4"/>
              </a:gs>
              <a:gs pos="100000">
                <a:srgbClr val="B3C0F4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Shape 833"/>
          <p:cNvSpPr/>
          <p:nvPr/>
        </p:nvSpPr>
        <p:spPr>
          <a:xfrm>
            <a:off x="3929062" y="0"/>
            <a:ext cx="5214937" cy="33829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755" y="0"/>
                </a:moveTo>
                <a:lnTo>
                  <a:pt x="114244" y="198"/>
                </a:lnTo>
                <a:lnTo>
                  <a:pt x="114919" y="1239"/>
                </a:lnTo>
                <a:lnTo>
                  <a:pt x="115723" y="1833"/>
                </a:lnTo>
                <a:lnTo>
                  <a:pt x="116527" y="2874"/>
                </a:lnTo>
                <a:lnTo>
                  <a:pt x="116655" y="4114"/>
                </a:lnTo>
                <a:lnTo>
                  <a:pt x="116655" y="4758"/>
                </a:lnTo>
                <a:lnTo>
                  <a:pt x="116527" y="5353"/>
                </a:lnTo>
                <a:lnTo>
                  <a:pt x="116109" y="5997"/>
                </a:lnTo>
                <a:lnTo>
                  <a:pt x="115562" y="6195"/>
                </a:lnTo>
                <a:lnTo>
                  <a:pt x="113440" y="7434"/>
                </a:lnTo>
                <a:lnTo>
                  <a:pt x="105401" y="8228"/>
                </a:lnTo>
                <a:lnTo>
                  <a:pt x="99646" y="9467"/>
                </a:lnTo>
                <a:lnTo>
                  <a:pt x="97395" y="10111"/>
                </a:lnTo>
                <a:lnTo>
                  <a:pt x="96045" y="10904"/>
                </a:lnTo>
                <a:lnTo>
                  <a:pt x="95659" y="11152"/>
                </a:lnTo>
                <a:lnTo>
                  <a:pt x="94308" y="12143"/>
                </a:lnTo>
                <a:lnTo>
                  <a:pt x="93118" y="13581"/>
                </a:lnTo>
                <a:lnTo>
                  <a:pt x="92829" y="14423"/>
                </a:lnTo>
                <a:lnTo>
                  <a:pt x="92572" y="15662"/>
                </a:lnTo>
                <a:lnTo>
                  <a:pt x="92829" y="15861"/>
                </a:lnTo>
                <a:lnTo>
                  <a:pt x="93762" y="17100"/>
                </a:lnTo>
                <a:lnTo>
                  <a:pt x="94694" y="17942"/>
                </a:lnTo>
                <a:lnTo>
                  <a:pt x="96045" y="18537"/>
                </a:lnTo>
                <a:lnTo>
                  <a:pt x="97909" y="19182"/>
                </a:lnTo>
                <a:lnTo>
                  <a:pt x="100192" y="19380"/>
                </a:lnTo>
                <a:lnTo>
                  <a:pt x="109549" y="19975"/>
                </a:lnTo>
                <a:lnTo>
                  <a:pt x="116527" y="19975"/>
                </a:lnTo>
                <a:lnTo>
                  <a:pt x="118778" y="19975"/>
                </a:lnTo>
                <a:lnTo>
                  <a:pt x="120000" y="19776"/>
                </a:lnTo>
                <a:lnTo>
                  <a:pt x="120000" y="69888"/>
                </a:lnTo>
                <a:lnTo>
                  <a:pt x="120000" y="120000"/>
                </a:lnTo>
                <a:lnTo>
                  <a:pt x="115980" y="118513"/>
                </a:lnTo>
                <a:lnTo>
                  <a:pt x="111961" y="117075"/>
                </a:lnTo>
                <a:lnTo>
                  <a:pt x="107266" y="115043"/>
                </a:lnTo>
                <a:lnTo>
                  <a:pt x="102861" y="112118"/>
                </a:lnTo>
                <a:lnTo>
                  <a:pt x="100868" y="110483"/>
                </a:lnTo>
                <a:lnTo>
                  <a:pt x="99260" y="108847"/>
                </a:lnTo>
                <a:lnTo>
                  <a:pt x="97781" y="107013"/>
                </a:lnTo>
                <a:lnTo>
                  <a:pt x="96848" y="104931"/>
                </a:lnTo>
                <a:lnTo>
                  <a:pt x="96173" y="102651"/>
                </a:lnTo>
                <a:lnTo>
                  <a:pt x="96173" y="101610"/>
                </a:lnTo>
                <a:lnTo>
                  <a:pt x="96173" y="100619"/>
                </a:lnTo>
                <a:lnTo>
                  <a:pt x="96173" y="99975"/>
                </a:lnTo>
                <a:lnTo>
                  <a:pt x="96463" y="98736"/>
                </a:lnTo>
                <a:lnTo>
                  <a:pt x="96591" y="97496"/>
                </a:lnTo>
                <a:lnTo>
                  <a:pt x="97106" y="96059"/>
                </a:lnTo>
                <a:lnTo>
                  <a:pt x="98199" y="94423"/>
                </a:lnTo>
                <a:lnTo>
                  <a:pt x="99517" y="92540"/>
                </a:lnTo>
                <a:lnTo>
                  <a:pt x="101254" y="91102"/>
                </a:lnTo>
                <a:lnTo>
                  <a:pt x="101543" y="90508"/>
                </a:lnTo>
                <a:lnTo>
                  <a:pt x="102186" y="89268"/>
                </a:lnTo>
                <a:lnTo>
                  <a:pt x="102347" y="88426"/>
                </a:lnTo>
                <a:lnTo>
                  <a:pt x="102347" y="87633"/>
                </a:lnTo>
                <a:lnTo>
                  <a:pt x="102347" y="86394"/>
                </a:lnTo>
                <a:lnTo>
                  <a:pt x="101929" y="84907"/>
                </a:lnTo>
                <a:lnTo>
                  <a:pt x="101543" y="83469"/>
                </a:lnTo>
                <a:lnTo>
                  <a:pt x="101254" y="82032"/>
                </a:lnTo>
                <a:lnTo>
                  <a:pt x="100450" y="80000"/>
                </a:lnTo>
                <a:lnTo>
                  <a:pt x="99646" y="78116"/>
                </a:lnTo>
                <a:lnTo>
                  <a:pt x="98456" y="76282"/>
                </a:lnTo>
                <a:lnTo>
                  <a:pt x="96848" y="75241"/>
                </a:lnTo>
                <a:lnTo>
                  <a:pt x="94855" y="74200"/>
                </a:lnTo>
                <a:lnTo>
                  <a:pt x="93118" y="73804"/>
                </a:lnTo>
                <a:lnTo>
                  <a:pt x="91221" y="72763"/>
                </a:lnTo>
                <a:lnTo>
                  <a:pt x="89356" y="71325"/>
                </a:lnTo>
                <a:lnTo>
                  <a:pt x="87491" y="69690"/>
                </a:lnTo>
                <a:lnTo>
                  <a:pt x="86688" y="68649"/>
                </a:lnTo>
                <a:lnTo>
                  <a:pt x="86141" y="67608"/>
                </a:lnTo>
                <a:lnTo>
                  <a:pt x="85755" y="66369"/>
                </a:lnTo>
                <a:lnTo>
                  <a:pt x="85337" y="64931"/>
                </a:lnTo>
                <a:lnTo>
                  <a:pt x="85337" y="63494"/>
                </a:lnTo>
                <a:lnTo>
                  <a:pt x="85755" y="61660"/>
                </a:lnTo>
                <a:lnTo>
                  <a:pt x="85755" y="60421"/>
                </a:lnTo>
                <a:lnTo>
                  <a:pt x="85755" y="59182"/>
                </a:lnTo>
                <a:lnTo>
                  <a:pt x="85337" y="57496"/>
                </a:lnTo>
                <a:lnTo>
                  <a:pt x="84823" y="56059"/>
                </a:lnTo>
                <a:lnTo>
                  <a:pt x="83601" y="54820"/>
                </a:lnTo>
                <a:lnTo>
                  <a:pt x="82122" y="54027"/>
                </a:lnTo>
                <a:lnTo>
                  <a:pt x="79742" y="53581"/>
                </a:lnTo>
                <a:lnTo>
                  <a:pt x="79067" y="53382"/>
                </a:lnTo>
                <a:lnTo>
                  <a:pt x="76527" y="53382"/>
                </a:lnTo>
                <a:lnTo>
                  <a:pt x="71704" y="54027"/>
                </a:lnTo>
                <a:lnTo>
                  <a:pt x="64469" y="55464"/>
                </a:lnTo>
                <a:lnTo>
                  <a:pt x="62604" y="55464"/>
                </a:lnTo>
                <a:lnTo>
                  <a:pt x="60868" y="55018"/>
                </a:lnTo>
                <a:lnTo>
                  <a:pt x="59003" y="54622"/>
                </a:lnTo>
                <a:lnTo>
                  <a:pt x="57781" y="54027"/>
                </a:lnTo>
                <a:lnTo>
                  <a:pt x="56848" y="52986"/>
                </a:lnTo>
                <a:lnTo>
                  <a:pt x="56045" y="52143"/>
                </a:lnTo>
                <a:lnTo>
                  <a:pt x="55241" y="50706"/>
                </a:lnTo>
                <a:lnTo>
                  <a:pt x="54726" y="49268"/>
                </a:lnTo>
                <a:lnTo>
                  <a:pt x="54308" y="47434"/>
                </a:lnTo>
                <a:lnTo>
                  <a:pt x="54180" y="45353"/>
                </a:lnTo>
                <a:lnTo>
                  <a:pt x="54308" y="43073"/>
                </a:lnTo>
                <a:lnTo>
                  <a:pt x="54565" y="41635"/>
                </a:lnTo>
                <a:lnTo>
                  <a:pt x="54726" y="39801"/>
                </a:lnTo>
                <a:lnTo>
                  <a:pt x="54565" y="38364"/>
                </a:lnTo>
                <a:lnTo>
                  <a:pt x="54308" y="36480"/>
                </a:lnTo>
                <a:lnTo>
                  <a:pt x="53633" y="35043"/>
                </a:lnTo>
                <a:lnTo>
                  <a:pt x="52990" y="34448"/>
                </a:lnTo>
                <a:lnTo>
                  <a:pt x="52315" y="34200"/>
                </a:lnTo>
                <a:lnTo>
                  <a:pt x="51221" y="34200"/>
                </a:lnTo>
                <a:lnTo>
                  <a:pt x="50160" y="34200"/>
                </a:lnTo>
                <a:lnTo>
                  <a:pt x="49646" y="34200"/>
                </a:lnTo>
                <a:lnTo>
                  <a:pt x="48295" y="33804"/>
                </a:lnTo>
                <a:lnTo>
                  <a:pt x="47620" y="33605"/>
                </a:lnTo>
                <a:lnTo>
                  <a:pt x="46945" y="32961"/>
                </a:lnTo>
                <a:lnTo>
                  <a:pt x="46559" y="32168"/>
                </a:lnTo>
                <a:lnTo>
                  <a:pt x="46141" y="30929"/>
                </a:lnTo>
                <a:lnTo>
                  <a:pt x="45755" y="30731"/>
                </a:lnTo>
                <a:lnTo>
                  <a:pt x="44533" y="30086"/>
                </a:lnTo>
                <a:lnTo>
                  <a:pt x="43215" y="29690"/>
                </a:lnTo>
                <a:lnTo>
                  <a:pt x="42540" y="30086"/>
                </a:lnTo>
                <a:lnTo>
                  <a:pt x="41736" y="30285"/>
                </a:lnTo>
                <a:lnTo>
                  <a:pt x="41607" y="30731"/>
                </a:lnTo>
                <a:lnTo>
                  <a:pt x="41189" y="30929"/>
                </a:lnTo>
                <a:lnTo>
                  <a:pt x="40257" y="31325"/>
                </a:lnTo>
                <a:lnTo>
                  <a:pt x="38263" y="30731"/>
                </a:lnTo>
                <a:lnTo>
                  <a:pt x="37331" y="29690"/>
                </a:lnTo>
                <a:lnTo>
                  <a:pt x="35048" y="28054"/>
                </a:lnTo>
                <a:lnTo>
                  <a:pt x="33569" y="27410"/>
                </a:lnTo>
                <a:lnTo>
                  <a:pt x="32250" y="27410"/>
                </a:lnTo>
                <a:lnTo>
                  <a:pt x="30900" y="27608"/>
                </a:lnTo>
                <a:lnTo>
                  <a:pt x="30225" y="28054"/>
                </a:lnTo>
                <a:lnTo>
                  <a:pt x="29839" y="28649"/>
                </a:lnTo>
                <a:lnTo>
                  <a:pt x="29292" y="29491"/>
                </a:lnTo>
                <a:lnTo>
                  <a:pt x="28231" y="31325"/>
                </a:lnTo>
                <a:lnTo>
                  <a:pt x="27813" y="32366"/>
                </a:lnTo>
                <a:lnTo>
                  <a:pt x="27170" y="33605"/>
                </a:lnTo>
                <a:lnTo>
                  <a:pt x="27009" y="34845"/>
                </a:lnTo>
                <a:lnTo>
                  <a:pt x="27170" y="35885"/>
                </a:lnTo>
                <a:lnTo>
                  <a:pt x="27427" y="37125"/>
                </a:lnTo>
                <a:lnTo>
                  <a:pt x="27427" y="40198"/>
                </a:lnTo>
                <a:lnTo>
                  <a:pt x="27427" y="41833"/>
                </a:lnTo>
                <a:lnTo>
                  <a:pt x="27009" y="43717"/>
                </a:lnTo>
                <a:lnTo>
                  <a:pt x="26623" y="45154"/>
                </a:lnTo>
                <a:lnTo>
                  <a:pt x="25819" y="46394"/>
                </a:lnTo>
                <a:lnTo>
                  <a:pt x="23408" y="48674"/>
                </a:lnTo>
                <a:lnTo>
                  <a:pt x="20868" y="50508"/>
                </a:lnTo>
                <a:lnTo>
                  <a:pt x="19549" y="50904"/>
                </a:lnTo>
                <a:lnTo>
                  <a:pt x="18070" y="51548"/>
                </a:lnTo>
                <a:lnTo>
                  <a:pt x="16334" y="51945"/>
                </a:lnTo>
                <a:lnTo>
                  <a:pt x="14726" y="51945"/>
                </a:lnTo>
                <a:lnTo>
                  <a:pt x="13247" y="51350"/>
                </a:lnTo>
                <a:lnTo>
                  <a:pt x="11768" y="50111"/>
                </a:lnTo>
                <a:lnTo>
                  <a:pt x="10450" y="48674"/>
                </a:lnTo>
                <a:lnTo>
                  <a:pt x="9228" y="46394"/>
                </a:lnTo>
                <a:lnTo>
                  <a:pt x="8295" y="43073"/>
                </a:lnTo>
                <a:lnTo>
                  <a:pt x="7491" y="38959"/>
                </a:lnTo>
                <a:lnTo>
                  <a:pt x="7363" y="37719"/>
                </a:lnTo>
                <a:lnTo>
                  <a:pt x="7106" y="35043"/>
                </a:lnTo>
                <a:lnTo>
                  <a:pt x="7363" y="33407"/>
                </a:lnTo>
                <a:lnTo>
                  <a:pt x="7749" y="31524"/>
                </a:lnTo>
                <a:lnTo>
                  <a:pt x="8295" y="29690"/>
                </a:lnTo>
                <a:lnTo>
                  <a:pt x="9228" y="28252"/>
                </a:lnTo>
                <a:lnTo>
                  <a:pt x="9646" y="27410"/>
                </a:lnTo>
                <a:lnTo>
                  <a:pt x="10160" y="25377"/>
                </a:lnTo>
                <a:lnTo>
                  <a:pt x="10160" y="24138"/>
                </a:lnTo>
                <a:lnTo>
                  <a:pt x="9774" y="23296"/>
                </a:lnTo>
                <a:lnTo>
                  <a:pt x="9228" y="22453"/>
                </a:lnTo>
                <a:lnTo>
                  <a:pt x="7909" y="21858"/>
                </a:lnTo>
                <a:lnTo>
                  <a:pt x="6688" y="20619"/>
                </a:lnTo>
                <a:lnTo>
                  <a:pt x="5755" y="19975"/>
                </a:lnTo>
                <a:lnTo>
                  <a:pt x="4694" y="18339"/>
                </a:lnTo>
                <a:lnTo>
                  <a:pt x="3762" y="16505"/>
                </a:lnTo>
                <a:lnTo>
                  <a:pt x="3472" y="15266"/>
                </a:lnTo>
                <a:lnTo>
                  <a:pt x="3344" y="14225"/>
                </a:lnTo>
                <a:lnTo>
                  <a:pt x="3472" y="12986"/>
                </a:lnTo>
                <a:lnTo>
                  <a:pt x="3762" y="11548"/>
                </a:lnTo>
                <a:lnTo>
                  <a:pt x="4276" y="10309"/>
                </a:lnTo>
                <a:lnTo>
                  <a:pt x="5080" y="8872"/>
                </a:lnTo>
                <a:lnTo>
                  <a:pt x="5209" y="8228"/>
                </a:lnTo>
                <a:lnTo>
                  <a:pt x="5209" y="7633"/>
                </a:lnTo>
                <a:lnTo>
                  <a:pt x="5080" y="6988"/>
                </a:lnTo>
                <a:lnTo>
                  <a:pt x="4823" y="6195"/>
                </a:lnTo>
                <a:lnTo>
                  <a:pt x="4276" y="5551"/>
                </a:lnTo>
                <a:lnTo>
                  <a:pt x="3344" y="4956"/>
                </a:lnTo>
                <a:lnTo>
                  <a:pt x="1736" y="4758"/>
                </a:lnTo>
                <a:lnTo>
                  <a:pt x="1350" y="4114"/>
                </a:lnTo>
                <a:lnTo>
                  <a:pt x="418" y="2874"/>
                </a:lnTo>
                <a:lnTo>
                  <a:pt x="257" y="2280"/>
                </a:lnTo>
                <a:lnTo>
                  <a:pt x="0" y="1437"/>
                </a:lnTo>
                <a:lnTo>
                  <a:pt x="418" y="842"/>
                </a:lnTo>
                <a:lnTo>
                  <a:pt x="1061" y="198"/>
                </a:lnTo>
                <a:lnTo>
                  <a:pt x="5755" y="0"/>
                </a:lnTo>
                <a:close/>
              </a:path>
            </a:pathLst>
          </a:custGeom>
          <a:solidFill>
            <a:srgbClr val="F4FAFE">
              <a:alpha val="19607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Shape 834"/>
          <p:cNvSpPr txBox="1"/>
          <p:nvPr/>
        </p:nvSpPr>
        <p:spPr>
          <a:xfrm>
            <a:off x="8469311" y="5716587"/>
            <a:ext cx="0" cy="369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5" name="Shape 835"/>
          <p:cNvGrpSpPr/>
          <p:nvPr/>
        </p:nvGrpSpPr>
        <p:grpSpPr>
          <a:xfrm>
            <a:off x="4000499" y="0"/>
            <a:ext cx="5143499" cy="2000250"/>
            <a:chOff x="3441700" y="0"/>
            <a:chExt cx="5676900" cy="2197100"/>
          </a:xfrm>
        </p:grpSpPr>
        <p:sp>
          <p:nvSpPr>
            <p:cNvPr id="836" name="Shape 836"/>
            <p:cNvSpPr/>
            <p:nvPr/>
          </p:nvSpPr>
          <p:spPr>
            <a:xfrm>
              <a:off x="8604250" y="1655761"/>
              <a:ext cx="514350" cy="425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444" y="49411"/>
                  </a:moveTo>
                  <a:lnTo>
                    <a:pt x="0" y="54705"/>
                  </a:lnTo>
                  <a:lnTo>
                    <a:pt x="0" y="65294"/>
                  </a:lnTo>
                  <a:lnTo>
                    <a:pt x="0" y="67058"/>
                  </a:lnTo>
                  <a:lnTo>
                    <a:pt x="1481" y="72352"/>
                  </a:lnTo>
                  <a:lnTo>
                    <a:pt x="5925" y="77647"/>
                  </a:lnTo>
                  <a:lnTo>
                    <a:pt x="19259" y="88235"/>
                  </a:lnTo>
                  <a:lnTo>
                    <a:pt x="38518" y="98823"/>
                  </a:lnTo>
                  <a:lnTo>
                    <a:pt x="57777" y="107647"/>
                  </a:lnTo>
                  <a:lnTo>
                    <a:pt x="96296" y="114705"/>
                  </a:lnTo>
                  <a:lnTo>
                    <a:pt x="114074" y="118235"/>
                  </a:lnTo>
                  <a:lnTo>
                    <a:pt x="120000" y="120000"/>
                  </a:lnTo>
                  <a:lnTo>
                    <a:pt x="120000" y="118235"/>
                  </a:lnTo>
                  <a:lnTo>
                    <a:pt x="114074" y="118235"/>
                  </a:lnTo>
                  <a:lnTo>
                    <a:pt x="97777" y="112941"/>
                  </a:lnTo>
                  <a:lnTo>
                    <a:pt x="60740" y="104117"/>
                  </a:lnTo>
                  <a:lnTo>
                    <a:pt x="40000" y="97058"/>
                  </a:lnTo>
                  <a:lnTo>
                    <a:pt x="22222" y="88235"/>
                  </a:lnTo>
                  <a:lnTo>
                    <a:pt x="8888" y="77647"/>
                  </a:lnTo>
                  <a:lnTo>
                    <a:pt x="4444" y="72352"/>
                  </a:lnTo>
                  <a:lnTo>
                    <a:pt x="0" y="65294"/>
                  </a:lnTo>
                  <a:lnTo>
                    <a:pt x="1481" y="54705"/>
                  </a:lnTo>
                  <a:lnTo>
                    <a:pt x="5925" y="49411"/>
                  </a:lnTo>
                  <a:lnTo>
                    <a:pt x="13333" y="40588"/>
                  </a:lnTo>
                  <a:lnTo>
                    <a:pt x="23703" y="33529"/>
                  </a:lnTo>
                  <a:lnTo>
                    <a:pt x="51851" y="19411"/>
                  </a:lnTo>
                  <a:lnTo>
                    <a:pt x="84444" y="8823"/>
                  </a:lnTo>
                  <a:lnTo>
                    <a:pt x="120000" y="0"/>
                  </a:lnTo>
                  <a:lnTo>
                    <a:pt x="87407" y="5294"/>
                  </a:lnTo>
                  <a:lnTo>
                    <a:pt x="51851" y="15882"/>
                  </a:lnTo>
                  <a:lnTo>
                    <a:pt x="23703" y="33529"/>
                  </a:lnTo>
                  <a:lnTo>
                    <a:pt x="13333" y="40588"/>
                  </a:lnTo>
                  <a:lnTo>
                    <a:pt x="5925" y="49411"/>
                  </a:lnTo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Shape 837"/>
            <p:cNvSpPr/>
            <p:nvPr/>
          </p:nvSpPr>
          <p:spPr>
            <a:xfrm>
              <a:off x="3695700" y="0"/>
              <a:ext cx="469899" cy="38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702" y="40000"/>
                  </a:moveTo>
                  <a:lnTo>
                    <a:pt x="50270" y="60000"/>
                  </a:lnTo>
                  <a:lnTo>
                    <a:pt x="50270" y="40000"/>
                  </a:lnTo>
                  <a:lnTo>
                    <a:pt x="74594" y="60000"/>
                  </a:lnTo>
                  <a:lnTo>
                    <a:pt x="120000" y="120000"/>
                  </a:lnTo>
                  <a:lnTo>
                    <a:pt x="103783" y="100000"/>
                  </a:lnTo>
                  <a:lnTo>
                    <a:pt x="64864" y="0"/>
                  </a:lnTo>
                  <a:lnTo>
                    <a:pt x="55135" y="0"/>
                  </a:lnTo>
                  <a:lnTo>
                    <a:pt x="66486" y="40000"/>
                  </a:lnTo>
                  <a:lnTo>
                    <a:pt x="42162" y="0"/>
                  </a:lnTo>
                  <a:lnTo>
                    <a:pt x="29189" y="0"/>
                  </a:lnTo>
                  <a:lnTo>
                    <a:pt x="40540" y="40000"/>
                  </a:lnTo>
                  <a:lnTo>
                    <a:pt x="24324" y="0"/>
                  </a:lnTo>
                  <a:lnTo>
                    <a:pt x="0" y="0"/>
                  </a:lnTo>
                  <a:lnTo>
                    <a:pt x="22702" y="4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Shape 838"/>
            <p:cNvSpPr/>
            <p:nvPr/>
          </p:nvSpPr>
          <p:spPr>
            <a:xfrm>
              <a:off x="4578350" y="0"/>
              <a:ext cx="558799" cy="266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94285"/>
                  </a:moveTo>
                  <a:lnTo>
                    <a:pt x="107727" y="117142"/>
                  </a:lnTo>
                  <a:lnTo>
                    <a:pt x="107727" y="111428"/>
                  </a:lnTo>
                  <a:lnTo>
                    <a:pt x="120000" y="120000"/>
                  </a:lnTo>
                  <a:lnTo>
                    <a:pt x="120000" y="117142"/>
                  </a:lnTo>
                  <a:lnTo>
                    <a:pt x="106363" y="108571"/>
                  </a:lnTo>
                  <a:lnTo>
                    <a:pt x="75000" y="91428"/>
                  </a:lnTo>
                  <a:lnTo>
                    <a:pt x="58636" y="77142"/>
                  </a:lnTo>
                  <a:lnTo>
                    <a:pt x="43636" y="60000"/>
                  </a:lnTo>
                  <a:lnTo>
                    <a:pt x="31363" y="40000"/>
                  </a:lnTo>
                  <a:lnTo>
                    <a:pt x="27272" y="25714"/>
                  </a:lnTo>
                  <a:lnTo>
                    <a:pt x="25909" y="14285"/>
                  </a:lnTo>
                  <a:lnTo>
                    <a:pt x="27272" y="0"/>
                  </a:lnTo>
                  <a:lnTo>
                    <a:pt x="25909" y="0"/>
                  </a:lnTo>
                  <a:lnTo>
                    <a:pt x="23181" y="14285"/>
                  </a:lnTo>
                  <a:lnTo>
                    <a:pt x="27272" y="31428"/>
                  </a:lnTo>
                  <a:lnTo>
                    <a:pt x="31363" y="42857"/>
                  </a:lnTo>
                  <a:lnTo>
                    <a:pt x="43636" y="65714"/>
                  </a:lnTo>
                  <a:lnTo>
                    <a:pt x="60000" y="85714"/>
                  </a:lnTo>
                  <a:lnTo>
                    <a:pt x="80454" y="100000"/>
                  </a:lnTo>
                  <a:lnTo>
                    <a:pt x="60000" y="91428"/>
                  </a:lnTo>
                  <a:lnTo>
                    <a:pt x="35454" y="74285"/>
                  </a:lnTo>
                  <a:lnTo>
                    <a:pt x="17727" y="60000"/>
                  </a:lnTo>
                  <a:lnTo>
                    <a:pt x="6818" y="42857"/>
                  </a:lnTo>
                  <a:lnTo>
                    <a:pt x="2727" y="31428"/>
                  </a:lnTo>
                  <a:lnTo>
                    <a:pt x="0" y="17142"/>
                  </a:lnTo>
                  <a:lnTo>
                    <a:pt x="2727" y="14285"/>
                  </a:lnTo>
                  <a:lnTo>
                    <a:pt x="4090" y="0"/>
                  </a:lnTo>
                  <a:lnTo>
                    <a:pt x="2727" y="0"/>
                  </a:lnTo>
                  <a:lnTo>
                    <a:pt x="0" y="8571"/>
                  </a:lnTo>
                  <a:lnTo>
                    <a:pt x="0" y="17142"/>
                  </a:lnTo>
                  <a:lnTo>
                    <a:pt x="0" y="31428"/>
                  </a:lnTo>
                  <a:lnTo>
                    <a:pt x="4090" y="42857"/>
                  </a:lnTo>
                  <a:lnTo>
                    <a:pt x="17727" y="60000"/>
                  </a:lnTo>
                  <a:lnTo>
                    <a:pt x="34090" y="77142"/>
                  </a:lnTo>
                  <a:lnTo>
                    <a:pt x="60000" y="9428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Shape 839"/>
            <p:cNvSpPr/>
            <p:nvPr/>
          </p:nvSpPr>
          <p:spPr>
            <a:xfrm>
              <a:off x="8737600" y="1708150"/>
              <a:ext cx="381000" cy="3381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1111"/>
                  </a:moveTo>
                  <a:lnTo>
                    <a:pt x="10000" y="80000"/>
                  </a:lnTo>
                  <a:lnTo>
                    <a:pt x="24000" y="91111"/>
                  </a:lnTo>
                  <a:lnTo>
                    <a:pt x="40000" y="100000"/>
                  </a:lnTo>
                  <a:lnTo>
                    <a:pt x="58000" y="106666"/>
                  </a:lnTo>
                  <a:lnTo>
                    <a:pt x="94000" y="113333"/>
                  </a:lnTo>
                  <a:lnTo>
                    <a:pt x="120000" y="120000"/>
                  </a:lnTo>
                  <a:lnTo>
                    <a:pt x="120000" y="117777"/>
                  </a:lnTo>
                  <a:lnTo>
                    <a:pt x="94000" y="113333"/>
                  </a:lnTo>
                  <a:lnTo>
                    <a:pt x="58000" y="104444"/>
                  </a:lnTo>
                  <a:lnTo>
                    <a:pt x="24000" y="91111"/>
                  </a:lnTo>
                  <a:lnTo>
                    <a:pt x="12000" y="80000"/>
                  </a:lnTo>
                  <a:lnTo>
                    <a:pt x="4000" y="71111"/>
                  </a:lnTo>
                  <a:lnTo>
                    <a:pt x="4000" y="53333"/>
                  </a:lnTo>
                  <a:lnTo>
                    <a:pt x="10000" y="40000"/>
                  </a:lnTo>
                  <a:lnTo>
                    <a:pt x="16000" y="37777"/>
                  </a:lnTo>
                  <a:lnTo>
                    <a:pt x="36000" y="24444"/>
                  </a:lnTo>
                  <a:lnTo>
                    <a:pt x="72000" y="8888"/>
                  </a:lnTo>
                  <a:lnTo>
                    <a:pt x="120000" y="0"/>
                  </a:lnTo>
                  <a:lnTo>
                    <a:pt x="72000" y="8888"/>
                  </a:lnTo>
                  <a:lnTo>
                    <a:pt x="36000" y="24444"/>
                  </a:lnTo>
                  <a:lnTo>
                    <a:pt x="16000" y="33333"/>
                  </a:lnTo>
                  <a:lnTo>
                    <a:pt x="6000" y="40000"/>
                  </a:lnTo>
                  <a:lnTo>
                    <a:pt x="0" y="53333"/>
                  </a:lnTo>
                  <a:lnTo>
                    <a:pt x="0" y="64444"/>
                  </a:lnTo>
                  <a:lnTo>
                    <a:pt x="0" y="71111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Shape 840"/>
            <p:cNvSpPr/>
            <p:nvPr/>
          </p:nvSpPr>
          <p:spPr>
            <a:xfrm>
              <a:off x="9112250" y="1873250"/>
              <a:ext cx="6349" cy="571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80000"/>
                  </a:lnTo>
                  <a:lnTo>
                    <a:pt x="120000" y="40000"/>
                  </a:lnTo>
                  <a:lnTo>
                    <a:pt x="120000" y="0"/>
                  </a:lnTo>
                  <a:lnTo>
                    <a:pt x="0" y="13333"/>
                  </a:lnTo>
                  <a:lnTo>
                    <a:pt x="0" y="80000"/>
                  </a:lnTo>
                  <a:lnTo>
                    <a:pt x="12000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Shape 841"/>
            <p:cNvSpPr/>
            <p:nvPr/>
          </p:nvSpPr>
          <p:spPr>
            <a:xfrm>
              <a:off x="9080500" y="1841500"/>
              <a:ext cx="38099" cy="1079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42352"/>
                  </a:moveTo>
                  <a:lnTo>
                    <a:pt x="0" y="77647"/>
                  </a:lnTo>
                  <a:lnTo>
                    <a:pt x="40000" y="98823"/>
                  </a:lnTo>
                  <a:lnTo>
                    <a:pt x="120000" y="120000"/>
                  </a:lnTo>
                  <a:lnTo>
                    <a:pt x="120000" y="105882"/>
                  </a:lnTo>
                  <a:lnTo>
                    <a:pt x="60000" y="84705"/>
                  </a:lnTo>
                  <a:lnTo>
                    <a:pt x="40000" y="77647"/>
                  </a:lnTo>
                  <a:lnTo>
                    <a:pt x="40000" y="42352"/>
                  </a:lnTo>
                  <a:lnTo>
                    <a:pt x="60000" y="35294"/>
                  </a:lnTo>
                  <a:lnTo>
                    <a:pt x="120000" y="14117"/>
                  </a:lnTo>
                  <a:lnTo>
                    <a:pt x="120000" y="0"/>
                  </a:lnTo>
                  <a:lnTo>
                    <a:pt x="40000" y="35294"/>
                  </a:lnTo>
                  <a:lnTo>
                    <a:pt x="40000" y="4235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Shape 842"/>
            <p:cNvSpPr/>
            <p:nvPr/>
          </p:nvSpPr>
          <p:spPr>
            <a:xfrm>
              <a:off x="8978900" y="1778000"/>
              <a:ext cx="139699" cy="209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5454"/>
                  </a:moveTo>
                  <a:lnTo>
                    <a:pt x="16363" y="87272"/>
                  </a:lnTo>
                  <a:lnTo>
                    <a:pt x="38181" y="101818"/>
                  </a:lnTo>
                  <a:lnTo>
                    <a:pt x="81818" y="112727"/>
                  </a:lnTo>
                  <a:lnTo>
                    <a:pt x="120000" y="120000"/>
                  </a:lnTo>
                  <a:lnTo>
                    <a:pt x="81818" y="109090"/>
                  </a:lnTo>
                  <a:lnTo>
                    <a:pt x="49090" y="98181"/>
                  </a:lnTo>
                  <a:lnTo>
                    <a:pt x="21818" y="80000"/>
                  </a:lnTo>
                  <a:lnTo>
                    <a:pt x="5454" y="65454"/>
                  </a:lnTo>
                  <a:lnTo>
                    <a:pt x="5454" y="54545"/>
                  </a:lnTo>
                  <a:lnTo>
                    <a:pt x="16363" y="43636"/>
                  </a:lnTo>
                  <a:lnTo>
                    <a:pt x="32727" y="32727"/>
                  </a:lnTo>
                  <a:lnTo>
                    <a:pt x="65454" y="14545"/>
                  </a:lnTo>
                  <a:lnTo>
                    <a:pt x="120000" y="3636"/>
                  </a:lnTo>
                  <a:lnTo>
                    <a:pt x="120000" y="0"/>
                  </a:lnTo>
                  <a:lnTo>
                    <a:pt x="65454" y="14545"/>
                  </a:lnTo>
                  <a:lnTo>
                    <a:pt x="21818" y="32727"/>
                  </a:lnTo>
                  <a:lnTo>
                    <a:pt x="16363" y="43636"/>
                  </a:lnTo>
                  <a:lnTo>
                    <a:pt x="5454" y="47272"/>
                  </a:lnTo>
                  <a:lnTo>
                    <a:pt x="0" y="65454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Shape 843"/>
            <p:cNvSpPr/>
            <p:nvPr/>
          </p:nvSpPr>
          <p:spPr>
            <a:xfrm>
              <a:off x="9004300" y="50800"/>
              <a:ext cx="114300" cy="114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0" y="80000"/>
                  </a:lnTo>
                  <a:lnTo>
                    <a:pt x="20000" y="100000"/>
                  </a:lnTo>
                  <a:lnTo>
                    <a:pt x="53333" y="106666"/>
                  </a:lnTo>
                  <a:lnTo>
                    <a:pt x="120000" y="120000"/>
                  </a:lnTo>
                  <a:lnTo>
                    <a:pt x="53333" y="100000"/>
                  </a:lnTo>
                  <a:lnTo>
                    <a:pt x="13333" y="80000"/>
                  </a:lnTo>
                  <a:lnTo>
                    <a:pt x="0" y="60000"/>
                  </a:lnTo>
                  <a:lnTo>
                    <a:pt x="33333" y="40000"/>
                  </a:lnTo>
                  <a:lnTo>
                    <a:pt x="73333" y="20000"/>
                  </a:lnTo>
                  <a:lnTo>
                    <a:pt x="120000" y="6666"/>
                  </a:lnTo>
                  <a:lnTo>
                    <a:pt x="120000" y="0"/>
                  </a:lnTo>
                  <a:lnTo>
                    <a:pt x="60000" y="20000"/>
                  </a:lnTo>
                  <a:lnTo>
                    <a:pt x="20000" y="26666"/>
                  </a:lnTo>
                  <a:lnTo>
                    <a:pt x="0" y="6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Shape 844"/>
            <p:cNvSpPr/>
            <p:nvPr/>
          </p:nvSpPr>
          <p:spPr>
            <a:xfrm>
              <a:off x="8891586" y="0"/>
              <a:ext cx="227012" cy="2047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666" y="0"/>
                  </a:moveTo>
                  <a:lnTo>
                    <a:pt x="70000" y="7500"/>
                  </a:lnTo>
                  <a:lnTo>
                    <a:pt x="46666" y="11250"/>
                  </a:lnTo>
                  <a:lnTo>
                    <a:pt x="16666" y="30000"/>
                  </a:lnTo>
                  <a:lnTo>
                    <a:pt x="6666" y="45000"/>
                  </a:lnTo>
                  <a:lnTo>
                    <a:pt x="0" y="56250"/>
                  </a:lnTo>
                  <a:lnTo>
                    <a:pt x="6666" y="67500"/>
                  </a:lnTo>
                  <a:lnTo>
                    <a:pt x="16666" y="86250"/>
                  </a:lnTo>
                  <a:lnTo>
                    <a:pt x="46666" y="101250"/>
                  </a:lnTo>
                  <a:lnTo>
                    <a:pt x="86666" y="112500"/>
                  </a:lnTo>
                  <a:lnTo>
                    <a:pt x="120000" y="120000"/>
                  </a:lnTo>
                  <a:lnTo>
                    <a:pt x="90000" y="108750"/>
                  </a:lnTo>
                  <a:lnTo>
                    <a:pt x="50000" y="97500"/>
                  </a:lnTo>
                  <a:lnTo>
                    <a:pt x="16666" y="78750"/>
                  </a:lnTo>
                  <a:lnTo>
                    <a:pt x="10000" y="67500"/>
                  </a:lnTo>
                  <a:lnTo>
                    <a:pt x="6666" y="56250"/>
                  </a:lnTo>
                  <a:lnTo>
                    <a:pt x="10000" y="52500"/>
                  </a:lnTo>
                  <a:lnTo>
                    <a:pt x="20000" y="33750"/>
                  </a:lnTo>
                  <a:lnTo>
                    <a:pt x="36666" y="22500"/>
                  </a:lnTo>
                  <a:lnTo>
                    <a:pt x="56666" y="18750"/>
                  </a:lnTo>
                  <a:lnTo>
                    <a:pt x="86666" y="7500"/>
                  </a:lnTo>
                  <a:lnTo>
                    <a:pt x="120000" y="7500"/>
                  </a:lnTo>
                  <a:lnTo>
                    <a:pt x="120000" y="0"/>
                  </a:lnTo>
                  <a:lnTo>
                    <a:pt x="10666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Shape 845"/>
            <p:cNvSpPr/>
            <p:nvPr/>
          </p:nvSpPr>
          <p:spPr>
            <a:xfrm>
              <a:off x="3441700" y="0"/>
              <a:ext cx="5676900" cy="219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51" y="7283"/>
                  </a:moveTo>
                  <a:lnTo>
                    <a:pt x="112617" y="6242"/>
                  </a:lnTo>
                  <a:lnTo>
                    <a:pt x="112617" y="5202"/>
                  </a:lnTo>
                  <a:lnTo>
                    <a:pt x="112751" y="4855"/>
                  </a:lnTo>
                  <a:lnTo>
                    <a:pt x="113422" y="3121"/>
                  </a:lnTo>
                  <a:lnTo>
                    <a:pt x="114630" y="1734"/>
                  </a:lnTo>
                  <a:lnTo>
                    <a:pt x="116778" y="0"/>
                  </a:lnTo>
                  <a:lnTo>
                    <a:pt x="115838" y="0"/>
                  </a:lnTo>
                  <a:lnTo>
                    <a:pt x="113959" y="1734"/>
                  </a:lnTo>
                  <a:lnTo>
                    <a:pt x="113020" y="3121"/>
                  </a:lnTo>
                  <a:lnTo>
                    <a:pt x="112617" y="4855"/>
                  </a:lnTo>
                  <a:lnTo>
                    <a:pt x="112617" y="5202"/>
                  </a:lnTo>
                  <a:lnTo>
                    <a:pt x="112617" y="6242"/>
                  </a:lnTo>
                  <a:lnTo>
                    <a:pt x="112617" y="7283"/>
                  </a:lnTo>
                  <a:lnTo>
                    <a:pt x="113154" y="8323"/>
                  </a:lnTo>
                  <a:lnTo>
                    <a:pt x="113825" y="9364"/>
                  </a:lnTo>
                  <a:lnTo>
                    <a:pt x="115436" y="11098"/>
                  </a:lnTo>
                  <a:lnTo>
                    <a:pt x="118389" y="12485"/>
                  </a:lnTo>
                  <a:lnTo>
                    <a:pt x="117583" y="13179"/>
                  </a:lnTo>
                  <a:lnTo>
                    <a:pt x="117583" y="12485"/>
                  </a:lnTo>
                  <a:lnTo>
                    <a:pt x="116644" y="12485"/>
                  </a:lnTo>
                  <a:lnTo>
                    <a:pt x="114228" y="11445"/>
                  </a:lnTo>
                  <a:lnTo>
                    <a:pt x="111812" y="10057"/>
                  </a:lnTo>
                  <a:lnTo>
                    <a:pt x="110738" y="8323"/>
                  </a:lnTo>
                  <a:lnTo>
                    <a:pt x="109932" y="6936"/>
                  </a:lnTo>
                  <a:lnTo>
                    <a:pt x="109664" y="5895"/>
                  </a:lnTo>
                  <a:lnTo>
                    <a:pt x="109664" y="4161"/>
                  </a:lnTo>
                  <a:lnTo>
                    <a:pt x="110067" y="2774"/>
                  </a:lnTo>
                  <a:lnTo>
                    <a:pt x="110738" y="1734"/>
                  </a:lnTo>
                  <a:lnTo>
                    <a:pt x="111946" y="0"/>
                  </a:lnTo>
                  <a:lnTo>
                    <a:pt x="111275" y="0"/>
                  </a:lnTo>
                  <a:lnTo>
                    <a:pt x="110335" y="1734"/>
                  </a:lnTo>
                  <a:lnTo>
                    <a:pt x="109932" y="2774"/>
                  </a:lnTo>
                  <a:lnTo>
                    <a:pt x="109530" y="4161"/>
                  </a:lnTo>
                  <a:lnTo>
                    <a:pt x="109530" y="5895"/>
                  </a:lnTo>
                  <a:lnTo>
                    <a:pt x="109932" y="7283"/>
                  </a:lnTo>
                  <a:lnTo>
                    <a:pt x="110335" y="8323"/>
                  </a:lnTo>
                  <a:lnTo>
                    <a:pt x="111275" y="10057"/>
                  </a:lnTo>
                  <a:lnTo>
                    <a:pt x="113422" y="11445"/>
                  </a:lnTo>
                  <a:lnTo>
                    <a:pt x="115570" y="12485"/>
                  </a:lnTo>
                  <a:lnTo>
                    <a:pt x="117046" y="13179"/>
                  </a:lnTo>
                  <a:lnTo>
                    <a:pt x="115570" y="13526"/>
                  </a:lnTo>
                  <a:lnTo>
                    <a:pt x="113959" y="12485"/>
                  </a:lnTo>
                  <a:lnTo>
                    <a:pt x="111543" y="11445"/>
                  </a:lnTo>
                  <a:lnTo>
                    <a:pt x="109127" y="9364"/>
                  </a:lnTo>
                  <a:lnTo>
                    <a:pt x="108322" y="7976"/>
                  </a:lnTo>
                  <a:lnTo>
                    <a:pt x="107651" y="6242"/>
                  </a:lnTo>
                  <a:lnTo>
                    <a:pt x="107516" y="5895"/>
                  </a:lnTo>
                  <a:lnTo>
                    <a:pt x="107516" y="4855"/>
                  </a:lnTo>
                  <a:lnTo>
                    <a:pt x="107919" y="3121"/>
                  </a:lnTo>
                  <a:lnTo>
                    <a:pt x="108456" y="1734"/>
                  </a:lnTo>
                  <a:lnTo>
                    <a:pt x="109530" y="0"/>
                  </a:lnTo>
                  <a:lnTo>
                    <a:pt x="109127" y="0"/>
                  </a:lnTo>
                  <a:lnTo>
                    <a:pt x="108322" y="1734"/>
                  </a:lnTo>
                  <a:lnTo>
                    <a:pt x="107651" y="3121"/>
                  </a:lnTo>
                  <a:lnTo>
                    <a:pt x="107248" y="4161"/>
                  </a:lnTo>
                  <a:lnTo>
                    <a:pt x="107248" y="5895"/>
                  </a:lnTo>
                  <a:lnTo>
                    <a:pt x="107516" y="6936"/>
                  </a:lnTo>
                  <a:lnTo>
                    <a:pt x="108053" y="7976"/>
                  </a:lnTo>
                  <a:lnTo>
                    <a:pt x="108724" y="9364"/>
                  </a:lnTo>
                  <a:lnTo>
                    <a:pt x="110872" y="11445"/>
                  </a:lnTo>
                  <a:lnTo>
                    <a:pt x="113154" y="12485"/>
                  </a:lnTo>
                  <a:lnTo>
                    <a:pt x="115033" y="13526"/>
                  </a:lnTo>
                  <a:lnTo>
                    <a:pt x="113557" y="13526"/>
                  </a:lnTo>
                  <a:lnTo>
                    <a:pt x="112617" y="13526"/>
                  </a:lnTo>
                  <a:lnTo>
                    <a:pt x="110067" y="12138"/>
                  </a:lnTo>
                  <a:lnTo>
                    <a:pt x="107248" y="10057"/>
                  </a:lnTo>
                  <a:lnTo>
                    <a:pt x="106308" y="9017"/>
                  </a:lnTo>
                  <a:lnTo>
                    <a:pt x="105503" y="7283"/>
                  </a:lnTo>
                  <a:lnTo>
                    <a:pt x="105234" y="5895"/>
                  </a:lnTo>
                  <a:lnTo>
                    <a:pt x="105100" y="4855"/>
                  </a:lnTo>
                  <a:lnTo>
                    <a:pt x="105503" y="3121"/>
                  </a:lnTo>
                  <a:lnTo>
                    <a:pt x="105906" y="1734"/>
                  </a:lnTo>
                  <a:lnTo>
                    <a:pt x="106711" y="0"/>
                  </a:lnTo>
                  <a:lnTo>
                    <a:pt x="106308" y="0"/>
                  </a:lnTo>
                  <a:lnTo>
                    <a:pt x="105637" y="1734"/>
                  </a:lnTo>
                  <a:lnTo>
                    <a:pt x="105234" y="3121"/>
                  </a:lnTo>
                  <a:lnTo>
                    <a:pt x="105100" y="4855"/>
                  </a:lnTo>
                  <a:lnTo>
                    <a:pt x="105100" y="6242"/>
                  </a:lnTo>
                  <a:lnTo>
                    <a:pt x="105234" y="7283"/>
                  </a:lnTo>
                  <a:lnTo>
                    <a:pt x="105906" y="9017"/>
                  </a:lnTo>
                  <a:lnTo>
                    <a:pt x="106711" y="10057"/>
                  </a:lnTo>
                  <a:lnTo>
                    <a:pt x="108859" y="12138"/>
                  </a:lnTo>
                  <a:lnTo>
                    <a:pt x="111140" y="13179"/>
                  </a:lnTo>
                  <a:lnTo>
                    <a:pt x="112751" y="14219"/>
                  </a:lnTo>
                  <a:lnTo>
                    <a:pt x="110872" y="14219"/>
                  </a:lnTo>
                  <a:lnTo>
                    <a:pt x="109261" y="13526"/>
                  </a:lnTo>
                  <a:lnTo>
                    <a:pt x="105637" y="12138"/>
                  </a:lnTo>
                  <a:lnTo>
                    <a:pt x="103624" y="10404"/>
                  </a:lnTo>
                  <a:lnTo>
                    <a:pt x="101744" y="9364"/>
                  </a:lnTo>
                  <a:lnTo>
                    <a:pt x="100402" y="7283"/>
                  </a:lnTo>
                  <a:lnTo>
                    <a:pt x="99328" y="5895"/>
                  </a:lnTo>
                  <a:lnTo>
                    <a:pt x="99194" y="4855"/>
                  </a:lnTo>
                  <a:lnTo>
                    <a:pt x="99194" y="3815"/>
                  </a:lnTo>
                  <a:lnTo>
                    <a:pt x="99328" y="2774"/>
                  </a:lnTo>
                  <a:lnTo>
                    <a:pt x="100000" y="1734"/>
                  </a:lnTo>
                  <a:lnTo>
                    <a:pt x="100536" y="0"/>
                  </a:lnTo>
                  <a:lnTo>
                    <a:pt x="100134" y="0"/>
                  </a:lnTo>
                  <a:lnTo>
                    <a:pt x="99328" y="2774"/>
                  </a:lnTo>
                  <a:lnTo>
                    <a:pt x="98926" y="3815"/>
                  </a:lnTo>
                  <a:lnTo>
                    <a:pt x="98926" y="4855"/>
                  </a:lnTo>
                  <a:lnTo>
                    <a:pt x="99194" y="5895"/>
                  </a:lnTo>
                  <a:lnTo>
                    <a:pt x="100000" y="7283"/>
                  </a:lnTo>
                  <a:lnTo>
                    <a:pt x="101208" y="9017"/>
                  </a:lnTo>
                  <a:lnTo>
                    <a:pt x="104295" y="11445"/>
                  </a:lnTo>
                  <a:lnTo>
                    <a:pt x="107651" y="13179"/>
                  </a:lnTo>
                  <a:lnTo>
                    <a:pt x="110067" y="14219"/>
                  </a:lnTo>
                  <a:lnTo>
                    <a:pt x="109664" y="14219"/>
                  </a:lnTo>
                  <a:lnTo>
                    <a:pt x="108859" y="14219"/>
                  </a:lnTo>
                  <a:lnTo>
                    <a:pt x="108724" y="14219"/>
                  </a:lnTo>
                  <a:lnTo>
                    <a:pt x="104832" y="12485"/>
                  </a:lnTo>
                  <a:lnTo>
                    <a:pt x="102416" y="11098"/>
                  </a:lnTo>
                  <a:lnTo>
                    <a:pt x="100805" y="10057"/>
                  </a:lnTo>
                  <a:lnTo>
                    <a:pt x="99194" y="8323"/>
                  </a:lnTo>
                  <a:lnTo>
                    <a:pt x="98120" y="6242"/>
                  </a:lnTo>
                  <a:lnTo>
                    <a:pt x="97718" y="5202"/>
                  </a:lnTo>
                  <a:lnTo>
                    <a:pt x="97718" y="4161"/>
                  </a:lnTo>
                  <a:lnTo>
                    <a:pt x="97718" y="3121"/>
                  </a:lnTo>
                  <a:lnTo>
                    <a:pt x="98120" y="2080"/>
                  </a:lnTo>
                  <a:lnTo>
                    <a:pt x="98926" y="0"/>
                  </a:lnTo>
                  <a:lnTo>
                    <a:pt x="98523" y="0"/>
                  </a:lnTo>
                  <a:lnTo>
                    <a:pt x="97986" y="2080"/>
                  </a:lnTo>
                  <a:lnTo>
                    <a:pt x="97583" y="3121"/>
                  </a:lnTo>
                  <a:lnTo>
                    <a:pt x="97583" y="4161"/>
                  </a:lnTo>
                  <a:lnTo>
                    <a:pt x="97718" y="5895"/>
                  </a:lnTo>
                  <a:lnTo>
                    <a:pt x="97986" y="6936"/>
                  </a:lnTo>
                  <a:lnTo>
                    <a:pt x="99194" y="9017"/>
                  </a:lnTo>
                  <a:lnTo>
                    <a:pt x="100000" y="9364"/>
                  </a:lnTo>
                  <a:lnTo>
                    <a:pt x="102416" y="11445"/>
                  </a:lnTo>
                  <a:lnTo>
                    <a:pt x="98523" y="9364"/>
                  </a:lnTo>
                  <a:lnTo>
                    <a:pt x="97181" y="7976"/>
                  </a:lnTo>
                  <a:lnTo>
                    <a:pt x="96375" y="6242"/>
                  </a:lnTo>
                  <a:lnTo>
                    <a:pt x="95973" y="4855"/>
                  </a:lnTo>
                  <a:lnTo>
                    <a:pt x="95704" y="3815"/>
                  </a:lnTo>
                  <a:lnTo>
                    <a:pt x="95704" y="2080"/>
                  </a:lnTo>
                  <a:lnTo>
                    <a:pt x="95973" y="0"/>
                  </a:lnTo>
                  <a:lnTo>
                    <a:pt x="95704" y="0"/>
                  </a:lnTo>
                  <a:lnTo>
                    <a:pt x="95570" y="2080"/>
                  </a:lnTo>
                  <a:lnTo>
                    <a:pt x="95570" y="3815"/>
                  </a:lnTo>
                  <a:lnTo>
                    <a:pt x="95704" y="5202"/>
                  </a:lnTo>
                  <a:lnTo>
                    <a:pt x="96107" y="6242"/>
                  </a:lnTo>
                  <a:lnTo>
                    <a:pt x="96778" y="7283"/>
                  </a:lnTo>
                  <a:lnTo>
                    <a:pt x="97583" y="8323"/>
                  </a:lnTo>
                  <a:lnTo>
                    <a:pt x="99597" y="10404"/>
                  </a:lnTo>
                  <a:lnTo>
                    <a:pt x="102147" y="12138"/>
                  </a:lnTo>
                  <a:lnTo>
                    <a:pt x="104832" y="13179"/>
                  </a:lnTo>
                  <a:lnTo>
                    <a:pt x="108322" y="14219"/>
                  </a:lnTo>
                  <a:lnTo>
                    <a:pt x="107919" y="14566"/>
                  </a:lnTo>
                  <a:lnTo>
                    <a:pt x="105100" y="13526"/>
                  </a:lnTo>
                  <a:lnTo>
                    <a:pt x="100536" y="11445"/>
                  </a:lnTo>
                  <a:lnTo>
                    <a:pt x="98389" y="10057"/>
                  </a:lnTo>
                  <a:lnTo>
                    <a:pt x="96375" y="8323"/>
                  </a:lnTo>
                  <a:lnTo>
                    <a:pt x="94765" y="6242"/>
                  </a:lnTo>
                  <a:lnTo>
                    <a:pt x="94228" y="5202"/>
                  </a:lnTo>
                  <a:lnTo>
                    <a:pt x="93825" y="3815"/>
                  </a:lnTo>
                  <a:lnTo>
                    <a:pt x="93825" y="3121"/>
                  </a:lnTo>
                  <a:lnTo>
                    <a:pt x="94093" y="1040"/>
                  </a:lnTo>
                  <a:lnTo>
                    <a:pt x="94228" y="0"/>
                  </a:lnTo>
                  <a:lnTo>
                    <a:pt x="94093" y="0"/>
                  </a:lnTo>
                  <a:lnTo>
                    <a:pt x="93825" y="1040"/>
                  </a:lnTo>
                  <a:lnTo>
                    <a:pt x="93691" y="3121"/>
                  </a:lnTo>
                  <a:lnTo>
                    <a:pt x="93825" y="4161"/>
                  </a:lnTo>
                  <a:lnTo>
                    <a:pt x="94093" y="5202"/>
                  </a:lnTo>
                  <a:lnTo>
                    <a:pt x="94496" y="6242"/>
                  </a:lnTo>
                  <a:lnTo>
                    <a:pt x="95973" y="8323"/>
                  </a:lnTo>
                  <a:lnTo>
                    <a:pt x="97718" y="10057"/>
                  </a:lnTo>
                  <a:lnTo>
                    <a:pt x="99731" y="11445"/>
                  </a:lnTo>
                  <a:lnTo>
                    <a:pt x="103892" y="13526"/>
                  </a:lnTo>
                  <a:lnTo>
                    <a:pt x="107114" y="14566"/>
                  </a:lnTo>
                  <a:lnTo>
                    <a:pt x="104697" y="15606"/>
                  </a:lnTo>
                  <a:lnTo>
                    <a:pt x="101342" y="14219"/>
                  </a:lnTo>
                  <a:lnTo>
                    <a:pt x="98523" y="12138"/>
                  </a:lnTo>
                  <a:lnTo>
                    <a:pt x="95570" y="10057"/>
                  </a:lnTo>
                  <a:lnTo>
                    <a:pt x="94093" y="8323"/>
                  </a:lnTo>
                  <a:lnTo>
                    <a:pt x="93020" y="6936"/>
                  </a:lnTo>
                  <a:lnTo>
                    <a:pt x="92483" y="5202"/>
                  </a:lnTo>
                  <a:lnTo>
                    <a:pt x="92080" y="3815"/>
                  </a:lnTo>
                  <a:lnTo>
                    <a:pt x="91812" y="1734"/>
                  </a:lnTo>
                  <a:lnTo>
                    <a:pt x="92080" y="1040"/>
                  </a:lnTo>
                  <a:lnTo>
                    <a:pt x="92080" y="0"/>
                  </a:lnTo>
                  <a:lnTo>
                    <a:pt x="91812" y="693"/>
                  </a:lnTo>
                  <a:lnTo>
                    <a:pt x="91812" y="1734"/>
                  </a:lnTo>
                  <a:lnTo>
                    <a:pt x="91812" y="3815"/>
                  </a:lnTo>
                  <a:lnTo>
                    <a:pt x="92214" y="5202"/>
                  </a:lnTo>
                  <a:lnTo>
                    <a:pt x="92885" y="6936"/>
                  </a:lnTo>
                  <a:lnTo>
                    <a:pt x="93825" y="8323"/>
                  </a:lnTo>
                  <a:lnTo>
                    <a:pt x="95302" y="10404"/>
                  </a:lnTo>
                  <a:lnTo>
                    <a:pt x="98120" y="12485"/>
                  </a:lnTo>
                  <a:lnTo>
                    <a:pt x="100939" y="14219"/>
                  </a:lnTo>
                  <a:lnTo>
                    <a:pt x="104026" y="15606"/>
                  </a:lnTo>
                  <a:lnTo>
                    <a:pt x="102550" y="16300"/>
                  </a:lnTo>
                  <a:lnTo>
                    <a:pt x="100402" y="15260"/>
                  </a:lnTo>
                  <a:lnTo>
                    <a:pt x="99194" y="14566"/>
                  </a:lnTo>
                  <a:lnTo>
                    <a:pt x="97986" y="14219"/>
                  </a:lnTo>
                  <a:lnTo>
                    <a:pt x="94899" y="12138"/>
                  </a:lnTo>
                  <a:lnTo>
                    <a:pt x="91677" y="8323"/>
                  </a:lnTo>
                  <a:lnTo>
                    <a:pt x="90201" y="6242"/>
                  </a:lnTo>
                  <a:lnTo>
                    <a:pt x="89395" y="4161"/>
                  </a:lnTo>
                  <a:lnTo>
                    <a:pt x="89261" y="3121"/>
                  </a:lnTo>
                  <a:lnTo>
                    <a:pt x="89261" y="2080"/>
                  </a:lnTo>
                  <a:lnTo>
                    <a:pt x="89261" y="1040"/>
                  </a:lnTo>
                  <a:lnTo>
                    <a:pt x="89261" y="0"/>
                  </a:lnTo>
                  <a:lnTo>
                    <a:pt x="88993" y="1040"/>
                  </a:lnTo>
                  <a:lnTo>
                    <a:pt x="88993" y="2080"/>
                  </a:lnTo>
                  <a:lnTo>
                    <a:pt x="88993" y="3121"/>
                  </a:lnTo>
                  <a:lnTo>
                    <a:pt x="89395" y="4161"/>
                  </a:lnTo>
                  <a:lnTo>
                    <a:pt x="90201" y="6936"/>
                  </a:lnTo>
                  <a:lnTo>
                    <a:pt x="91409" y="9017"/>
                  </a:lnTo>
                  <a:lnTo>
                    <a:pt x="94765" y="12138"/>
                  </a:lnTo>
                  <a:lnTo>
                    <a:pt x="97718" y="14219"/>
                  </a:lnTo>
                  <a:lnTo>
                    <a:pt x="99194" y="15260"/>
                  </a:lnTo>
                  <a:lnTo>
                    <a:pt x="100402" y="15606"/>
                  </a:lnTo>
                  <a:lnTo>
                    <a:pt x="95704" y="14566"/>
                  </a:lnTo>
                  <a:lnTo>
                    <a:pt x="95570" y="14566"/>
                  </a:lnTo>
                  <a:lnTo>
                    <a:pt x="95167" y="14219"/>
                  </a:lnTo>
                  <a:lnTo>
                    <a:pt x="93020" y="12485"/>
                  </a:lnTo>
                  <a:lnTo>
                    <a:pt x="91275" y="11098"/>
                  </a:lnTo>
                  <a:lnTo>
                    <a:pt x="88859" y="7283"/>
                  </a:lnTo>
                  <a:lnTo>
                    <a:pt x="86979" y="4855"/>
                  </a:lnTo>
                  <a:lnTo>
                    <a:pt x="86442" y="3121"/>
                  </a:lnTo>
                  <a:lnTo>
                    <a:pt x="86040" y="1734"/>
                  </a:lnTo>
                  <a:lnTo>
                    <a:pt x="86040" y="0"/>
                  </a:lnTo>
                  <a:lnTo>
                    <a:pt x="86040" y="2080"/>
                  </a:lnTo>
                  <a:lnTo>
                    <a:pt x="86442" y="3815"/>
                  </a:lnTo>
                  <a:lnTo>
                    <a:pt x="86845" y="4855"/>
                  </a:lnTo>
                  <a:lnTo>
                    <a:pt x="88187" y="7283"/>
                  </a:lnTo>
                  <a:lnTo>
                    <a:pt x="90469" y="10404"/>
                  </a:lnTo>
                  <a:lnTo>
                    <a:pt x="93825" y="13526"/>
                  </a:lnTo>
                  <a:lnTo>
                    <a:pt x="91409" y="12138"/>
                  </a:lnTo>
                  <a:lnTo>
                    <a:pt x="88859" y="10057"/>
                  </a:lnTo>
                  <a:lnTo>
                    <a:pt x="86174" y="6936"/>
                  </a:lnTo>
                  <a:lnTo>
                    <a:pt x="84966" y="5202"/>
                  </a:lnTo>
                  <a:lnTo>
                    <a:pt x="84161" y="3121"/>
                  </a:lnTo>
                  <a:lnTo>
                    <a:pt x="83892" y="2080"/>
                  </a:lnTo>
                  <a:lnTo>
                    <a:pt x="83758" y="0"/>
                  </a:lnTo>
                  <a:lnTo>
                    <a:pt x="83489" y="0"/>
                  </a:lnTo>
                  <a:lnTo>
                    <a:pt x="83758" y="2080"/>
                  </a:lnTo>
                  <a:lnTo>
                    <a:pt x="83892" y="3121"/>
                  </a:lnTo>
                  <a:lnTo>
                    <a:pt x="84697" y="5202"/>
                  </a:lnTo>
                  <a:lnTo>
                    <a:pt x="85771" y="6936"/>
                  </a:lnTo>
                  <a:lnTo>
                    <a:pt x="88053" y="10057"/>
                  </a:lnTo>
                  <a:lnTo>
                    <a:pt x="90469" y="12138"/>
                  </a:lnTo>
                  <a:lnTo>
                    <a:pt x="92617" y="13526"/>
                  </a:lnTo>
                  <a:lnTo>
                    <a:pt x="89395" y="11445"/>
                  </a:lnTo>
                  <a:lnTo>
                    <a:pt x="88053" y="11098"/>
                  </a:lnTo>
                  <a:lnTo>
                    <a:pt x="84966" y="7976"/>
                  </a:lnTo>
                  <a:lnTo>
                    <a:pt x="82953" y="5202"/>
                  </a:lnTo>
                  <a:lnTo>
                    <a:pt x="81744" y="3121"/>
                  </a:lnTo>
                  <a:lnTo>
                    <a:pt x="81342" y="2080"/>
                  </a:lnTo>
                  <a:lnTo>
                    <a:pt x="80939" y="0"/>
                  </a:lnTo>
                  <a:lnTo>
                    <a:pt x="80671" y="0"/>
                  </a:lnTo>
                  <a:lnTo>
                    <a:pt x="81073" y="2774"/>
                  </a:lnTo>
                  <a:lnTo>
                    <a:pt x="81476" y="3121"/>
                  </a:lnTo>
                  <a:lnTo>
                    <a:pt x="82953" y="5895"/>
                  </a:lnTo>
                  <a:lnTo>
                    <a:pt x="84966" y="8323"/>
                  </a:lnTo>
                  <a:lnTo>
                    <a:pt x="88053" y="11098"/>
                  </a:lnTo>
                  <a:lnTo>
                    <a:pt x="88993" y="12138"/>
                  </a:lnTo>
                  <a:lnTo>
                    <a:pt x="91677" y="13526"/>
                  </a:lnTo>
                  <a:lnTo>
                    <a:pt x="90604" y="13179"/>
                  </a:lnTo>
                  <a:lnTo>
                    <a:pt x="88859" y="13179"/>
                  </a:lnTo>
                  <a:lnTo>
                    <a:pt x="86979" y="13526"/>
                  </a:lnTo>
                  <a:lnTo>
                    <a:pt x="85771" y="14566"/>
                  </a:lnTo>
                  <a:lnTo>
                    <a:pt x="84966" y="15260"/>
                  </a:lnTo>
                  <a:lnTo>
                    <a:pt x="84295" y="16300"/>
                  </a:lnTo>
                  <a:lnTo>
                    <a:pt x="84161" y="17341"/>
                  </a:lnTo>
                  <a:lnTo>
                    <a:pt x="83892" y="18381"/>
                  </a:lnTo>
                  <a:lnTo>
                    <a:pt x="83892" y="19768"/>
                  </a:lnTo>
                  <a:lnTo>
                    <a:pt x="84161" y="20462"/>
                  </a:lnTo>
                  <a:lnTo>
                    <a:pt x="84966" y="21849"/>
                  </a:lnTo>
                  <a:lnTo>
                    <a:pt x="86040" y="22890"/>
                  </a:lnTo>
                  <a:lnTo>
                    <a:pt x="88456" y="24624"/>
                  </a:lnTo>
                  <a:lnTo>
                    <a:pt x="87248" y="24624"/>
                  </a:lnTo>
                  <a:lnTo>
                    <a:pt x="87248" y="25317"/>
                  </a:lnTo>
                  <a:lnTo>
                    <a:pt x="85503" y="23930"/>
                  </a:lnTo>
                  <a:lnTo>
                    <a:pt x="83758" y="23583"/>
                  </a:lnTo>
                  <a:lnTo>
                    <a:pt x="84563" y="23930"/>
                  </a:lnTo>
                  <a:lnTo>
                    <a:pt x="84563" y="23583"/>
                  </a:lnTo>
                  <a:lnTo>
                    <a:pt x="83087" y="22543"/>
                  </a:lnTo>
                  <a:lnTo>
                    <a:pt x="82147" y="20809"/>
                  </a:lnTo>
                  <a:lnTo>
                    <a:pt x="81476" y="19768"/>
                  </a:lnTo>
                  <a:lnTo>
                    <a:pt x="81342" y="18728"/>
                  </a:lnTo>
                  <a:lnTo>
                    <a:pt x="81476" y="17687"/>
                  </a:lnTo>
                  <a:lnTo>
                    <a:pt x="81744" y="16647"/>
                  </a:lnTo>
                  <a:lnTo>
                    <a:pt x="82550" y="15260"/>
                  </a:lnTo>
                  <a:lnTo>
                    <a:pt x="84161" y="13526"/>
                  </a:lnTo>
                  <a:lnTo>
                    <a:pt x="85100" y="12485"/>
                  </a:lnTo>
                  <a:lnTo>
                    <a:pt x="86577" y="12485"/>
                  </a:lnTo>
                  <a:lnTo>
                    <a:pt x="86979" y="12485"/>
                  </a:lnTo>
                  <a:lnTo>
                    <a:pt x="86040" y="12138"/>
                  </a:lnTo>
                  <a:lnTo>
                    <a:pt x="83892" y="11445"/>
                  </a:lnTo>
                  <a:lnTo>
                    <a:pt x="82953" y="11098"/>
                  </a:lnTo>
                  <a:lnTo>
                    <a:pt x="81342" y="10404"/>
                  </a:lnTo>
                  <a:lnTo>
                    <a:pt x="79328" y="9017"/>
                  </a:lnTo>
                  <a:lnTo>
                    <a:pt x="77718" y="7283"/>
                  </a:lnTo>
                  <a:lnTo>
                    <a:pt x="76375" y="5895"/>
                  </a:lnTo>
                  <a:lnTo>
                    <a:pt x="75570" y="4855"/>
                  </a:lnTo>
                  <a:lnTo>
                    <a:pt x="74765" y="2080"/>
                  </a:lnTo>
                  <a:lnTo>
                    <a:pt x="74630" y="1734"/>
                  </a:lnTo>
                  <a:lnTo>
                    <a:pt x="74362" y="0"/>
                  </a:lnTo>
                  <a:lnTo>
                    <a:pt x="74362" y="1734"/>
                  </a:lnTo>
                  <a:lnTo>
                    <a:pt x="74630" y="2080"/>
                  </a:lnTo>
                  <a:lnTo>
                    <a:pt x="75167" y="4161"/>
                  </a:lnTo>
                  <a:lnTo>
                    <a:pt x="76778" y="6936"/>
                  </a:lnTo>
                  <a:lnTo>
                    <a:pt x="79328" y="9364"/>
                  </a:lnTo>
                  <a:lnTo>
                    <a:pt x="77046" y="8323"/>
                  </a:lnTo>
                  <a:lnTo>
                    <a:pt x="76241" y="7976"/>
                  </a:lnTo>
                  <a:lnTo>
                    <a:pt x="74630" y="6242"/>
                  </a:lnTo>
                  <a:lnTo>
                    <a:pt x="73825" y="5202"/>
                  </a:lnTo>
                  <a:lnTo>
                    <a:pt x="73020" y="3815"/>
                  </a:lnTo>
                  <a:lnTo>
                    <a:pt x="72348" y="2080"/>
                  </a:lnTo>
                  <a:lnTo>
                    <a:pt x="72214" y="0"/>
                  </a:lnTo>
                  <a:lnTo>
                    <a:pt x="71946" y="0"/>
                  </a:lnTo>
                  <a:lnTo>
                    <a:pt x="72214" y="1734"/>
                  </a:lnTo>
                  <a:lnTo>
                    <a:pt x="72617" y="3121"/>
                  </a:lnTo>
                  <a:lnTo>
                    <a:pt x="73557" y="5202"/>
                  </a:lnTo>
                  <a:lnTo>
                    <a:pt x="74765" y="6936"/>
                  </a:lnTo>
                  <a:lnTo>
                    <a:pt x="75973" y="7976"/>
                  </a:lnTo>
                  <a:lnTo>
                    <a:pt x="73959" y="7283"/>
                  </a:lnTo>
                  <a:lnTo>
                    <a:pt x="72751" y="7283"/>
                  </a:lnTo>
                  <a:lnTo>
                    <a:pt x="71543" y="7976"/>
                  </a:lnTo>
                  <a:lnTo>
                    <a:pt x="69932" y="7976"/>
                  </a:lnTo>
                  <a:lnTo>
                    <a:pt x="68724" y="7283"/>
                  </a:lnTo>
                  <a:lnTo>
                    <a:pt x="67248" y="6242"/>
                  </a:lnTo>
                  <a:lnTo>
                    <a:pt x="65906" y="5202"/>
                  </a:lnTo>
                  <a:lnTo>
                    <a:pt x="64295" y="4161"/>
                  </a:lnTo>
                  <a:lnTo>
                    <a:pt x="63221" y="2774"/>
                  </a:lnTo>
                  <a:lnTo>
                    <a:pt x="62684" y="1040"/>
                  </a:lnTo>
                  <a:lnTo>
                    <a:pt x="62416" y="0"/>
                  </a:lnTo>
                  <a:lnTo>
                    <a:pt x="62281" y="0"/>
                  </a:lnTo>
                  <a:lnTo>
                    <a:pt x="62416" y="1040"/>
                  </a:lnTo>
                  <a:lnTo>
                    <a:pt x="62684" y="2080"/>
                  </a:lnTo>
                  <a:lnTo>
                    <a:pt x="63221" y="3121"/>
                  </a:lnTo>
                  <a:lnTo>
                    <a:pt x="64295" y="4855"/>
                  </a:lnTo>
                  <a:lnTo>
                    <a:pt x="65906" y="5895"/>
                  </a:lnTo>
                  <a:lnTo>
                    <a:pt x="67114" y="6936"/>
                  </a:lnTo>
                  <a:lnTo>
                    <a:pt x="69395" y="7976"/>
                  </a:lnTo>
                  <a:lnTo>
                    <a:pt x="68322" y="8323"/>
                  </a:lnTo>
                  <a:lnTo>
                    <a:pt x="67114" y="7976"/>
                  </a:lnTo>
                  <a:lnTo>
                    <a:pt x="64697" y="6936"/>
                  </a:lnTo>
                  <a:lnTo>
                    <a:pt x="62013" y="4855"/>
                  </a:lnTo>
                  <a:lnTo>
                    <a:pt x="61073" y="3121"/>
                  </a:lnTo>
                  <a:lnTo>
                    <a:pt x="60402" y="1734"/>
                  </a:lnTo>
                  <a:lnTo>
                    <a:pt x="60268" y="0"/>
                  </a:lnTo>
                  <a:lnTo>
                    <a:pt x="60000" y="0"/>
                  </a:lnTo>
                  <a:lnTo>
                    <a:pt x="60268" y="1734"/>
                  </a:lnTo>
                  <a:lnTo>
                    <a:pt x="60805" y="3121"/>
                  </a:lnTo>
                  <a:lnTo>
                    <a:pt x="61610" y="4855"/>
                  </a:lnTo>
                  <a:lnTo>
                    <a:pt x="63892" y="6242"/>
                  </a:lnTo>
                  <a:lnTo>
                    <a:pt x="66040" y="7976"/>
                  </a:lnTo>
                  <a:lnTo>
                    <a:pt x="67919" y="8323"/>
                  </a:lnTo>
                  <a:lnTo>
                    <a:pt x="66711" y="9364"/>
                  </a:lnTo>
                  <a:lnTo>
                    <a:pt x="63624" y="7976"/>
                  </a:lnTo>
                  <a:lnTo>
                    <a:pt x="61208" y="5895"/>
                  </a:lnTo>
                  <a:lnTo>
                    <a:pt x="59194" y="3815"/>
                  </a:lnTo>
                  <a:lnTo>
                    <a:pt x="58389" y="2080"/>
                  </a:lnTo>
                  <a:lnTo>
                    <a:pt x="57986" y="0"/>
                  </a:lnTo>
                  <a:lnTo>
                    <a:pt x="58120" y="2080"/>
                  </a:lnTo>
                  <a:lnTo>
                    <a:pt x="58926" y="4161"/>
                  </a:lnTo>
                  <a:lnTo>
                    <a:pt x="61073" y="6242"/>
                  </a:lnTo>
                  <a:lnTo>
                    <a:pt x="63489" y="8323"/>
                  </a:lnTo>
                  <a:lnTo>
                    <a:pt x="66442" y="10057"/>
                  </a:lnTo>
                  <a:lnTo>
                    <a:pt x="65906" y="10404"/>
                  </a:lnTo>
                  <a:lnTo>
                    <a:pt x="64295" y="9364"/>
                  </a:lnTo>
                  <a:lnTo>
                    <a:pt x="61073" y="7283"/>
                  </a:lnTo>
                  <a:lnTo>
                    <a:pt x="57718" y="4855"/>
                  </a:lnTo>
                  <a:lnTo>
                    <a:pt x="56510" y="3121"/>
                  </a:lnTo>
                  <a:lnTo>
                    <a:pt x="55704" y="1040"/>
                  </a:lnTo>
                  <a:lnTo>
                    <a:pt x="55570" y="0"/>
                  </a:lnTo>
                  <a:lnTo>
                    <a:pt x="55302" y="0"/>
                  </a:lnTo>
                  <a:lnTo>
                    <a:pt x="55570" y="1734"/>
                  </a:lnTo>
                  <a:lnTo>
                    <a:pt x="56375" y="3121"/>
                  </a:lnTo>
                  <a:lnTo>
                    <a:pt x="57583" y="4855"/>
                  </a:lnTo>
                  <a:lnTo>
                    <a:pt x="60671" y="7976"/>
                  </a:lnTo>
                  <a:lnTo>
                    <a:pt x="63624" y="10057"/>
                  </a:lnTo>
                  <a:lnTo>
                    <a:pt x="65637" y="11098"/>
                  </a:lnTo>
                  <a:lnTo>
                    <a:pt x="65503" y="11445"/>
                  </a:lnTo>
                  <a:lnTo>
                    <a:pt x="63087" y="11445"/>
                  </a:lnTo>
                  <a:lnTo>
                    <a:pt x="61073" y="11098"/>
                  </a:lnTo>
                  <a:lnTo>
                    <a:pt x="58791" y="10404"/>
                  </a:lnTo>
                  <a:lnTo>
                    <a:pt x="54899" y="7976"/>
                  </a:lnTo>
                  <a:lnTo>
                    <a:pt x="52348" y="5895"/>
                  </a:lnTo>
                  <a:lnTo>
                    <a:pt x="51275" y="4855"/>
                  </a:lnTo>
                  <a:lnTo>
                    <a:pt x="49664" y="2774"/>
                  </a:lnTo>
                  <a:lnTo>
                    <a:pt x="49261" y="1040"/>
                  </a:lnTo>
                  <a:lnTo>
                    <a:pt x="48993" y="0"/>
                  </a:lnTo>
                  <a:lnTo>
                    <a:pt x="48859" y="0"/>
                  </a:lnTo>
                  <a:lnTo>
                    <a:pt x="48993" y="1734"/>
                  </a:lnTo>
                  <a:lnTo>
                    <a:pt x="49395" y="2774"/>
                  </a:lnTo>
                  <a:lnTo>
                    <a:pt x="51006" y="5202"/>
                  </a:lnTo>
                  <a:lnTo>
                    <a:pt x="54093" y="7976"/>
                  </a:lnTo>
                  <a:lnTo>
                    <a:pt x="56912" y="10057"/>
                  </a:lnTo>
                  <a:lnTo>
                    <a:pt x="60671" y="11445"/>
                  </a:lnTo>
                  <a:lnTo>
                    <a:pt x="58523" y="12138"/>
                  </a:lnTo>
                  <a:lnTo>
                    <a:pt x="57718" y="11445"/>
                  </a:lnTo>
                  <a:lnTo>
                    <a:pt x="55973" y="11098"/>
                  </a:lnTo>
                  <a:lnTo>
                    <a:pt x="52080" y="8323"/>
                  </a:lnTo>
                  <a:lnTo>
                    <a:pt x="50067" y="6936"/>
                  </a:lnTo>
                  <a:lnTo>
                    <a:pt x="48187" y="4855"/>
                  </a:lnTo>
                  <a:lnTo>
                    <a:pt x="46845" y="2774"/>
                  </a:lnTo>
                  <a:lnTo>
                    <a:pt x="46442" y="1734"/>
                  </a:lnTo>
                  <a:lnTo>
                    <a:pt x="46174" y="0"/>
                  </a:lnTo>
                  <a:lnTo>
                    <a:pt x="46040" y="0"/>
                  </a:lnTo>
                  <a:lnTo>
                    <a:pt x="46174" y="1734"/>
                  </a:lnTo>
                  <a:lnTo>
                    <a:pt x="46577" y="2774"/>
                  </a:lnTo>
                  <a:lnTo>
                    <a:pt x="47651" y="4855"/>
                  </a:lnTo>
                  <a:lnTo>
                    <a:pt x="49261" y="6936"/>
                  </a:lnTo>
                  <a:lnTo>
                    <a:pt x="51006" y="8323"/>
                  </a:lnTo>
                  <a:lnTo>
                    <a:pt x="54765" y="10404"/>
                  </a:lnTo>
                  <a:lnTo>
                    <a:pt x="57315" y="11445"/>
                  </a:lnTo>
                  <a:lnTo>
                    <a:pt x="55302" y="12138"/>
                  </a:lnTo>
                  <a:lnTo>
                    <a:pt x="54093" y="11445"/>
                  </a:lnTo>
                  <a:lnTo>
                    <a:pt x="52483" y="11098"/>
                  </a:lnTo>
                  <a:lnTo>
                    <a:pt x="51006" y="10404"/>
                  </a:lnTo>
                  <a:lnTo>
                    <a:pt x="48456" y="7976"/>
                  </a:lnTo>
                  <a:lnTo>
                    <a:pt x="46845" y="5895"/>
                  </a:lnTo>
                  <a:lnTo>
                    <a:pt x="46040" y="4855"/>
                  </a:lnTo>
                  <a:lnTo>
                    <a:pt x="44832" y="2774"/>
                  </a:lnTo>
                  <a:lnTo>
                    <a:pt x="44429" y="1734"/>
                  </a:lnTo>
                  <a:lnTo>
                    <a:pt x="44161" y="0"/>
                  </a:lnTo>
                  <a:lnTo>
                    <a:pt x="44026" y="0"/>
                  </a:lnTo>
                  <a:lnTo>
                    <a:pt x="44161" y="1734"/>
                  </a:lnTo>
                  <a:lnTo>
                    <a:pt x="44563" y="2774"/>
                  </a:lnTo>
                  <a:lnTo>
                    <a:pt x="46040" y="5202"/>
                  </a:lnTo>
                  <a:lnTo>
                    <a:pt x="46577" y="6242"/>
                  </a:lnTo>
                  <a:lnTo>
                    <a:pt x="48456" y="8323"/>
                  </a:lnTo>
                  <a:lnTo>
                    <a:pt x="51006" y="10404"/>
                  </a:lnTo>
                  <a:lnTo>
                    <a:pt x="52483" y="11445"/>
                  </a:lnTo>
                  <a:lnTo>
                    <a:pt x="54093" y="12138"/>
                  </a:lnTo>
                  <a:lnTo>
                    <a:pt x="54362" y="12138"/>
                  </a:lnTo>
                  <a:lnTo>
                    <a:pt x="53288" y="12485"/>
                  </a:lnTo>
                  <a:lnTo>
                    <a:pt x="51677" y="11445"/>
                  </a:lnTo>
                  <a:lnTo>
                    <a:pt x="48187" y="9364"/>
                  </a:lnTo>
                  <a:lnTo>
                    <a:pt x="46174" y="7283"/>
                  </a:lnTo>
                  <a:lnTo>
                    <a:pt x="44429" y="5895"/>
                  </a:lnTo>
                  <a:lnTo>
                    <a:pt x="42953" y="3815"/>
                  </a:lnTo>
                  <a:lnTo>
                    <a:pt x="42147" y="1040"/>
                  </a:lnTo>
                  <a:lnTo>
                    <a:pt x="41879" y="0"/>
                  </a:lnTo>
                  <a:lnTo>
                    <a:pt x="41879" y="1734"/>
                  </a:lnTo>
                  <a:lnTo>
                    <a:pt x="42684" y="3815"/>
                  </a:lnTo>
                  <a:lnTo>
                    <a:pt x="44026" y="5895"/>
                  </a:lnTo>
                  <a:lnTo>
                    <a:pt x="45637" y="7283"/>
                  </a:lnTo>
                  <a:lnTo>
                    <a:pt x="47248" y="9017"/>
                  </a:lnTo>
                  <a:lnTo>
                    <a:pt x="50604" y="11445"/>
                  </a:lnTo>
                  <a:lnTo>
                    <a:pt x="52885" y="12485"/>
                  </a:lnTo>
                  <a:lnTo>
                    <a:pt x="52348" y="12485"/>
                  </a:lnTo>
                  <a:lnTo>
                    <a:pt x="52348" y="13179"/>
                  </a:lnTo>
                  <a:lnTo>
                    <a:pt x="51946" y="13179"/>
                  </a:lnTo>
                  <a:lnTo>
                    <a:pt x="51946" y="12485"/>
                  </a:lnTo>
                  <a:lnTo>
                    <a:pt x="49664" y="12138"/>
                  </a:lnTo>
                  <a:lnTo>
                    <a:pt x="46979" y="10404"/>
                  </a:lnTo>
                  <a:lnTo>
                    <a:pt x="44832" y="9017"/>
                  </a:lnTo>
                  <a:lnTo>
                    <a:pt x="42953" y="6936"/>
                  </a:lnTo>
                  <a:lnTo>
                    <a:pt x="41744" y="5202"/>
                  </a:lnTo>
                  <a:lnTo>
                    <a:pt x="40939" y="3815"/>
                  </a:lnTo>
                  <a:lnTo>
                    <a:pt x="40268" y="2080"/>
                  </a:lnTo>
                  <a:lnTo>
                    <a:pt x="39731" y="0"/>
                  </a:lnTo>
                  <a:lnTo>
                    <a:pt x="39463" y="0"/>
                  </a:lnTo>
                  <a:lnTo>
                    <a:pt x="39865" y="2080"/>
                  </a:lnTo>
                  <a:lnTo>
                    <a:pt x="40536" y="3815"/>
                  </a:lnTo>
                  <a:lnTo>
                    <a:pt x="41476" y="5202"/>
                  </a:lnTo>
                  <a:lnTo>
                    <a:pt x="42684" y="7283"/>
                  </a:lnTo>
                  <a:lnTo>
                    <a:pt x="44563" y="9017"/>
                  </a:lnTo>
                  <a:lnTo>
                    <a:pt x="46845" y="11098"/>
                  </a:lnTo>
                  <a:lnTo>
                    <a:pt x="49664" y="12485"/>
                  </a:lnTo>
                  <a:lnTo>
                    <a:pt x="51677" y="13179"/>
                  </a:lnTo>
                  <a:lnTo>
                    <a:pt x="51543" y="13179"/>
                  </a:lnTo>
                  <a:lnTo>
                    <a:pt x="50067" y="12485"/>
                  </a:lnTo>
                  <a:lnTo>
                    <a:pt x="48590" y="12485"/>
                  </a:lnTo>
                  <a:lnTo>
                    <a:pt x="46845" y="12138"/>
                  </a:lnTo>
                  <a:lnTo>
                    <a:pt x="46040" y="11445"/>
                  </a:lnTo>
                  <a:lnTo>
                    <a:pt x="42550" y="9364"/>
                  </a:lnTo>
                  <a:lnTo>
                    <a:pt x="40134" y="7283"/>
                  </a:lnTo>
                  <a:lnTo>
                    <a:pt x="38657" y="4855"/>
                  </a:lnTo>
                  <a:lnTo>
                    <a:pt x="37852" y="2774"/>
                  </a:lnTo>
                  <a:lnTo>
                    <a:pt x="37315" y="0"/>
                  </a:lnTo>
                  <a:lnTo>
                    <a:pt x="37718" y="2774"/>
                  </a:lnTo>
                  <a:lnTo>
                    <a:pt x="38523" y="5202"/>
                  </a:lnTo>
                  <a:lnTo>
                    <a:pt x="40134" y="7976"/>
                  </a:lnTo>
                  <a:lnTo>
                    <a:pt x="42550" y="10057"/>
                  </a:lnTo>
                  <a:lnTo>
                    <a:pt x="45771" y="12138"/>
                  </a:lnTo>
                  <a:lnTo>
                    <a:pt x="47785" y="12485"/>
                  </a:lnTo>
                  <a:lnTo>
                    <a:pt x="45637" y="13526"/>
                  </a:lnTo>
                  <a:lnTo>
                    <a:pt x="44429" y="14566"/>
                  </a:lnTo>
                  <a:lnTo>
                    <a:pt x="43221" y="14219"/>
                  </a:lnTo>
                  <a:lnTo>
                    <a:pt x="41073" y="13526"/>
                  </a:lnTo>
                  <a:lnTo>
                    <a:pt x="39731" y="13179"/>
                  </a:lnTo>
                  <a:lnTo>
                    <a:pt x="38523" y="12138"/>
                  </a:lnTo>
                  <a:lnTo>
                    <a:pt x="35033" y="10057"/>
                  </a:lnTo>
                  <a:lnTo>
                    <a:pt x="33020" y="7283"/>
                  </a:lnTo>
                  <a:lnTo>
                    <a:pt x="31812" y="5202"/>
                  </a:lnTo>
                  <a:lnTo>
                    <a:pt x="31140" y="3121"/>
                  </a:lnTo>
                  <a:lnTo>
                    <a:pt x="31140" y="1734"/>
                  </a:lnTo>
                  <a:lnTo>
                    <a:pt x="31409" y="0"/>
                  </a:lnTo>
                  <a:lnTo>
                    <a:pt x="31140" y="0"/>
                  </a:lnTo>
                  <a:lnTo>
                    <a:pt x="31006" y="1734"/>
                  </a:lnTo>
                  <a:lnTo>
                    <a:pt x="31140" y="3121"/>
                  </a:lnTo>
                  <a:lnTo>
                    <a:pt x="31409" y="4855"/>
                  </a:lnTo>
                  <a:lnTo>
                    <a:pt x="31812" y="5895"/>
                  </a:lnTo>
                  <a:lnTo>
                    <a:pt x="33154" y="8323"/>
                  </a:lnTo>
                  <a:lnTo>
                    <a:pt x="35436" y="10404"/>
                  </a:lnTo>
                  <a:lnTo>
                    <a:pt x="38523" y="12485"/>
                  </a:lnTo>
                  <a:lnTo>
                    <a:pt x="39463" y="13526"/>
                  </a:lnTo>
                  <a:lnTo>
                    <a:pt x="42147" y="14566"/>
                  </a:lnTo>
                  <a:lnTo>
                    <a:pt x="40939" y="14566"/>
                  </a:lnTo>
                  <a:lnTo>
                    <a:pt x="35033" y="12138"/>
                  </a:lnTo>
                  <a:lnTo>
                    <a:pt x="32751" y="10404"/>
                  </a:lnTo>
                  <a:lnTo>
                    <a:pt x="31140" y="9017"/>
                  </a:lnTo>
                  <a:lnTo>
                    <a:pt x="29932" y="7283"/>
                  </a:lnTo>
                  <a:lnTo>
                    <a:pt x="29395" y="5895"/>
                  </a:lnTo>
                  <a:lnTo>
                    <a:pt x="28590" y="3121"/>
                  </a:lnTo>
                  <a:lnTo>
                    <a:pt x="28322" y="2080"/>
                  </a:lnTo>
                  <a:lnTo>
                    <a:pt x="28590" y="0"/>
                  </a:lnTo>
                  <a:lnTo>
                    <a:pt x="28322" y="0"/>
                  </a:lnTo>
                  <a:lnTo>
                    <a:pt x="28322" y="2080"/>
                  </a:lnTo>
                  <a:lnTo>
                    <a:pt x="28322" y="3121"/>
                  </a:lnTo>
                  <a:lnTo>
                    <a:pt x="28724" y="4161"/>
                  </a:lnTo>
                  <a:lnTo>
                    <a:pt x="29127" y="5895"/>
                  </a:lnTo>
                  <a:lnTo>
                    <a:pt x="29932" y="7283"/>
                  </a:lnTo>
                  <a:lnTo>
                    <a:pt x="31006" y="9364"/>
                  </a:lnTo>
                  <a:lnTo>
                    <a:pt x="32751" y="11098"/>
                  </a:lnTo>
                  <a:lnTo>
                    <a:pt x="35033" y="12485"/>
                  </a:lnTo>
                  <a:lnTo>
                    <a:pt x="40671" y="15260"/>
                  </a:lnTo>
                  <a:lnTo>
                    <a:pt x="38523" y="16647"/>
                  </a:lnTo>
                  <a:lnTo>
                    <a:pt x="37449" y="17341"/>
                  </a:lnTo>
                  <a:lnTo>
                    <a:pt x="37315" y="17341"/>
                  </a:lnTo>
                  <a:lnTo>
                    <a:pt x="37315" y="17687"/>
                  </a:lnTo>
                  <a:lnTo>
                    <a:pt x="35033" y="17687"/>
                  </a:lnTo>
                  <a:lnTo>
                    <a:pt x="33020" y="18381"/>
                  </a:lnTo>
                  <a:lnTo>
                    <a:pt x="30335" y="19768"/>
                  </a:lnTo>
                  <a:lnTo>
                    <a:pt x="30738" y="17687"/>
                  </a:lnTo>
                  <a:lnTo>
                    <a:pt x="30738" y="15606"/>
                  </a:lnTo>
                  <a:lnTo>
                    <a:pt x="30335" y="14219"/>
                  </a:lnTo>
                  <a:lnTo>
                    <a:pt x="29932" y="13179"/>
                  </a:lnTo>
                  <a:lnTo>
                    <a:pt x="29530" y="12485"/>
                  </a:lnTo>
                  <a:lnTo>
                    <a:pt x="29127" y="12138"/>
                  </a:lnTo>
                  <a:lnTo>
                    <a:pt x="27919" y="11445"/>
                  </a:lnTo>
                  <a:lnTo>
                    <a:pt x="25503" y="9364"/>
                  </a:lnTo>
                  <a:lnTo>
                    <a:pt x="24026" y="7976"/>
                  </a:lnTo>
                  <a:lnTo>
                    <a:pt x="23087" y="6242"/>
                  </a:lnTo>
                  <a:lnTo>
                    <a:pt x="22281" y="4161"/>
                  </a:lnTo>
                  <a:lnTo>
                    <a:pt x="21879" y="2080"/>
                  </a:lnTo>
                  <a:lnTo>
                    <a:pt x="22281" y="0"/>
                  </a:lnTo>
                  <a:lnTo>
                    <a:pt x="22013" y="0"/>
                  </a:lnTo>
                  <a:lnTo>
                    <a:pt x="21879" y="2080"/>
                  </a:lnTo>
                  <a:lnTo>
                    <a:pt x="21879" y="3815"/>
                  </a:lnTo>
                  <a:lnTo>
                    <a:pt x="22281" y="5202"/>
                  </a:lnTo>
                  <a:lnTo>
                    <a:pt x="23624" y="7976"/>
                  </a:lnTo>
                  <a:lnTo>
                    <a:pt x="25503" y="10057"/>
                  </a:lnTo>
                  <a:lnTo>
                    <a:pt x="27382" y="11098"/>
                  </a:lnTo>
                  <a:lnTo>
                    <a:pt x="25100" y="11098"/>
                  </a:lnTo>
                  <a:lnTo>
                    <a:pt x="23221" y="10057"/>
                  </a:lnTo>
                  <a:lnTo>
                    <a:pt x="21879" y="8323"/>
                  </a:lnTo>
                  <a:lnTo>
                    <a:pt x="20805" y="7283"/>
                  </a:lnTo>
                  <a:lnTo>
                    <a:pt x="20000" y="5895"/>
                  </a:lnTo>
                  <a:lnTo>
                    <a:pt x="19463" y="3815"/>
                  </a:lnTo>
                  <a:lnTo>
                    <a:pt x="19463" y="3121"/>
                  </a:lnTo>
                  <a:lnTo>
                    <a:pt x="19597" y="1734"/>
                  </a:lnTo>
                  <a:lnTo>
                    <a:pt x="20268" y="0"/>
                  </a:lnTo>
                  <a:lnTo>
                    <a:pt x="20000" y="0"/>
                  </a:lnTo>
                  <a:lnTo>
                    <a:pt x="19597" y="1734"/>
                  </a:lnTo>
                  <a:lnTo>
                    <a:pt x="19194" y="3121"/>
                  </a:lnTo>
                  <a:lnTo>
                    <a:pt x="19194" y="4161"/>
                  </a:lnTo>
                  <a:lnTo>
                    <a:pt x="19865" y="6242"/>
                  </a:lnTo>
                  <a:lnTo>
                    <a:pt x="20671" y="7283"/>
                  </a:lnTo>
                  <a:lnTo>
                    <a:pt x="21476" y="9017"/>
                  </a:lnTo>
                  <a:lnTo>
                    <a:pt x="22818" y="10057"/>
                  </a:lnTo>
                  <a:lnTo>
                    <a:pt x="24697" y="11098"/>
                  </a:lnTo>
                  <a:lnTo>
                    <a:pt x="23624" y="11098"/>
                  </a:lnTo>
                  <a:lnTo>
                    <a:pt x="21476" y="11098"/>
                  </a:lnTo>
                  <a:lnTo>
                    <a:pt x="19865" y="10057"/>
                  </a:lnTo>
                  <a:lnTo>
                    <a:pt x="19060" y="8323"/>
                  </a:lnTo>
                  <a:lnTo>
                    <a:pt x="18791" y="7976"/>
                  </a:lnTo>
                  <a:lnTo>
                    <a:pt x="18791" y="7283"/>
                  </a:lnTo>
                  <a:lnTo>
                    <a:pt x="18255" y="6242"/>
                  </a:lnTo>
                  <a:lnTo>
                    <a:pt x="17852" y="4855"/>
                  </a:lnTo>
                  <a:lnTo>
                    <a:pt x="17583" y="2774"/>
                  </a:lnTo>
                  <a:lnTo>
                    <a:pt x="17852" y="1734"/>
                  </a:lnTo>
                  <a:lnTo>
                    <a:pt x="18255" y="0"/>
                  </a:lnTo>
                  <a:lnTo>
                    <a:pt x="17181" y="0"/>
                  </a:lnTo>
                  <a:lnTo>
                    <a:pt x="17852" y="693"/>
                  </a:lnTo>
                  <a:lnTo>
                    <a:pt x="17583" y="1734"/>
                  </a:lnTo>
                  <a:lnTo>
                    <a:pt x="17449" y="2774"/>
                  </a:lnTo>
                  <a:lnTo>
                    <a:pt x="17449" y="3121"/>
                  </a:lnTo>
                  <a:lnTo>
                    <a:pt x="17449" y="3815"/>
                  </a:lnTo>
                  <a:lnTo>
                    <a:pt x="15302" y="3815"/>
                  </a:lnTo>
                  <a:lnTo>
                    <a:pt x="15167" y="3121"/>
                  </a:lnTo>
                  <a:lnTo>
                    <a:pt x="15167" y="3815"/>
                  </a:lnTo>
                  <a:lnTo>
                    <a:pt x="11946" y="3815"/>
                  </a:lnTo>
                  <a:lnTo>
                    <a:pt x="7785" y="3121"/>
                  </a:lnTo>
                  <a:lnTo>
                    <a:pt x="3758" y="2080"/>
                  </a:lnTo>
                  <a:lnTo>
                    <a:pt x="2147" y="1040"/>
                  </a:lnTo>
                  <a:lnTo>
                    <a:pt x="536" y="0"/>
                  </a:lnTo>
                  <a:lnTo>
                    <a:pt x="0" y="0"/>
                  </a:lnTo>
                  <a:lnTo>
                    <a:pt x="402" y="693"/>
                  </a:lnTo>
                  <a:lnTo>
                    <a:pt x="3624" y="2774"/>
                  </a:lnTo>
                  <a:lnTo>
                    <a:pt x="7382" y="3815"/>
                  </a:lnTo>
                  <a:lnTo>
                    <a:pt x="11543" y="4161"/>
                  </a:lnTo>
                  <a:lnTo>
                    <a:pt x="14765" y="4161"/>
                  </a:lnTo>
                  <a:lnTo>
                    <a:pt x="13959" y="5202"/>
                  </a:lnTo>
                  <a:lnTo>
                    <a:pt x="12348" y="6936"/>
                  </a:lnTo>
                  <a:lnTo>
                    <a:pt x="10872" y="7283"/>
                  </a:lnTo>
                  <a:lnTo>
                    <a:pt x="9127" y="7283"/>
                  </a:lnTo>
                  <a:lnTo>
                    <a:pt x="6577" y="6936"/>
                  </a:lnTo>
                  <a:lnTo>
                    <a:pt x="3758" y="5895"/>
                  </a:lnTo>
                  <a:lnTo>
                    <a:pt x="0" y="1734"/>
                  </a:lnTo>
                  <a:lnTo>
                    <a:pt x="0" y="2774"/>
                  </a:lnTo>
                  <a:lnTo>
                    <a:pt x="2550" y="5202"/>
                  </a:lnTo>
                  <a:lnTo>
                    <a:pt x="3758" y="6242"/>
                  </a:lnTo>
                  <a:lnTo>
                    <a:pt x="6845" y="7283"/>
                  </a:lnTo>
                  <a:lnTo>
                    <a:pt x="9261" y="7976"/>
                  </a:lnTo>
                  <a:lnTo>
                    <a:pt x="11275" y="7283"/>
                  </a:lnTo>
                  <a:lnTo>
                    <a:pt x="12751" y="6936"/>
                  </a:lnTo>
                  <a:lnTo>
                    <a:pt x="13691" y="6242"/>
                  </a:lnTo>
                  <a:lnTo>
                    <a:pt x="14362" y="5202"/>
                  </a:lnTo>
                  <a:lnTo>
                    <a:pt x="14899" y="4161"/>
                  </a:lnTo>
                  <a:lnTo>
                    <a:pt x="15302" y="4161"/>
                  </a:lnTo>
                  <a:lnTo>
                    <a:pt x="15973" y="5202"/>
                  </a:lnTo>
                  <a:lnTo>
                    <a:pt x="17046" y="6242"/>
                  </a:lnTo>
                  <a:lnTo>
                    <a:pt x="18657" y="7976"/>
                  </a:lnTo>
                  <a:lnTo>
                    <a:pt x="19060" y="9017"/>
                  </a:lnTo>
                  <a:lnTo>
                    <a:pt x="19865" y="10057"/>
                  </a:lnTo>
                  <a:lnTo>
                    <a:pt x="21208" y="11098"/>
                  </a:lnTo>
                  <a:lnTo>
                    <a:pt x="23624" y="11445"/>
                  </a:lnTo>
                  <a:lnTo>
                    <a:pt x="25771" y="11445"/>
                  </a:lnTo>
                  <a:lnTo>
                    <a:pt x="27516" y="11445"/>
                  </a:lnTo>
                  <a:lnTo>
                    <a:pt x="29530" y="12485"/>
                  </a:lnTo>
                  <a:lnTo>
                    <a:pt x="29932" y="13526"/>
                  </a:lnTo>
                  <a:lnTo>
                    <a:pt x="30335" y="14566"/>
                  </a:lnTo>
                  <a:lnTo>
                    <a:pt x="30604" y="15606"/>
                  </a:lnTo>
                  <a:lnTo>
                    <a:pt x="30604" y="17687"/>
                  </a:lnTo>
                  <a:lnTo>
                    <a:pt x="30201" y="20462"/>
                  </a:lnTo>
                  <a:lnTo>
                    <a:pt x="29932" y="21849"/>
                  </a:lnTo>
                  <a:lnTo>
                    <a:pt x="29798" y="23930"/>
                  </a:lnTo>
                  <a:lnTo>
                    <a:pt x="29798" y="26705"/>
                  </a:lnTo>
                  <a:lnTo>
                    <a:pt x="29932" y="28786"/>
                  </a:lnTo>
                  <a:lnTo>
                    <a:pt x="30201" y="30867"/>
                  </a:lnTo>
                  <a:lnTo>
                    <a:pt x="31006" y="32601"/>
                  </a:lnTo>
                  <a:lnTo>
                    <a:pt x="31946" y="34682"/>
                  </a:lnTo>
                  <a:lnTo>
                    <a:pt x="34228" y="37109"/>
                  </a:lnTo>
                  <a:lnTo>
                    <a:pt x="34496" y="37109"/>
                  </a:lnTo>
                  <a:lnTo>
                    <a:pt x="37718" y="39884"/>
                  </a:lnTo>
                  <a:lnTo>
                    <a:pt x="40134" y="40231"/>
                  </a:lnTo>
                  <a:lnTo>
                    <a:pt x="42953" y="40231"/>
                  </a:lnTo>
                  <a:lnTo>
                    <a:pt x="44563" y="39190"/>
                  </a:lnTo>
                  <a:lnTo>
                    <a:pt x="46040" y="38843"/>
                  </a:lnTo>
                  <a:lnTo>
                    <a:pt x="47382" y="37109"/>
                  </a:lnTo>
                  <a:lnTo>
                    <a:pt x="48859" y="37803"/>
                  </a:lnTo>
                  <a:lnTo>
                    <a:pt x="51677" y="37803"/>
                  </a:lnTo>
                  <a:lnTo>
                    <a:pt x="52080" y="37803"/>
                  </a:lnTo>
                  <a:lnTo>
                    <a:pt x="52348" y="37803"/>
                  </a:lnTo>
                  <a:lnTo>
                    <a:pt x="53959" y="37109"/>
                  </a:lnTo>
                  <a:lnTo>
                    <a:pt x="53959" y="37803"/>
                  </a:lnTo>
                  <a:lnTo>
                    <a:pt x="54765" y="37109"/>
                  </a:lnTo>
                  <a:lnTo>
                    <a:pt x="57986" y="36069"/>
                  </a:lnTo>
                  <a:lnTo>
                    <a:pt x="61610" y="34682"/>
                  </a:lnTo>
                  <a:lnTo>
                    <a:pt x="64026" y="34682"/>
                  </a:lnTo>
                  <a:lnTo>
                    <a:pt x="66711" y="34682"/>
                  </a:lnTo>
                  <a:lnTo>
                    <a:pt x="67919" y="35722"/>
                  </a:lnTo>
                  <a:lnTo>
                    <a:pt x="69530" y="36763"/>
                  </a:lnTo>
                  <a:lnTo>
                    <a:pt x="70738" y="37803"/>
                  </a:lnTo>
                  <a:lnTo>
                    <a:pt x="72214" y="39190"/>
                  </a:lnTo>
                  <a:lnTo>
                    <a:pt x="72348" y="39190"/>
                  </a:lnTo>
                  <a:lnTo>
                    <a:pt x="73020" y="40231"/>
                  </a:lnTo>
                  <a:lnTo>
                    <a:pt x="73154" y="41965"/>
                  </a:lnTo>
                  <a:lnTo>
                    <a:pt x="73020" y="43352"/>
                  </a:lnTo>
                  <a:lnTo>
                    <a:pt x="72348" y="44393"/>
                  </a:lnTo>
                  <a:lnTo>
                    <a:pt x="71543" y="46127"/>
                  </a:lnTo>
                  <a:lnTo>
                    <a:pt x="71140" y="47514"/>
                  </a:lnTo>
                  <a:lnTo>
                    <a:pt x="71006" y="49942"/>
                  </a:lnTo>
                  <a:lnTo>
                    <a:pt x="71409" y="52023"/>
                  </a:lnTo>
                  <a:lnTo>
                    <a:pt x="72214" y="53410"/>
                  </a:lnTo>
                  <a:lnTo>
                    <a:pt x="72751" y="54450"/>
                  </a:lnTo>
                  <a:lnTo>
                    <a:pt x="74630" y="56531"/>
                  </a:lnTo>
                  <a:lnTo>
                    <a:pt x="77718" y="58612"/>
                  </a:lnTo>
                  <a:lnTo>
                    <a:pt x="81744" y="60693"/>
                  </a:lnTo>
                  <a:lnTo>
                    <a:pt x="81879" y="60693"/>
                  </a:lnTo>
                  <a:lnTo>
                    <a:pt x="83087" y="60693"/>
                  </a:lnTo>
                  <a:lnTo>
                    <a:pt x="83087" y="60693"/>
                  </a:lnTo>
                  <a:lnTo>
                    <a:pt x="83087" y="60693"/>
                  </a:lnTo>
                  <a:lnTo>
                    <a:pt x="83758" y="60693"/>
                  </a:lnTo>
                  <a:lnTo>
                    <a:pt x="86040" y="60693"/>
                  </a:lnTo>
                  <a:lnTo>
                    <a:pt x="87248" y="61387"/>
                  </a:lnTo>
                  <a:lnTo>
                    <a:pt x="88187" y="61734"/>
                  </a:lnTo>
                  <a:lnTo>
                    <a:pt x="88456" y="62427"/>
                  </a:lnTo>
                  <a:lnTo>
                    <a:pt x="89261" y="62774"/>
                  </a:lnTo>
                  <a:lnTo>
                    <a:pt x="90604" y="65549"/>
                  </a:lnTo>
                  <a:lnTo>
                    <a:pt x="91409" y="66936"/>
                  </a:lnTo>
                  <a:lnTo>
                    <a:pt x="92214" y="69710"/>
                  </a:lnTo>
                  <a:lnTo>
                    <a:pt x="92617" y="72138"/>
                  </a:lnTo>
                  <a:lnTo>
                    <a:pt x="92885" y="75953"/>
                  </a:lnTo>
                  <a:lnTo>
                    <a:pt x="92885" y="77687"/>
                  </a:lnTo>
                  <a:lnTo>
                    <a:pt x="92885" y="78728"/>
                  </a:lnTo>
                  <a:lnTo>
                    <a:pt x="92483" y="81156"/>
                  </a:lnTo>
                  <a:lnTo>
                    <a:pt x="91812" y="83236"/>
                  </a:lnTo>
                  <a:lnTo>
                    <a:pt x="91409" y="84277"/>
                  </a:lnTo>
                  <a:lnTo>
                    <a:pt x="90604" y="84971"/>
                  </a:lnTo>
                  <a:lnTo>
                    <a:pt x="90067" y="85317"/>
                  </a:lnTo>
                  <a:lnTo>
                    <a:pt x="88187" y="87398"/>
                  </a:lnTo>
                  <a:lnTo>
                    <a:pt x="87382" y="88439"/>
                  </a:lnTo>
                  <a:lnTo>
                    <a:pt x="86577" y="90520"/>
                  </a:lnTo>
                  <a:lnTo>
                    <a:pt x="86040" y="92601"/>
                  </a:lnTo>
                  <a:lnTo>
                    <a:pt x="85503" y="94682"/>
                  </a:lnTo>
                  <a:lnTo>
                    <a:pt x="86040" y="97456"/>
                  </a:lnTo>
                  <a:lnTo>
                    <a:pt x="86577" y="99537"/>
                  </a:lnTo>
                  <a:lnTo>
                    <a:pt x="87248" y="101618"/>
                  </a:lnTo>
                  <a:lnTo>
                    <a:pt x="87382" y="102312"/>
                  </a:lnTo>
                  <a:lnTo>
                    <a:pt x="89261" y="105780"/>
                  </a:lnTo>
                  <a:lnTo>
                    <a:pt x="90201" y="107514"/>
                  </a:lnTo>
                  <a:lnTo>
                    <a:pt x="91409" y="108901"/>
                  </a:lnTo>
                  <a:lnTo>
                    <a:pt x="92483" y="109942"/>
                  </a:lnTo>
                  <a:lnTo>
                    <a:pt x="94765" y="111676"/>
                  </a:lnTo>
                  <a:lnTo>
                    <a:pt x="97315" y="113063"/>
                  </a:lnTo>
                  <a:lnTo>
                    <a:pt x="103624" y="116184"/>
                  </a:lnTo>
                  <a:lnTo>
                    <a:pt x="109664" y="118265"/>
                  </a:lnTo>
                  <a:lnTo>
                    <a:pt x="112751" y="119306"/>
                  </a:lnTo>
                  <a:lnTo>
                    <a:pt x="115838" y="119306"/>
                  </a:lnTo>
                  <a:lnTo>
                    <a:pt x="120000" y="120000"/>
                  </a:lnTo>
                  <a:lnTo>
                    <a:pt x="120000" y="119306"/>
                  </a:lnTo>
                  <a:lnTo>
                    <a:pt x="115838" y="118959"/>
                  </a:lnTo>
                  <a:lnTo>
                    <a:pt x="110469" y="118265"/>
                  </a:lnTo>
                  <a:lnTo>
                    <a:pt x="105234" y="116878"/>
                  </a:lnTo>
                  <a:lnTo>
                    <a:pt x="110335" y="117225"/>
                  </a:lnTo>
                  <a:lnTo>
                    <a:pt x="113154" y="117225"/>
                  </a:lnTo>
                  <a:lnTo>
                    <a:pt x="115838" y="116878"/>
                  </a:lnTo>
                  <a:lnTo>
                    <a:pt x="115838" y="116184"/>
                  </a:lnTo>
                  <a:lnTo>
                    <a:pt x="112348" y="116878"/>
                  </a:lnTo>
                  <a:lnTo>
                    <a:pt x="108724" y="116878"/>
                  </a:lnTo>
                  <a:lnTo>
                    <a:pt x="103624" y="115838"/>
                  </a:lnTo>
                  <a:lnTo>
                    <a:pt x="101208" y="114797"/>
                  </a:lnTo>
                  <a:lnTo>
                    <a:pt x="97986" y="112023"/>
                  </a:lnTo>
                  <a:lnTo>
                    <a:pt x="95704" y="109595"/>
                  </a:lnTo>
                  <a:lnTo>
                    <a:pt x="94093" y="107514"/>
                  </a:lnTo>
                  <a:lnTo>
                    <a:pt x="93020" y="104739"/>
                  </a:lnTo>
                  <a:lnTo>
                    <a:pt x="92483" y="102658"/>
                  </a:lnTo>
                  <a:lnTo>
                    <a:pt x="92080" y="101271"/>
                  </a:lnTo>
                  <a:lnTo>
                    <a:pt x="92080" y="100231"/>
                  </a:lnTo>
                  <a:lnTo>
                    <a:pt x="92214" y="98497"/>
                  </a:lnTo>
                  <a:lnTo>
                    <a:pt x="92483" y="97109"/>
                  </a:lnTo>
                  <a:lnTo>
                    <a:pt x="93691" y="94335"/>
                  </a:lnTo>
                  <a:lnTo>
                    <a:pt x="95302" y="91560"/>
                  </a:lnTo>
                  <a:lnTo>
                    <a:pt x="97315" y="90173"/>
                  </a:lnTo>
                  <a:lnTo>
                    <a:pt x="100939" y="88092"/>
                  </a:lnTo>
                  <a:lnTo>
                    <a:pt x="102550" y="87052"/>
                  </a:lnTo>
                  <a:lnTo>
                    <a:pt x="104026" y="86011"/>
                  </a:lnTo>
                  <a:lnTo>
                    <a:pt x="105234" y="84277"/>
                  </a:lnTo>
                  <a:lnTo>
                    <a:pt x="106040" y="82890"/>
                  </a:lnTo>
                  <a:lnTo>
                    <a:pt x="106442" y="80809"/>
                  </a:lnTo>
                  <a:lnTo>
                    <a:pt x="106711" y="79075"/>
                  </a:lnTo>
                  <a:lnTo>
                    <a:pt x="106711" y="78034"/>
                  </a:lnTo>
                  <a:lnTo>
                    <a:pt x="106711" y="76994"/>
                  </a:lnTo>
                  <a:lnTo>
                    <a:pt x="105906" y="74913"/>
                  </a:lnTo>
                  <a:lnTo>
                    <a:pt x="104832" y="73526"/>
                  </a:lnTo>
                  <a:lnTo>
                    <a:pt x="103624" y="71791"/>
                  </a:lnTo>
                  <a:lnTo>
                    <a:pt x="102416" y="71098"/>
                  </a:lnTo>
                  <a:lnTo>
                    <a:pt x="100134" y="70751"/>
                  </a:lnTo>
                  <a:lnTo>
                    <a:pt x="99194" y="70751"/>
                  </a:lnTo>
                  <a:lnTo>
                    <a:pt x="96375" y="70057"/>
                  </a:lnTo>
                  <a:lnTo>
                    <a:pt x="92617" y="70751"/>
                  </a:lnTo>
                  <a:lnTo>
                    <a:pt x="92483" y="70057"/>
                  </a:lnTo>
                  <a:lnTo>
                    <a:pt x="97718" y="70057"/>
                  </a:lnTo>
                  <a:lnTo>
                    <a:pt x="101342" y="70751"/>
                  </a:lnTo>
                  <a:lnTo>
                    <a:pt x="103221" y="71098"/>
                  </a:lnTo>
                  <a:lnTo>
                    <a:pt x="104697" y="72138"/>
                  </a:lnTo>
                  <a:lnTo>
                    <a:pt x="106308" y="73872"/>
                  </a:lnTo>
                  <a:lnTo>
                    <a:pt x="107248" y="75953"/>
                  </a:lnTo>
                  <a:lnTo>
                    <a:pt x="107919" y="76994"/>
                  </a:lnTo>
                  <a:lnTo>
                    <a:pt x="108053" y="78728"/>
                  </a:lnTo>
                  <a:lnTo>
                    <a:pt x="108053" y="80809"/>
                  </a:lnTo>
                  <a:lnTo>
                    <a:pt x="107516" y="82890"/>
                  </a:lnTo>
                  <a:lnTo>
                    <a:pt x="107248" y="83930"/>
                  </a:lnTo>
                  <a:lnTo>
                    <a:pt x="106442" y="84971"/>
                  </a:lnTo>
                  <a:lnTo>
                    <a:pt x="104697" y="87052"/>
                  </a:lnTo>
                  <a:lnTo>
                    <a:pt x="101342" y="89132"/>
                  </a:lnTo>
                  <a:lnTo>
                    <a:pt x="100402" y="89479"/>
                  </a:lnTo>
                  <a:lnTo>
                    <a:pt x="97986" y="91213"/>
                  </a:lnTo>
                  <a:lnTo>
                    <a:pt x="96778" y="92254"/>
                  </a:lnTo>
                  <a:lnTo>
                    <a:pt x="95570" y="93641"/>
                  </a:lnTo>
                  <a:lnTo>
                    <a:pt x="94765" y="95722"/>
                  </a:lnTo>
                  <a:lnTo>
                    <a:pt x="93825" y="98497"/>
                  </a:lnTo>
                  <a:lnTo>
                    <a:pt x="93825" y="100231"/>
                  </a:lnTo>
                  <a:lnTo>
                    <a:pt x="93825" y="101271"/>
                  </a:lnTo>
                  <a:lnTo>
                    <a:pt x="94228" y="103352"/>
                  </a:lnTo>
                  <a:lnTo>
                    <a:pt x="94899" y="105433"/>
                  </a:lnTo>
                  <a:lnTo>
                    <a:pt x="96107" y="107861"/>
                  </a:lnTo>
                  <a:lnTo>
                    <a:pt x="98120" y="110635"/>
                  </a:lnTo>
                  <a:lnTo>
                    <a:pt x="101208" y="112023"/>
                  </a:lnTo>
                  <a:lnTo>
                    <a:pt x="105637" y="114104"/>
                  </a:lnTo>
                  <a:lnTo>
                    <a:pt x="109530" y="115838"/>
                  </a:lnTo>
                  <a:lnTo>
                    <a:pt x="113020" y="116184"/>
                  </a:lnTo>
                  <a:lnTo>
                    <a:pt x="113020" y="115838"/>
                  </a:lnTo>
                  <a:lnTo>
                    <a:pt x="109664" y="114797"/>
                  </a:lnTo>
                  <a:lnTo>
                    <a:pt x="105906" y="112716"/>
                  </a:lnTo>
                  <a:lnTo>
                    <a:pt x="101342" y="110635"/>
                  </a:lnTo>
                  <a:lnTo>
                    <a:pt x="99328" y="108901"/>
                  </a:lnTo>
                  <a:lnTo>
                    <a:pt x="97718" y="106820"/>
                  </a:lnTo>
                  <a:lnTo>
                    <a:pt x="96778" y="105433"/>
                  </a:lnTo>
                  <a:lnTo>
                    <a:pt x="96107" y="102658"/>
                  </a:lnTo>
                  <a:lnTo>
                    <a:pt x="96107" y="101271"/>
                  </a:lnTo>
                  <a:lnTo>
                    <a:pt x="96510" y="99537"/>
                  </a:lnTo>
                  <a:lnTo>
                    <a:pt x="96912" y="98150"/>
                  </a:lnTo>
                  <a:lnTo>
                    <a:pt x="98120" y="95722"/>
                  </a:lnTo>
                  <a:lnTo>
                    <a:pt x="99597" y="93641"/>
                  </a:lnTo>
                  <a:lnTo>
                    <a:pt x="101208" y="92254"/>
                  </a:lnTo>
                  <a:lnTo>
                    <a:pt x="102818" y="91213"/>
                  </a:lnTo>
                  <a:lnTo>
                    <a:pt x="105503" y="90173"/>
                  </a:lnTo>
                  <a:lnTo>
                    <a:pt x="106711" y="89479"/>
                  </a:lnTo>
                  <a:lnTo>
                    <a:pt x="107919" y="89132"/>
                  </a:lnTo>
                  <a:lnTo>
                    <a:pt x="107919" y="89479"/>
                  </a:lnTo>
                  <a:lnTo>
                    <a:pt x="109664" y="89132"/>
                  </a:lnTo>
                  <a:lnTo>
                    <a:pt x="110469" y="88439"/>
                  </a:lnTo>
                  <a:lnTo>
                    <a:pt x="112214" y="87052"/>
                  </a:lnTo>
                  <a:lnTo>
                    <a:pt x="113422" y="85317"/>
                  </a:lnTo>
                  <a:lnTo>
                    <a:pt x="113959" y="83236"/>
                  </a:lnTo>
                  <a:lnTo>
                    <a:pt x="114362" y="82196"/>
                  </a:lnTo>
                  <a:lnTo>
                    <a:pt x="114630" y="80115"/>
                  </a:lnTo>
                  <a:lnTo>
                    <a:pt x="114362" y="79768"/>
                  </a:lnTo>
                  <a:lnTo>
                    <a:pt x="113959" y="76994"/>
                  </a:lnTo>
                  <a:lnTo>
                    <a:pt x="113154" y="75606"/>
                  </a:lnTo>
                  <a:lnTo>
                    <a:pt x="111946" y="73872"/>
                  </a:lnTo>
                  <a:lnTo>
                    <a:pt x="110738" y="72832"/>
                  </a:lnTo>
                  <a:lnTo>
                    <a:pt x="108456" y="71791"/>
                  </a:lnTo>
                  <a:lnTo>
                    <a:pt x="107248" y="71791"/>
                  </a:lnTo>
                  <a:lnTo>
                    <a:pt x="104832" y="70057"/>
                  </a:lnTo>
                  <a:lnTo>
                    <a:pt x="103624" y="70057"/>
                  </a:lnTo>
                  <a:lnTo>
                    <a:pt x="97986" y="69017"/>
                  </a:lnTo>
                  <a:lnTo>
                    <a:pt x="93825" y="66936"/>
                  </a:lnTo>
                  <a:lnTo>
                    <a:pt x="91677" y="65549"/>
                  </a:lnTo>
                  <a:lnTo>
                    <a:pt x="90872" y="64855"/>
                  </a:lnTo>
                  <a:lnTo>
                    <a:pt x="89664" y="62774"/>
                  </a:lnTo>
                  <a:lnTo>
                    <a:pt x="88590" y="61734"/>
                  </a:lnTo>
                  <a:lnTo>
                    <a:pt x="88859" y="61734"/>
                  </a:lnTo>
                  <a:lnTo>
                    <a:pt x="88456" y="61387"/>
                  </a:lnTo>
                  <a:lnTo>
                    <a:pt x="87248" y="60346"/>
                  </a:lnTo>
                  <a:lnTo>
                    <a:pt x="86174" y="58265"/>
                  </a:lnTo>
                  <a:lnTo>
                    <a:pt x="85771" y="56531"/>
                  </a:lnTo>
                  <a:lnTo>
                    <a:pt x="85369" y="54450"/>
                  </a:lnTo>
                  <a:lnTo>
                    <a:pt x="85503" y="52023"/>
                  </a:lnTo>
                  <a:lnTo>
                    <a:pt x="86040" y="50289"/>
                  </a:lnTo>
                  <a:lnTo>
                    <a:pt x="86577" y="48901"/>
                  </a:lnTo>
                  <a:lnTo>
                    <a:pt x="88053" y="46127"/>
                  </a:lnTo>
                  <a:lnTo>
                    <a:pt x="89664" y="44393"/>
                  </a:lnTo>
                  <a:lnTo>
                    <a:pt x="91677" y="43005"/>
                  </a:lnTo>
                  <a:lnTo>
                    <a:pt x="95704" y="40231"/>
                  </a:lnTo>
                  <a:lnTo>
                    <a:pt x="96778" y="39190"/>
                  </a:lnTo>
                  <a:lnTo>
                    <a:pt x="97718" y="37803"/>
                  </a:lnTo>
                  <a:lnTo>
                    <a:pt x="98389" y="36069"/>
                  </a:lnTo>
                  <a:lnTo>
                    <a:pt x="98523" y="34682"/>
                  </a:lnTo>
                  <a:lnTo>
                    <a:pt x="98523" y="33641"/>
                  </a:lnTo>
                  <a:lnTo>
                    <a:pt x="98389" y="32601"/>
                  </a:lnTo>
                  <a:lnTo>
                    <a:pt x="97986" y="30867"/>
                  </a:lnTo>
                  <a:lnTo>
                    <a:pt x="98523" y="30867"/>
                  </a:lnTo>
                  <a:lnTo>
                    <a:pt x="99731" y="31907"/>
                  </a:lnTo>
                  <a:lnTo>
                    <a:pt x="100536" y="32947"/>
                  </a:lnTo>
                  <a:lnTo>
                    <a:pt x="100805" y="33641"/>
                  </a:lnTo>
                  <a:lnTo>
                    <a:pt x="100939" y="34682"/>
                  </a:lnTo>
                  <a:lnTo>
                    <a:pt x="100805" y="35722"/>
                  </a:lnTo>
                  <a:lnTo>
                    <a:pt x="100402" y="36763"/>
                  </a:lnTo>
                  <a:lnTo>
                    <a:pt x="99194" y="38843"/>
                  </a:lnTo>
                  <a:lnTo>
                    <a:pt x="97986" y="39884"/>
                  </a:lnTo>
                  <a:lnTo>
                    <a:pt x="96778" y="40924"/>
                  </a:lnTo>
                  <a:lnTo>
                    <a:pt x="95704" y="41271"/>
                  </a:lnTo>
                  <a:lnTo>
                    <a:pt x="94228" y="41965"/>
                  </a:lnTo>
                  <a:lnTo>
                    <a:pt x="91409" y="43352"/>
                  </a:lnTo>
                  <a:lnTo>
                    <a:pt x="90201" y="45086"/>
                  </a:lnTo>
                  <a:lnTo>
                    <a:pt x="88859" y="47167"/>
                  </a:lnTo>
                  <a:lnTo>
                    <a:pt x="87785" y="49942"/>
                  </a:lnTo>
                  <a:lnTo>
                    <a:pt x="87382" y="51329"/>
                  </a:lnTo>
                  <a:lnTo>
                    <a:pt x="87248" y="53063"/>
                  </a:lnTo>
                  <a:lnTo>
                    <a:pt x="87248" y="54450"/>
                  </a:lnTo>
                  <a:lnTo>
                    <a:pt x="87382" y="56184"/>
                  </a:lnTo>
                  <a:lnTo>
                    <a:pt x="88053" y="58265"/>
                  </a:lnTo>
                  <a:lnTo>
                    <a:pt x="88993" y="60693"/>
                  </a:lnTo>
                  <a:lnTo>
                    <a:pt x="90604" y="63468"/>
                  </a:lnTo>
                  <a:lnTo>
                    <a:pt x="93288" y="65895"/>
                  </a:lnTo>
                  <a:lnTo>
                    <a:pt x="97181" y="67630"/>
                  </a:lnTo>
                  <a:lnTo>
                    <a:pt x="102013" y="67976"/>
                  </a:lnTo>
                  <a:lnTo>
                    <a:pt x="106040" y="69017"/>
                  </a:lnTo>
                  <a:lnTo>
                    <a:pt x="109127" y="70057"/>
                  </a:lnTo>
                  <a:lnTo>
                    <a:pt x="110469" y="70751"/>
                  </a:lnTo>
                  <a:lnTo>
                    <a:pt x="113959" y="72138"/>
                  </a:lnTo>
                  <a:lnTo>
                    <a:pt x="115570" y="73872"/>
                  </a:lnTo>
                  <a:lnTo>
                    <a:pt x="117046" y="75953"/>
                  </a:lnTo>
                  <a:lnTo>
                    <a:pt x="118255" y="78728"/>
                  </a:lnTo>
                  <a:lnTo>
                    <a:pt x="118389" y="79768"/>
                  </a:lnTo>
                  <a:lnTo>
                    <a:pt x="118389" y="81156"/>
                  </a:lnTo>
                  <a:lnTo>
                    <a:pt x="118389" y="82196"/>
                  </a:lnTo>
                  <a:lnTo>
                    <a:pt x="117583" y="84277"/>
                  </a:lnTo>
                  <a:lnTo>
                    <a:pt x="117046" y="86011"/>
                  </a:lnTo>
                  <a:lnTo>
                    <a:pt x="116241" y="87052"/>
                  </a:lnTo>
                  <a:lnTo>
                    <a:pt x="115033" y="87398"/>
                  </a:lnTo>
                  <a:lnTo>
                    <a:pt x="113422" y="88092"/>
                  </a:lnTo>
                  <a:lnTo>
                    <a:pt x="108724" y="90173"/>
                  </a:lnTo>
                  <a:lnTo>
                    <a:pt x="104832" y="91213"/>
                  </a:lnTo>
                  <a:lnTo>
                    <a:pt x="102147" y="92601"/>
                  </a:lnTo>
                  <a:lnTo>
                    <a:pt x="100805" y="94335"/>
                  </a:lnTo>
                  <a:lnTo>
                    <a:pt x="100402" y="94682"/>
                  </a:lnTo>
                  <a:lnTo>
                    <a:pt x="99328" y="96416"/>
                  </a:lnTo>
                  <a:lnTo>
                    <a:pt x="98523" y="97456"/>
                  </a:lnTo>
                  <a:lnTo>
                    <a:pt x="98120" y="99190"/>
                  </a:lnTo>
                  <a:lnTo>
                    <a:pt x="97986" y="101271"/>
                  </a:lnTo>
                  <a:lnTo>
                    <a:pt x="98120" y="102658"/>
                  </a:lnTo>
                  <a:lnTo>
                    <a:pt x="98523" y="104393"/>
                  </a:lnTo>
                  <a:lnTo>
                    <a:pt x="99328" y="105780"/>
                  </a:lnTo>
                  <a:lnTo>
                    <a:pt x="101610" y="108901"/>
                  </a:lnTo>
                  <a:lnTo>
                    <a:pt x="104697" y="111676"/>
                  </a:lnTo>
                  <a:lnTo>
                    <a:pt x="107919" y="113063"/>
                  </a:lnTo>
                  <a:lnTo>
                    <a:pt x="111140" y="114797"/>
                  </a:lnTo>
                  <a:lnTo>
                    <a:pt x="116778" y="116878"/>
                  </a:lnTo>
                  <a:lnTo>
                    <a:pt x="119194" y="117225"/>
                  </a:lnTo>
                  <a:lnTo>
                    <a:pt x="120000" y="117225"/>
                  </a:lnTo>
                  <a:lnTo>
                    <a:pt x="120000" y="116878"/>
                  </a:lnTo>
                  <a:lnTo>
                    <a:pt x="119194" y="116878"/>
                  </a:lnTo>
                  <a:lnTo>
                    <a:pt x="116778" y="116184"/>
                  </a:lnTo>
                  <a:lnTo>
                    <a:pt x="111140" y="114104"/>
                  </a:lnTo>
                  <a:lnTo>
                    <a:pt x="107919" y="113063"/>
                  </a:lnTo>
                  <a:lnTo>
                    <a:pt x="104697" y="110982"/>
                  </a:lnTo>
                  <a:lnTo>
                    <a:pt x="101744" y="108554"/>
                  </a:lnTo>
                  <a:lnTo>
                    <a:pt x="99597" y="105780"/>
                  </a:lnTo>
                  <a:lnTo>
                    <a:pt x="98791" y="104393"/>
                  </a:lnTo>
                  <a:lnTo>
                    <a:pt x="98389" y="102312"/>
                  </a:lnTo>
                  <a:lnTo>
                    <a:pt x="98120" y="101271"/>
                  </a:lnTo>
                  <a:lnTo>
                    <a:pt x="98389" y="99537"/>
                  </a:lnTo>
                  <a:lnTo>
                    <a:pt x="98791" y="98150"/>
                  </a:lnTo>
                  <a:lnTo>
                    <a:pt x="99328" y="96416"/>
                  </a:lnTo>
                  <a:lnTo>
                    <a:pt x="100402" y="95375"/>
                  </a:lnTo>
                  <a:lnTo>
                    <a:pt x="100805" y="94682"/>
                  </a:lnTo>
                  <a:lnTo>
                    <a:pt x="102416" y="93294"/>
                  </a:lnTo>
                  <a:lnTo>
                    <a:pt x="104832" y="91560"/>
                  </a:lnTo>
                  <a:lnTo>
                    <a:pt x="108724" y="90520"/>
                  </a:lnTo>
                  <a:lnTo>
                    <a:pt x="113422" y="88439"/>
                  </a:lnTo>
                  <a:lnTo>
                    <a:pt x="115033" y="88092"/>
                  </a:lnTo>
                  <a:lnTo>
                    <a:pt x="116241" y="87398"/>
                  </a:lnTo>
                  <a:lnTo>
                    <a:pt x="117181" y="86011"/>
                  </a:lnTo>
                  <a:lnTo>
                    <a:pt x="117852" y="84971"/>
                  </a:lnTo>
                  <a:lnTo>
                    <a:pt x="118389" y="82196"/>
                  </a:lnTo>
                  <a:lnTo>
                    <a:pt x="118657" y="81156"/>
                  </a:lnTo>
                  <a:lnTo>
                    <a:pt x="118657" y="79768"/>
                  </a:lnTo>
                  <a:lnTo>
                    <a:pt x="118255" y="77687"/>
                  </a:lnTo>
                  <a:lnTo>
                    <a:pt x="117583" y="76647"/>
                  </a:lnTo>
                  <a:lnTo>
                    <a:pt x="116778" y="74913"/>
                  </a:lnTo>
                  <a:lnTo>
                    <a:pt x="114765" y="72832"/>
                  </a:lnTo>
                  <a:lnTo>
                    <a:pt x="112751" y="71098"/>
                  </a:lnTo>
                  <a:lnTo>
                    <a:pt x="114362" y="71791"/>
                  </a:lnTo>
                  <a:lnTo>
                    <a:pt x="116644" y="72138"/>
                  </a:lnTo>
                  <a:lnTo>
                    <a:pt x="118657" y="74566"/>
                  </a:lnTo>
                  <a:lnTo>
                    <a:pt x="119463" y="75953"/>
                  </a:lnTo>
                  <a:lnTo>
                    <a:pt x="120000" y="77687"/>
                  </a:lnTo>
                  <a:lnTo>
                    <a:pt x="120000" y="76994"/>
                  </a:lnTo>
                  <a:lnTo>
                    <a:pt x="119463" y="75606"/>
                  </a:lnTo>
                  <a:lnTo>
                    <a:pt x="118657" y="73872"/>
                  </a:lnTo>
                  <a:lnTo>
                    <a:pt x="120000" y="74566"/>
                  </a:lnTo>
                  <a:lnTo>
                    <a:pt x="120000" y="73872"/>
                  </a:lnTo>
                  <a:lnTo>
                    <a:pt x="118255" y="73526"/>
                  </a:lnTo>
                  <a:lnTo>
                    <a:pt x="116241" y="71791"/>
                  </a:lnTo>
                  <a:lnTo>
                    <a:pt x="114362" y="71098"/>
                  </a:lnTo>
                  <a:lnTo>
                    <a:pt x="111946" y="70751"/>
                  </a:lnTo>
                  <a:lnTo>
                    <a:pt x="109127" y="69710"/>
                  </a:lnTo>
                  <a:lnTo>
                    <a:pt x="106442" y="68670"/>
                  </a:lnTo>
                  <a:lnTo>
                    <a:pt x="103221" y="67976"/>
                  </a:lnTo>
                  <a:lnTo>
                    <a:pt x="101610" y="66936"/>
                  </a:lnTo>
                  <a:lnTo>
                    <a:pt x="98523" y="63815"/>
                  </a:lnTo>
                  <a:lnTo>
                    <a:pt x="96912" y="61387"/>
                  </a:lnTo>
                  <a:lnTo>
                    <a:pt x="95570" y="59653"/>
                  </a:lnTo>
                  <a:lnTo>
                    <a:pt x="94496" y="56531"/>
                  </a:lnTo>
                  <a:lnTo>
                    <a:pt x="94228" y="55491"/>
                  </a:lnTo>
                  <a:lnTo>
                    <a:pt x="94228" y="54104"/>
                  </a:lnTo>
                  <a:lnTo>
                    <a:pt x="94228" y="52369"/>
                  </a:lnTo>
                  <a:lnTo>
                    <a:pt x="94765" y="50289"/>
                  </a:lnTo>
                  <a:lnTo>
                    <a:pt x="95302" y="48901"/>
                  </a:lnTo>
                  <a:lnTo>
                    <a:pt x="96107" y="46127"/>
                  </a:lnTo>
                  <a:lnTo>
                    <a:pt x="97583" y="44046"/>
                  </a:lnTo>
                  <a:lnTo>
                    <a:pt x="99328" y="42312"/>
                  </a:lnTo>
                  <a:lnTo>
                    <a:pt x="101610" y="40924"/>
                  </a:lnTo>
                  <a:lnTo>
                    <a:pt x="105100" y="39884"/>
                  </a:lnTo>
                  <a:lnTo>
                    <a:pt x="102550" y="40924"/>
                  </a:lnTo>
                  <a:lnTo>
                    <a:pt x="100805" y="42312"/>
                  </a:lnTo>
                  <a:lnTo>
                    <a:pt x="99194" y="44046"/>
                  </a:lnTo>
                  <a:lnTo>
                    <a:pt x="98120" y="46127"/>
                  </a:lnTo>
                  <a:lnTo>
                    <a:pt x="96778" y="49248"/>
                  </a:lnTo>
                  <a:lnTo>
                    <a:pt x="96375" y="50289"/>
                  </a:lnTo>
                  <a:lnTo>
                    <a:pt x="95973" y="53063"/>
                  </a:lnTo>
                  <a:lnTo>
                    <a:pt x="96107" y="55491"/>
                  </a:lnTo>
                  <a:lnTo>
                    <a:pt x="96778" y="57572"/>
                  </a:lnTo>
                  <a:lnTo>
                    <a:pt x="97583" y="59653"/>
                  </a:lnTo>
                  <a:lnTo>
                    <a:pt x="99597" y="62427"/>
                  </a:lnTo>
                  <a:lnTo>
                    <a:pt x="101342" y="63815"/>
                  </a:lnTo>
                  <a:lnTo>
                    <a:pt x="102416" y="64508"/>
                  </a:lnTo>
                  <a:lnTo>
                    <a:pt x="106040" y="66936"/>
                  </a:lnTo>
                  <a:lnTo>
                    <a:pt x="109530" y="69017"/>
                  </a:lnTo>
                  <a:lnTo>
                    <a:pt x="112348" y="70057"/>
                  </a:lnTo>
                  <a:lnTo>
                    <a:pt x="114765" y="70751"/>
                  </a:lnTo>
                  <a:lnTo>
                    <a:pt x="118255" y="70751"/>
                  </a:lnTo>
                  <a:lnTo>
                    <a:pt x="119463" y="70057"/>
                  </a:lnTo>
                  <a:lnTo>
                    <a:pt x="120000" y="71098"/>
                  </a:lnTo>
                  <a:lnTo>
                    <a:pt x="120000" y="70751"/>
                  </a:lnTo>
                  <a:lnTo>
                    <a:pt x="119463" y="69710"/>
                  </a:lnTo>
                  <a:lnTo>
                    <a:pt x="118657" y="67630"/>
                  </a:lnTo>
                  <a:lnTo>
                    <a:pt x="118657" y="65895"/>
                  </a:lnTo>
                  <a:lnTo>
                    <a:pt x="119060" y="64855"/>
                  </a:lnTo>
                  <a:lnTo>
                    <a:pt x="119865" y="63815"/>
                  </a:lnTo>
                  <a:lnTo>
                    <a:pt x="120000" y="63815"/>
                  </a:lnTo>
                  <a:lnTo>
                    <a:pt x="120000" y="63468"/>
                  </a:lnTo>
                  <a:lnTo>
                    <a:pt x="119865" y="63468"/>
                  </a:lnTo>
                  <a:lnTo>
                    <a:pt x="116644" y="61734"/>
                  </a:lnTo>
                  <a:lnTo>
                    <a:pt x="114362" y="60346"/>
                  </a:lnTo>
                  <a:lnTo>
                    <a:pt x="113020" y="58265"/>
                  </a:lnTo>
                  <a:lnTo>
                    <a:pt x="112348" y="56184"/>
                  </a:lnTo>
                  <a:lnTo>
                    <a:pt x="112214" y="53410"/>
                  </a:lnTo>
                  <a:lnTo>
                    <a:pt x="112214" y="53063"/>
                  </a:lnTo>
                  <a:lnTo>
                    <a:pt x="112617" y="50982"/>
                  </a:lnTo>
                  <a:lnTo>
                    <a:pt x="113422" y="49248"/>
                  </a:lnTo>
                  <a:lnTo>
                    <a:pt x="114362" y="47514"/>
                  </a:lnTo>
                  <a:lnTo>
                    <a:pt x="115436" y="46127"/>
                  </a:lnTo>
                  <a:lnTo>
                    <a:pt x="117852" y="44393"/>
                  </a:lnTo>
                  <a:lnTo>
                    <a:pt x="120000" y="43352"/>
                  </a:lnTo>
                  <a:lnTo>
                    <a:pt x="120000" y="43005"/>
                  </a:lnTo>
                  <a:lnTo>
                    <a:pt x="117583" y="44046"/>
                  </a:lnTo>
                  <a:lnTo>
                    <a:pt x="115167" y="46127"/>
                  </a:lnTo>
                  <a:lnTo>
                    <a:pt x="114228" y="47167"/>
                  </a:lnTo>
                  <a:lnTo>
                    <a:pt x="113154" y="48901"/>
                  </a:lnTo>
                  <a:lnTo>
                    <a:pt x="112617" y="50289"/>
                  </a:lnTo>
                  <a:lnTo>
                    <a:pt x="111946" y="52369"/>
                  </a:lnTo>
                  <a:lnTo>
                    <a:pt x="111946" y="53410"/>
                  </a:lnTo>
                  <a:lnTo>
                    <a:pt x="111946" y="54450"/>
                  </a:lnTo>
                  <a:lnTo>
                    <a:pt x="112214" y="56184"/>
                  </a:lnTo>
                  <a:lnTo>
                    <a:pt x="112751" y="58265"/>
                  </a:lnTo>
                  <a:lnTo>
                    <a:pt x="114228" y="60346"/>
                  </a:lnTo>
                  <a:lnTo>
                    <a:pt x="116241" y="61734"/>
                  </a:lnTo>
                  <a:lnTo>
                    <a:pt x="119463" y="63815"/>
                  </a:lnTo>
                  <a:lnTo>
                    <a:pt x="118791" y="64508"/>
                  </a:lnTo>
                  <a:lnTo>
                    <a:pt x="118389" y="65549"/>
                  </a:lnTo>
                  <a:lnTo>
                    <a:pt x="118389" y="66589"/>
                  </a:lnTo>
                  <a:lnTo>
                    <a:pt x="116241" y="65895"/>
                  </a:lnTo>
                  <a:lnTo>
                    <a:pt x="111140" y="64508"/>
                  </a:lnTo>
                  <a:lnTo>
                    <a:pt x="108456" y="62774"/>
                  </a:lnTo>
                  <a:lnTo>
                    <a:pt x="106308" y="60693"/>
                  </a:lnTo>
                  <a:lnTo>
                    <a:pt x="105234" y="59653"/>
                  </a:lnTo>
                  <a:lnTo>
                    <a:pt x="104429" y="58265"/>
                  </a:lnTo>
                  <a:lnTo>
                    <a:pt x="104026" y="56531"/>
                  </a:lnTo>
                  <a:lnTo>
                    <a:pt x="103624" y="55144"/>
                  </a:lnTo>
                  <a:lnTo>
                    <a:pt x="103624" y="54104"/>
                  </a:lnTo>
                  <a:lnTo>
                    <a:pt x="103892" y="52369"/>
                  </a:lnTo>
                  <a:lnTo>
                    <a:pt x="104295" y="50982"/>
                  </a:lnTo>
                  <a:lnTo>
                    <a:pt x="105503" y="47514"/>
                  </a:lnTo>
                  <a:lnTo>
                    <a:pt x="106442" y="46127"/>
                  </a:lnTo>
                  <a:lnTo>
                    <a:pt x="107919" y="45086"/>
                  </a:lnTo>
                  <a:lnTo>
                    <a:pt x="109530" y="43352"/>
                  </a:lnTo>
                  <a:lnTo>
                    <a:pt x="111543" y="42312"/>
                  </a:lnTo>
                  <a:lnTo>
                    <a:pt x="113959" y="41271"/>
                  </a:lnTo>
                  <a:lnTo>
                    <a:pt x="116778" y="40231"/>
                  </a:lnTo>
                  <a:lnTo>
                    <a:pt x="120000" y="39884"/>
                  </a:lnTo>
                  <a:lnTo>
                    <a:pt x="120000" y="39190"/>
                  </a:lnTo>
                  <a:lnTo>
                    <a:pt x="116778" y="40231"/>
                  </a:lnTo>
                  <a:lnTo>
                    <a:pt x="113959" y="40924"/>
                  </a:lnTo>
                  <a:lnTo>
                    <a:pt x="111543" y="41965"/>
                  </a:lnTo>
                  <a:lnTo>
                    <a:pt x="109261" y="43005"/>
                  </a:lnTo>
                  <a:lnTo>
                    <a:pt x="107651" y="44393"/>
                  </a:lnTo>
                  <a:lnTo>
                    <a:pt x="106442" y="46127"/>
                  </a:lnTo>
                  <a:lnTo>
                    <a:pt x="105503" y="47514"/>
                  </a:lnTo>
                  <a:lnTo>
                    <a:pt x="104697" y="49248"/>
                  </a:lnTo>
                  <a:lnTo>
                    <a:pt x="104026" y="50982"/>
                  </a:lnTo>
                  <a:lnTo>
                    <a:pt x="103624" y="52369"/>
                  </a:lnTo>
                  <a:lnTo>
                    <a:pt x="103624" y="54104"/>
                  </a:lnTo>
                  <a:lnTo>
                    <a:pt x="103624" y="55144"/>
                  </a:lnTo>
                  <a:lnTo>
                    <a:pt x="103624" y="56531"/>
                  </a:lnTo>
                  <a:lnTo>
                    <a:pt x="104026" y="57572"/>
                  </a:lnTo>
                  <a:lnTo>
                    <a:pt x="105234" y="60346"/>
                  </a:lnTo>
                  <a:lnTo>
                    <a:pt x="106845" y="61734"/>
                  </a:lnTo>
                  <a:lnTo>
                    <a:pt x="108859" y="63468"/>
                  </a:lnTo>
                  <a:lnTo>
                    <a:pt x="113422" y="65549"/>
                  </a:lnTo>
                  <a:lnTo>
                    <a:pt x="116778" y="66589"/>
                  </a:lnTo>
                  <a:lnTo>
                    <a:pt x="113154" y="65895"/>
                  </a:lnTo>
                  <a:lnTo>
                    <a:pt x="110872" y="64855"/>
                  </a:lnTo>
                  <a:lnTo>
                    <a:pt x="108724" y="63815"/>
                  </a:lnTo>
                  <a:lnTo>
                    <a:pt x="106711" y="62427"/>
                  </a:lnTo>
                  <a:lnTo>
                    <a:pt x="104697" y="60693"/>
                  </a:lnTo>
                  <a:lnTo>
                    <a:pt x="103221" y="57572"/>
                  </a:lnTo>
                  <a:lnTo>
                    <a:pt x="102550" y="56184"/>
                  </a:lnTo>
                  <a:lnTo>
                    <a:pt x="102147" y="54104"/>
                  </a:lnTo>
                  <a:lnTo>
                    <a:pt x="102147" y="53063"/>
                  </a:lnTo>
                  <a:lnTo>
                    <a:pt x="102416" y="51329"/>
                  </a:lnTo>
                  <a:lnTo>
                    <a:pt x="102550" y="49942"/>
                  </a:lnTo>
                  <a:lnTo>
                    <a:pt x="103489" y="48208"/>
                  </a:lnTo>
                  <a:lnTo>
                    <a:pt x="104697" y="45433"/>
                  </a:lnTo>
                  <a:lnTo>
                    <a:pt x="106711" y="44046"/>
                  </a:lnTo>
                  <a:lnTo>
                    <a:pt x="109530" y="42312"/>
                  </a:lnTo>
                  <a:lnTo>
                    <a:pt x="113422" y="40924"/>
                  </a:lnTo>
                  <a:lnTo>
                    <a:pt x="120000" y="38150"/>
                  </a:lnTo>
                  <a:lnTo>
                    <a:pt x="120000" y="37803"/>
                  </a:lnTo>
                  <a:lnTo>
                    <a:pt x="113422" y="40231"/>
                  </a:lnTo>
                  <a:lnTo>
                    <a:pt x="109530" y="41965"/>
                  </a:lnTo>
                  <a:lnTo>
                    <a:pt x="106442" y="43352"/>
                  </a:lnTo>
                  <a:lnTo>
                    <a:pt x="104429" y="45433"/>
                  </a:lnTo>
                  <a:lnTo>
                    <a:pt x="103221" y="47514"/>
                  </a:lnTo>
                  <a:lnTo>
                    <a:pt x="102416" y="49942"/>
                  </a:lnTo>
                  <a:lnTo>
                    <a:pt x="102147" y="51329"/>
                  </a:lnTo>
                  <a:lnTo>
                    <a:pt x="102147" y="53063"/>
                  </a:lnTo>
                  <a:lnTo>
                    <a:pt x="102147" y="54450"/>
                  </a:lnTo>
                  <a:lnTo>
                    <a:pt x="102550" y="56531"/>
                  </a:lnTo>
                  <a:lnTo>
                    <a:pt x="103489" y="58612"/>
                  </a:lnTo>
                  <a:lnTo>
                    <a:pt x="104295" y="60346"/>
                  </a:lnTo>
                  <a:lnTo>
                    <a:pt x="105503" y="61387"/>
                  </a:lnTo>
                  <a:lnTo>
                    <a:pt x="107919" y="63815"/>
                  </a:lnTo>
                  <a:lnTo>
                    <a:pt x="110738" y="65549"/>
                  </a:lnTo>
                  <a:lnTo>
                    <a:pt x="113422" y="66589"/>
                  </a:lnTo>
                  <a:lnTo>
                    <a:pt x="115838" y="66936"/>
                  </a:lnTo>
                  <a:lnTo>
                    <a:pt x="118389" y="66936"/>
                  </a:lnTo>
                  <a:lnTo>
                    <a:pt x="118791" y="67976"/>
                  </a:lnTo>
                  <a:lnTo>
                    <a:pt x="115570" y="67976"/>
                  </a:lnTo>
                  <a:lnTo>
                    <a:pt x="109932" y="66589"/>
                  </a:lnTo>
                  <a:lnTo>
                    <a:pt x="106845" y="64855"/>
                  </a:lnTo>
                  <a:lnTo>
                    <a:pt x="104026" y="63468"/>
                  </a:lnTo>
                  <a:lnTo>
                    <a:pt x="101610" y="60693"/>
                  </a:lnTo>
                  <a:lnTo>
                    <a:pt x="100536" y="60346"/>
                  </a:lnTo>
                  <a:lnTo>
                    <a:pt x="100000" y="58612"/>
                  </a:lnTo>
                  <a:lnTo>
                    <a:pt x="99328" y="56531"/>
                  </a:lnTo>
                  <a:lnTo>
                    <a:pt x="98926" y="54450"/>
                  </a:lnTo>
                  <a:lnTo>
                    <a:pt x="98791" y="52023"/>
                  </a:lnTo>
                  <a:lnTo>
                    <a:pt x="99194" y="50289"/>
                  </a:lnTo>
                  <a:lnTo>
                    <a:pt x="99597" y="48901"/>
                  </a:lnTo>
                  <a:lnTo>
                    <a:pt x="100402" y="47167"/>
                  </a:lnTo>
                  <a:lnTo>
                    <a:pt x="101610" y="46127"/>
                  </a:lnTo>
                  <a:lnTo>
                    <a:pt x="102147" y="45086"/>
                  </a:lnTo>
                  <a:lnTo>
                    <a:pt x="104026" y="43352"/>
                  </a:lnTo>
                  <a:lnTo>
                    <a:pt x="106845" y="41271"/>
                  </a:lnTo>
                  <a:lnTo>
                    <a:pt x="110872" y="39190"/>
                  </a:lnTo>
                  <a:lnTo>
                    <a:pt x="111543" y="39190"/>
                  </a:lnTo>
                  <a:lnTo>
                    <a:pt x="114765" y="38150"/>
                  </a:lnTo>
                  <a:lnTo>
                    <a:pt x="117449" y="37109"/>
                  </a:lnTo>
                  <a:lnTo>
                    <a:pt x="120000" y="36069"/>
                  </a:lnTo>
                  <a:lnTo>
                    <a:pt x="120000" y="35722"/>
                  </a:lnTo>
                  <a:lnTo>
                    <a:pt x="116375" y="37109"/>
                  </a:lnTo>
                  <a:lnTo>
                    <a:pt x="113020" y="38150"/>
                  </a:lnTo>
                  <a:lnTo>
                    <a:pt x="114630" y="37109"/>
                  </a:lnTo>
                  <a:lnTo>
                    <a:pt x="115167" y="36069"/>
                  </a:lnTo>
                  <a:lnTo>
                    <a:pt x="115838" y="34682"/>
                  </a:lnTo>
                  <a:lnTo>
                    <a:pt x="115570" y="34682"/>
                  </a:lnTo>
                  <a:lnTo>
                    <a:pt x="120000" y="33988"/>
                  </a:lnTo>
                  <a:lnTo>
                    <a:pt x="120000" y="33641"/>
                  </a:lnTo>
                  <a:lnTo>
                    <a:pt x="115167" y="33988"/>
                  </a:lnTo>
                  <a:lnTo>
                    <a:pt x="110872" y="33988"/>
                  </a:lnTo>
                  <a:lnTo>
                    <a:pt x="104295" y="32947"/>
                  </a:lnTo>
                  <a:lnTo>
                    <a:pt x="104026" y="32601"/>
                  </a:lnTo>
                  <a:lnTo>
                    <a:pt x="104026" y="32947"/>
                  </a:lnTo>
                  <a:lnTo>
                    <a:pt x="100000" y="31560"/>
                  </a:lnTo>
                  <a:lnTo>
                    <a:pt x="98523" y="30867"/>
                  </a:lnTo>
                  <a:lnTo>
                    <a:pt x="97718" y="30520"/>
                  </a:lnTo>
                  <a:lnTo>
                    <a:pt x="96107" y="28439"/>
                  </a:lnTo>
                  <a:lnTo>
                    <a:pt x="95570" y="27398"/>
                  </a:lnTo>
                  <a:lnTo>
                    <a:pt x="95302" y="25664"/>
                  </a:lnTo>
                  <a:lnTo>
                    <a:pt x="95167" y="25317"/>
                  </a:lnTo>
                  <a:lnTo>
                    <a:pt x="95302" y="24624"/>
                  </a:lnTo>
                  <a:lnTo>
                    <a:pt x="95570" y="22890"/>
                  </a:lnTo>
                  <a:lnTo>
                    <a:pt x="96375" y="21502"/>
                  </a:lnTo>
                  <a:lnTo>
                    <a:pt x="98120" y="19768"/>
                  </a:lnTo>
                  <a:lnTo>
                    <a:pt x="100402" y="17687"/>
                  </a:lnTo>
                  <a:lnTo>
                    <a:pt x="103489" y="16300"/>
                  </a:lnTo>
                  <a:lnTo>
                    <a:pt x="107919" y="14566"/>
                  </a:lnTo>
                  <a:lnTo>
                    <a:pt x="108053" y="14566"/>
                  </a:lnTo>
                  <a:lnTo>
                    <a:pt x="109664" y="14566"/>
                  </a:lnTo>
                  <a:lnTo>
                    <a:pt x="111543" y="14566"/>
                  </a:lnTo>
                  <a:lnTo>
                    <a:pt x="115570" y="13526"/>
                  </a:lnTo>
                  <a:lnTo>
                    <a:pt x="115973" y="14219"/>
                  </a:lnTo>
                  <a:lnTo>
                    <a:pt x="115973" y="13526"/>
                  </a:lnTo>
                  <a:lnTo>
                    <a:pt x="118791" y="12485"/>
                  </a:lnTo>
                  <a:lnTo>
                    <a:pt x="120000" y="12138"/>
                  </a:lnTo>
                  <a:lnTo>
                    <a:pt x="120000" y="11445"/>
                  </a:lnTo>
                  <a:lnTo>
                    <a:pt x="118791" y="12138"/>
                  </a:lnTo>
                  <a:lnTo>
                    <a:pt x="115973" y="11098"/>
                  </a:lnTo>
                  <a:lnTo>
                    <a:pt x="113959" y="9364"/>
                  </a:lnTo>
                  <a:lnTo>
                    <a:pt x="113422" y="8323"/>
                  </a:lnTo>
                  <a:lnTo>
                    <a:pt x="112751" y="728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Shape 846"/>
            <p:cNvSpPr/>
            <p:nvPr/>
          </p:nvSpPr>
          <p:spPr>
            <a:xfrm>
              <a:off x="4178300" y="76200"/>
              <a:ext cx="134936" cy="555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80000" y="0"/>
                  </a:lnTo>
                  <a:lnTo>
                    <a:pt x="97142" y="66666"/>
                  </a:lnTo>
                  <a:lnTo>
                    <a:pt x="120000" y="120000"/>
                  </a:lnTo>
                  <a:lnTo>
                    <a:pt x="51428" y="666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Shape 847"/>
            <p:cNvSpPr/>
            <p:nvPr/>
          </p:nvSpPr>
          <p:spPr>
            <a:xfrm>
              <a:off x="7785100" y="1403350"/>
              <a:ext cx="165100" cy="1285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538" y="17142"/>
                  </a:moveTo>
                  <a:lnTo>
                    <a:pt x="41538" y="0"/>
                  </a:lnTo>
                  <a:lnTo>
                    <a:pt x="78461" y="5714"/>
                  </a:lnTo>
                  <a:lnTo>
                    <a:pt x="106153" y="22857"/>
                  </a:lnTo>
                  <a:lnTo>
                    <a:pt x="120000" y="40000"/>
                  </a:lnTo>
                  <a:lnTo>
                    <a:pt x="120000" y="57142"/>
                  </a:lnTo>
                  <a:lnTo>
                    <a:pt x="115384" y="85714"/>
                  </a:lnTo>
                  <a:lnTo>
                    <a:pt x="115384" y="91428"/>
                  </a:lnTo>
                  <a:lnTo>
                    <a:pt x="92307" y="102857"/>
                  </a:lnTo>
                  <a:lnTo>
                    <a:pt x="64615" y="120000"/>
                  </a:lnTo>
                  <a:lnTo>
                    <a:pt x="0" y="120000"/>
                  </a:lnTo>
                  <a:lnTo>
                    <a:pt x="23076" y="91428"/>
                  </a:lnTo>
                  <a:lnTo>
                    <a:pt x="36923" y="57142"/>
                  </a:lnTo>
                  <a:lnTo>
                    <a:pt x="41538" y="1714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Shape 848"/>
            <p:cNvSpPr/>
            <p:nvPr/>
          </p:nvSpPr>
          <p:spPr>
            <a:xfrm>
              <a:off x="7664450" y="1371600"/>
              <a:ext cx="393700" cy="209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225" y="105454"/>
                  </a:moveTo>
                  <a:lnTo>
                    <a:pt x="34838" y="98181"/>
                  </a:lnTo>
                  <a:lnTo>
                    <a:pt x="60000" y="94545"/>
                  </a:lnTo>
                  <a:lnTo>
                    <a:pt x="79354" y="87272"/>
                  </a:lnTo>
                  <a:lnTo>
                    <a:pt x="85161" y="76363"/>
                  </a:lnTo>
                  <a:lnTo>
                    <a:pt x="87096" y="72727"/>
                  </a:lnTo>
                  <a:lnTo>
                    <a:pt x="90967" y="54545"/>
                  </a:lnTo>
                  <a:lnTo>
                    <a:pt x="90967" y="43636"/>
                  </a:lnTo>
                  <a:lnTo>
                    <a:pt x="81290" y="29090"/>
                  </a:lnTo>
                  <a:lnTo>
                    <a:pt x="71612" y="18181"/>
                  </a:lnTo>
                  <a:lnTo>
                    <a:pt x="54193" y="10909"/>
                  </a:lnTo>
                  <a:lnTo>
                    <a:pt x="54193" y="0"/>
                  </a:lnTo>
                  <a:lnTo>
                    <a:pt x="81290" y="0"/>
                  </a:lnTo>
                  <a:lnTo>
                    <a:pt x="98709" y="10909"/>
                  </a:lnTo>
                  <a:lnTo>
                    <a:pt x="114193" y="21818"/>
                  </a:lnTo>
                  <a:lnTo>
                    <a:pt x="120000" y="40000"/>
                  </a:lnTo>
                  <a:lnTo>
                    <a:pt x="120000" y="54545"/>
                  </a:lnTo>
                  <a:lnTo>
                    <a:pt x="116129" y="65454"/>
                  </a:lnTo>
                  <a:lnTo>
                    <a:pt x="114193" y="76363"/>
                  </a:lnTo>
                  <a:lnTo>
                    <a:pt x="108387" y="87272"/>
                  </a:lnTo>
                  <a:lnTo>
                    <a:pt x="96774" y="98181"/>
                  </a:lnTo>
                  <a:lnTo>
                    <a:pt x="79354" y="109090"/>
                  </a:lnTo>
                  <a:lnTo>
                    <a:pt x="54193" y="116363"/>
                  </a:lnTo>
                  <a:lnTo>
                    <a:pt x="25161" y="120000"/>
                  </a:lnTo>
                  <a:lnTo>
                    <a:pt x="0" y="120000"/>
                  </a:lnTo>
                  <a:lnTo>
                    <a:pt x="23225" y="105454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Shape 849"/>
            <p:cNvSpPr/>
            <p:nvPr/>
          </p:nvSpPr>
          <p:spPr>
            <a:xfrm>
              <a:off x="7575550" y="1676400"/>
              <a:ext cx="203199" cy="2825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9090"/>
                  </a:moveTo>
                  <a:lnTo>
                    <a:pt x="0" y="68181"/>
                  </a:lnTo>
                  <a:lnTo>
                    <a:pt x="7500" y="46363"/>
                  </a:lnTo>
                  <a:lnTo>
                    <a:pt x="30000" y="30000"/>
                  </a:lnTo>
                  <a:lnTo>
                    <a:pt x="52500" y="16363"/>
                  </a:lnTo>
                  <a:lnTo>
                    <a:pt x="78750" y="8181"/>
                  </a:lnTo>
                  <a:lnTo>
                    <a:pt x="120000" y="0"/>
                  </a:lnTo>
                  <a:lnTo>
                    <a:pt x="78750" y="21818"/>
                  </a:lnTo>
                  <a:lnTo>
                    <a:pt x="56250" y="38181"/>
                  </a:lnTo>
                  <a:lnTo>
                    <a:pt x="33750" y="60000"/>
                  </a:lnTo>
                  <a:lnTo>
                    <a:pt x="33750" y="76363"/>
                  </a:lnTo>
                  <a:lnTo>
                    <a:pt x="45000" y="95454"/>
                  </a:lnTo>
                  <a:lnTo>
                    <a:pt x="63750" y="109090"/>
                  </a:lnTo>
                  <a:lnTo>
                    <a:pt x="78750" y="120000"/>
                  </a:lnTo>
                  <a:lnTo>
                    <a:pt x="33750" y="100909"/>
                  </a:lnTo>
                  <a:lnTo>
                    <a:pt x="0" y="7909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Shape 850"/>
            <p:cNvSpPr/>
            <p:nvPr/>
          </p:nvSpPr>
          <p:spPr>
            <a:xfrm>
              <a:off x="7645400" y="1303337"/>
              <a:ext cx="844550" cy="7794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195" y="16585"/>
                  </a:moveTo>
                  <a:lnTo>
                    <a:pt x="120000" y="19512"/>
                  </a:lnTo>
                  <a:lnTo>
                    <a:pt x="118195" y="22439"/>
                  </a:lnTo>
                  <a:lnTo>
                    <a:pt x="118195" y="27317"/>
                  </a:lnTo>
                  <a:lnTo>
                    <a:pt x="115488" y="31219"/>
                  </a:lnTo>
                  <a:lnTo>
                    <a:pt x="110075" y="36097"/>
                  </a:lnTo>
                  <a:lnTo>
                    <a:pt x="103759" y="40000"/>
                  </a:lnTo>
                  <a:lnTo>
                    <a:pt x="92030" y="44878"/>
                  </a:lnTo>
                  <a:lnTo>
                    <a:pt x="80300" y="45853"/>
                  </a:lnTo>
                  <a:lnTo>
                    <a:pt x="55939" y="51707"/>
                  </a:lnTo>
                  <a:lnTo>
                    <a:pt x="42406" y="57560"/>
                  </a:lnTo>
                  <a:lnTo>
                    <a:pt x="30676" y="63414"/>
                  </a:lnTo>
                  <a:lnTo>
                    <a:pt x="24360" y="73170"/>
                  </a:lnTo>
                  <a:lnTo>
                    <a:pt x="21654" y="77073"/>
                  </a:lnTo>
                  <a:lnTo>
                    <a:pt x="19849" y="81951"/>
                  </a:lnTo>
                  <a:lnTo>
                    <a:pt x="21654" y="84878"/>
                  </a:lnTo>
                  <a:lnTo>
                    <a:pt x="22556" y="88780"/>
                  </a:lnTo>
                  <a:lnTo>
                    <a:pt x="25263" y="93658"/>
                  </a:lnTo>
                  <a:lnTo>
                    <a:pt x="30676" y="100487"/>
                  </a:lnTo>
                  <a:lnTo>
                    <a:pt x="40601" y="106341"/>
                  </a:lnTo>
                  <a:lnTo>
                    <a:pt x="53233" y="112195"/>
                  </a:lnTo>
                  <a:lnTo>
                    <a:pt x="69473" y="120000"/>
                  </a:lnTo>
                  <a:lnTo>
                    <a:pt x="40601" y="112195"/>
                  </a:lnTo>
                  <a:lnTo>
                    <a:pt x="18947" y="106341"/>
                  </a:lnTo>
                  <a:lnTo>
                    <a:pt x="11729" y="102439"/>
                  </a:lnTo>
                  <a:lnTo>
                    <a:pt x="5413" y="96585"/>
                  </a:lnTo>
                  <a:lnTo>
                    <a:pt x="902" y="87804"/>
                  </a:lnTo>
                  <a:lnTo>
                    <a:pt x="0" y="84878"/>
                  </a:lnTo>
                  <a:lnTo>
                    <a:pt x="0" y="80000"/>
                  </a:lnTo>
                  <a:lnTo>
                    <a:pt x="902" y="77073"/>
                  </a:lnTo>
                  <a:lnTo>
                    <a:pt x="5413" y="71219"/>
                  </a:lnTo>
                  <a:lnTo>
                    <a:pt x="13533" y="62439"/>
                  </a:lnTo>
                  <a:lnTo>
                    <a:pt x="19849" y="59512"/>
                  </a:lnTo>
                  <a:lnTo>
                    <a:pt x="29774" y="54634"/>
                  </a:lnTo>
                  <a:lnTo>
                    <a:pt x="51428" y="48780"/>
                  </a:lnTo>
                  <a:lnTo>
                    <a:pt x="69473" y="45853"/>
                  </a:lnTo>
                  <a:lnTo>
                    <a:pt x="83909" y="42926"/>
                  </a:lnTo>
                  <a:lnTo>
                    <a:pt x="94736" y="40000"/>
                  </a:lnTo>
                  <a:lnTo>
                    <a:pt x="103759" y="36097"/>
                  </a:lnTo>
                  <a:lnTo>
                    <a:pt x="106466" y="33170"/>
                  </a:lnTo>
                  <a:lnTo>
                    <a:pt x="109172" y="28292"/>
                  </a:lnTo>
                  <a:lnTo>
                    <a:pt x="109172" y="22439"/>
                  </a:lnTo>
                  <a:lnTo>
                    <a:pt x="106466" y="15609"/>
                  </a:lnTo>
                  <a:lnTo>
                    <a:pt x="104661" y="12682"/>
                  </a:lnTo>
                  <a:lnTo>
                    <a:pt x="99248" y="7804"/>
                  </a:lnTo>
                  <a:lnTo>
                    <a:pt x="89323" y="2926"/>
                  </a:lnTo>
                  <a:lnTo>
                    <a:pt x="74887" y="0"/>
                  </a:lnTo>
                  <a:lnTo>
                    <a:pt x="85714" y="0"/>
                  </a:lnTo>
                  <a:lnTo>
                    <a:pt x="98345" y="2926"/>
                  </a:lnTo>
                  <a:lnTo>
                    <a:pt x="110075" y="7804"/>
                  </a:lnTo>
                  <a:lnTo>
                    <a:pt x="115488" y="12682"/>
                  </a:lnTo>
                  <a:lnTo>
                    <a:pt x="118195" y="1658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Shape 851"/>
            <p:cNvSpPr/>
            <p:nvPr/>
          </p:nvSpPr>
          <p:spPr>
            <a:xfrm>
              <a:off x="7499350" y="1295400"/>
              <a:ext cx="914400" cy="5556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833" y="23181"/>
                  </a:moveTo>
                  <a:lnTo>
                    <a:pt x="120000" y="32727"/>
                  </a:lnTo>
                  <a:lnTo>
                    <a:pt x="118333" y="40909"/>
                  </a:lnTo>
                  <a:lnTo>
                    <a:pt x="117500" y="47727"/>
                  </a:lnTo>
                  <a:lnTo>
                    <a:pt x="113333" y="51818"/>
                  </a:lnTo>
                  <a:lnTo>
                    <a:pt x="106666" y="57272"/>
                  </a:lnTo>
                  <a:lnTo>
                    <a:pt x="96666" y="61363"/>
                  </a:lnTo>
                  <a:lnTo>
                    <a:pt x="83333" y="64090"/>
                  </a:lnTo>
                  <a:lnTo>
                    <a:pt x="66666" y="68181"/>
                  </a:lnTo>
                  <a:lnTo>
                    <a:pt x="46666" y="77727"/>
                  </a:lnTo>
                  <a:lnTo>
                    <a:pt x="45000" y="77727"/>
                  </a:lnTo>
                  <a:lnTo>
                    <a:pt x="40000" y="80454"/>
                  </a:lnTo>
                  <a:lnTo>
                    <a:pt x="30000" y="84545"/>
                  </a:lnTo>
                  <a:lnTo>
                    <a:pt x="22500" y="88636"/>
                  </a:lnTo>
                  <a:lnTo>
                    <a:pt x="15000" y="96818"/>
                  </a:lnTo>
                  <a:lnTo>
                    <a:pt x="11666" y="105000"/>
                  </a:lnTo>
                  <a:lnTo>
                    <a:pt x="9166" y="113181"/>
                  </a:lnTo>
                  <a:lnTo>
                    <a:pt x="9166" y="120000"/>
                  </a:lnTo>
                  <a:lnTo>
                    <a:pt x="2500" y="105000"/>
                  </a:lnTo>
                  <a:lnTo>
                    <a:pt x="4166" y="96818"/>
                  </a:lnTo>
                  <a:lnTo>
                    <a:pt x="6666" y="88636"/>
                  </a:lnTo>
                  <a:lnTo>
                    <a:pt x="11666" y="84545"/>
                  </a:lnTo>
                  <a:lnTo>
                    <a:pt x="19166" y="77727"/>
                  </a:lnTo>
                  <a:lnTo>
                    <a:pt x="27500" y="73636"/>
                  </a:lnTo>
                  <a:lnTo>
                    <a:pt x="49166" y="65454"/>
                  </a:lnTo>
                  <a:lnTo>
                    <a:pt x="74166" y="60000"/>
                  </a:lnTo>
                  <a:lnTo>
                    <a:pt x="86666" y="57272"/>
                  </a:lnTo>
                  <a:lnTo>
                    <a:pt x="95833" y="51818"/>
                  </a:lnTo>
                  <a:lnTo>
                    <a:pt x="100833" y="47727"/>
                  </a:lnTo>
                  <a:lnTo>
                    <a:pt x="103333" y="40909"/>
                  </a:lnTo>
                  <a:lnTo>
                    <a:pt x="105833" y="35454"/>
                  </a:lnTo>
                  <a:lnTo>
                    <a:pt x="104166" y="31363"/>
                  </a:lnTo>
                  <a:lnTo>
                    <a:pt x="103333" y="24545"/>
                  </a:lnTo>
                  <a:lnTo>
                    <a:pt x="100833" y="20454"/>
                  </a:lnTo>
                  <a:lnTo>
                    <a:pt x="93333" y="12272"/>
                  </a:lnTo>
                  <a:lnTo>
                    <a:pt x="83333" y="8181"/>
                  </a:lnTo>
                  <a:lnTo>
                    <a:pt x="73333" y="5454"/>
                  </a:lnTo>
                  <a:lnTo>
                    <a:pt x="54166" y="5454"/>
                  </a:lnTo>
                  <a:lnTo>
                    <a:pt x="44166" y="8181"/>
                  </a:lnTo>
                  <a:lnTo>
                    <a:pt x="44166" y="10909"/>
                  </a:lnTo>
                  <a:lnTo>
                    <a:pt x="52500" y="8181"/>
                  </a:lnTo>
                  <a:lnTo>
                    <a:pt x="71666" y="8181"/>
                  </a:lnTo>
                  <a:lnTo>
                    <a:pt x="81666" y="10909"/>
                  </a:lnTo>
                  <a:lnTo>
                    <a:pt x="91666" y="15000"/>
                  </a:lnTo>
                  <a:lnTo>
                    <a:pt x="99166" y="20454"/>
                  </a:lnTo>
                  <a:lnTo>
                    <a:pt x="101666" y="27272"/>
                  </a:lnTo>
                  <a:lnTo>
                    <a:pt x="104166" y="31363"/>
                  </a:lnTo>
                  <a:lnTo>
                    <a:pt x="104166" y="35454"/>
                  </a:lnTo>
                  <a:lnTo>
                    <a:pt x="103333" y="40909"/>
                  </a:lnTo>
                  <a:lnTo>
                    <a:pt x="100833" y="45000"/>
                  </a:lnTo>
                  <a:lnTo>
                    <a:pt x="94166" y="51818"/>
                  </a:lnTo>
                  <a:lnTo>
                    <a:pt x="86666" y="55909"/>
                  </a:lnTo>
                  <a:lnTo>
                    <a:pt x="74166" y="60000"/>
                  </a:lnTo>
                  <a:lnTo>
                    <a:pt x="47500" y="64090"/>
                  </a:lnTo>
                  <a:lnTo>
                    <a:pt x="27500" y="72272"/>
                  </a:lnTo>
                  <a:lnTo>
                    <a:pt x="19166" y="76363"/>
                  </a:lnTo>
                  <a:lnTo>
                    <a:pt x="11666" y="81818"/>
                  </a:lnTo>
                  <a:lnTo>
                    <a:pt x="6666" y="85909"/>
                  </a:lnTo>
                  <a:lnTo>
                    <a:pt x="4166" y="92727"/>
                  </a:lnTo>
                  <a:lnTo>
                    <a:pt x="1666" y="103636"/>
                  </a:lnTo>
                  <a:lnTo>
                    <a:pt x="0" y="94090"/>
                  </a:lnTo>
                  <a:lnTo>
                    <a:pt x="2500" y="84545"/>
                  </a:lnTo>
                  <a:lnTo>
                    <a:pt x="6666" y="76363"/>
                  </a:lnTo>
                  <a:lnTo>
                    <a:pt x="12500" y="69545"/>
                  </a:lnTo>
                  <a:lnTo>
                    <a:pt x="20000" y="64090"/>
                  </a:lnTo>
                  <a:lnTo>
                    <a:pt x="32500" y="64090"/>
                  </a:lnTo>
                  <a:lnTo>
                    <a:pt x="46666" y="61363"/>
                  </a:lnTo>
                  <a:lnTo>
                    <a:pt x="56666" y="60000"/>
                  </a:lnTo>
                  <a:lnTo>
                    <a:pt x="63333" y="55909"/>
                  </a:lnTo>
                  <a:lnTo>
                    <a:pt x="68333" y="49090"/>
                  </a:lnTo>
                  <a:lnTo>
                    <a:pt x="71666" y="45000"/>
                  </a:lnTo>
                  <a:lnTo>
                    <a:pt x="73333" y="40909"/>
                  </a:lnTo>
                  <a:lnTo>
                    <a:pt x="74166" y="36818"/>
                  </a:lnTo>
                  <a:lnTo>
                    <a:pt x="73333" y="28636"/>
                  </a:lnTo>
                  <a:lnTo>
                    <a:pt x="70833" y="24545"/>
                  </a:lnTo>
                  <a:lnTo>
                    <a:pt x="64166" y="19090"/>
                  </a:lnTo>
                  <a:lnTo>
                    <a:pt x="56666" y="15000"/>
                  </a:lnTo>
                  <a:lnTo>
                    <a:pt x="45000" y="15000"/>
                  </a:lnTo>
                  <a:lnTo>
                    <a:pt x="42500" y="1363"/>
                  </a:lnTo>
                  <a:lnTo>
                    <a:pt x="63333" y="0"/>
                  </a:lnTo>
                  <a:lnTo>
                    <a:pt x="79166" y="0"/>
                  </a:lnTo>
                  <a:lnTo>
                    <a:pt x="91666" y="4090"/>
                  </a:lnTo>
                  <a:lnTo>
                    <a:pt x="101666" y="8181"/>
                  </a:lnTo>
                  <a:lnTo>
                    <a:pt x="108333" y="12272"/>
                  </a:lnTo>
                  <a:lnTo>
                    <a:pt x="113333" y="19090"/>
                  </a:lnTo>
                  <a:lnTo>
                    <a:pt x="115833" y="23181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Shape 852"/>
            <p:cNvSpPr/>
            <p:nvPr/>
          </p:nvSpPr>
          <p:spPr>
            <a:xfrm>
              <a:off x="8305800" y="1346200"/>
              <a:ext cx="463550" cy="3111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671" y="112653"/>
                  </a:moveTo>
                  <a:lnTo>
                    <a:pt x="32876" y="112653"/>
                  </a:lnTo>
                  <a:lnTo>
                    <a:pt x="0" y="119999"/>
                  </a:lnTo>
                  <a:lnTo>
                    <a:pt x="4931" y="117551"/>
                  </a:lnTo>
                  <a:lnTo>
                    <a:pt x="14794" y="110204"/>
                  </a:lnTo>
                  <a:lnTo>
                    <a:pt x="37808" y="105306"/>
                  </a:lnTo>
                  <a:lnTo>
                    <a:pt x="64109" y="90612"/>
                  </a:lnTo>
                  <a:lnTo>
                    <a:pt x="82191" y="80816"/>
                  </a:lnTo>
                  <a:lnTo>
                    <a:pt x="93698" y="66122"/>
                  </a:lnTo>
                  <a:lnTo>
                    <a:pt x="98630" y="53877"/>
                  </a:lnTo>
                  <a:lnTo>
                    <a:pt x="101917" y="44081"/>
                  </a:lnTo>
                  <a:lnTo>
                    <a:pt x="98630" y="36734"/>
                  </a:lnTo>
                  <a:lnTo>
                    <a:pt x="96986" y="24489"/>
                  </a:lnTo>
                  <a:lnTo>
                    <a:pt x="88767" y="14693"/>
                  </a:lnTo>
                  <a:lnTo>
                    <a:pt x="73972" y="0"/>
                  </a:lnTo>
                  <a:lnTo>
                    <a:pt x="88767" y="2448"/>
                  </a:lnTo>
                  <a:lnTo>
                    <a:pt x="98630" y="7346"/>
                  </a:lnTo>
                  <a:lnTo>
                    <a:pt x="106849" y="17142"/>
                  </a:lnTo>
                  <a:lnTo>
                    <a:pt x="115068" y="24489"/>
                  </a:lnTo>
                  <a:lnTo>
                    <a:pt x="119999" y="39183"/>
                  </a:lnTo>
                  <a:lnTo>
                    <a:pt x="119999" y="46530"/>
                  </a:lnTo>
                  <a:lnTo>
                    <a:pt x="119999" y="51428"/>
                  </a:lnTo>
                  <a:lnTo>
                    <a:pt x="116712" y="66122"/>
                  </a:lnTo>
                  <a:lnTo>
                    <a:pt x="106849" y="80816"/>
                  </a:lnTo>
                  <a:lnTo>
                    <a:pt x="93698" y="90612"/>
                  </a:lnTo>
                  <a:lnTo>
                    <a:pt x="82191" y="97959"/>
                  </a:lnTo>
                  <a:lnTo>
                    <a:pt x="57534" y="110204"/>
                  </a:lnTo>
                  <a:lnTo>
                    <a:pt x="47671" y="11265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Shape 853"/>
            <p:cNvSpPr/>
            <p:nvPr/>
          </p:nvSpPr>
          <p:spPr>
            <a:xfrm>
              <a:off x="8547100" y="1319212"/>
              <a:ext cx="304799" cy="3127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3877"/>
                  </a:moveTo>
                  <a:lnTo>
                    <a:pt x="120000" y="56326"/>
                  </a:lnTo>
                  <a:lnTo>
                    <a:pt x="117500" y="68571"/>
                  </a:lnTo>
                  <a:lnTo>
                    <a:pt x="110000" y="78367"/>
                  </a:lnTo>
                  <a:lnTo>
                    <a:pt x="97500" y="90612"/>
                  </a:lnTo>
                  <a:lnTo>
                    <a:pt x="80000" y="100408"/>
                  </a:lnTo>
                  <a:lnTo>
                    <a:pt x="45000" y="112653"/>
                  </a:lnTo>
                  <a:lnTo>
                    <a:pt x="32500" y="115102"/>
                  </a:lnTo>
                  <a:lnTo>
                    <a:pt x="7500" y="119999"/>
                  </a:lnTo>
                  <a:lnTo>
                    <a:pt x="30000" y="112653"/>
                  </a:lnTo>
                  <a:lnTo>
                    <a:pt x="55000" y="100408"/>
                  </a:lnTo>
                  <a:lnTo>
                    <a:pt x="80000" y="83265"/>
                  </a:lnTo>
                  <a:lnTo>
                    <a:pt x="87500" y="71020"/>
                  </a:lnTo>
                  <a:lnTo>
                    <a:pt x="90000" y="61224"/>
                  </a:lnTo>
                  <a:lnTo>
                    <a:pt x="90000" y="56326"/>
                  </a:lnTo>
                  <a:lnTo>
                    <a:pt x="90000" y="48979"/>
                  </a:lnTo>
                  <a:lnTo>
                    <a:pt x="80000" y="31836"/>
                  </a:lnTo>
                  <a:lnTo>
                    <a:pt x="72500" y="24489"/>
                  </a:lnTo>
                  <a:lnTo>
                    <a:pt x="55000" y="17142"/>
                  </a:lnTo>
                  <a:lnTo>
                    <a:pt x="37500" y="9795"/>
                  </a:lnTo>
                  <a:lnTo>
                    <a:pt x="10000" y="4897"/>
                  </a:lnTo>
                  <a:lnTo>
                    <a:pt x="0" y="0"/>
                  </a:lnTo>
                  <a:lnTo>
                    <a:pt x="30000" y="4897"/>
                  </a:lnTo>
                  <a:lnTo>
                    <a:pt x="67500" y="12244"/>
                  </a:lnTo>
                  <a:lnTo>
                    <a:pt x="82500" y="19591"/>
                  </a:lnTo>
                  <a:lnTo>
                    <a:pt x="102500" y="26938"/>
                  </a:lnTo>
                  <a:lnTo>
                    <a:pt x="112500" y="39183"/>
                  </a:lnTo>
                  <a:lnTo>
                    <a:pt x="120000" y="53877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Shape 854"/>
            <p:cNvSpPr/>
            <p:nvPr/>
          </p:nvSpPr>
          <p:spPr>
            <a:xfrm>
              <a:off x="7747000" y="1200150"/>
              <a:ext cx="992187" cy="9207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2307" y="12413"/>
                  </a:moveTo>
                  <a:lnTo>
                    <a:pt x="78461" y="12413"/>
                  </a:lnTo>
                  <a:lnTo>
                    <a:pt x="90769" y="14896"/>
                  </a:lnTo>
                  <a:lnTo>
                    <a:pt x="99230" y="17379"/>
                  </a:lnTo>
                  <a:lnTo>
                    <a:pt x="104615" y="21517"/>
                  </a:lnTo>
                  <a:lnTo>
                    <a:pt x="110769" y="26482"/>
                  </a:lnTo>
                  <a:lnTo>
                    <a:pt x="113846" y="32275"/>
                  </a:lnTo>
                  <a:lnTo>
                    <a:pt x="113846" y="33931"/>
                  </a:lnTo>
                  <a:lnTo>
                    <a:pt x="113076" y="37241"/>
                  </a:lnTo>
                  <a:lnTo>
                    <a:pt x="110769" y="41379"/>
                  </a:lnTo>
                  <a:lnTo>
                    <a:pt x="106153" y="44689"/>
                  </a:lnTo>
                  <a:lnTo>
                    <a:pt x="96923" y="49655"/>
                  </a:lnTo>
                  <a:lnTo>
                    <a:pt x="83846" y="53793"/>
                  </a:lnTo>
                  <a:lnTo>
                    <a:pt x="76153" y="54620"/>
                  </a:lnTo>
                  <a:lnTo>
                    <a:pt x="70000" y="57103"/>
                  </a:lnTo>
                  <a:lnTo>
                    <a:pt x="66153" y="59586"/>
                  </a:lnTo>
                  <a:lnTo>
                    <a:pt x="56923" y="62068"/>
                  </a:lnTo>
                  <a:lnTo>
                    <a:pt x="47692" y="66206"/>
                  </a:lnTo>
                  <a:lnTo>
                    <a:pt x="40000" y="71172"/>
                  </a:lnTo>
                  <a:lnTo>
                    <a:pt x="33076" y="77793"/>
                  </a:lnTo>
                  <a:lnTo>
                    <a:pt x="30769" y="80275"/>
                  </a:lnTo>
                  <a:lnTo>
                    <a:pt x="29230" y="83586"/>
                  </a:lnTo>
                  <a:lnTo>
                    <a:pt x="28461" y="86068"/>
                  </a:lnTo>
                  <a:lnTo>
                    <a:pt x="29230" y="88551"/>
                  </a:lnTo>
                  <a:lnTo>
                    <a:pt x="31538" y="95172"/>
                  </a:lnTo>
                  <a:lnTo>
                    <a:pt x="37692" y="100137"/>
                  </a:lnTo>
                  <a:lnTo>
                    <a:pt x="46923" y="103448"/>
                  </a:lnTo>
                  <a:lnTo>
                    <a:pt x="59230" y="107586"/>
                  </a:lnTo>
                  <a:lnTo>
                    <a:pt x="81538" y="112551"/>
                  </a:lnTo>
                  <a:lnTo>
                    <a:pt x="120000" y="120000"/>
                  </a:lnTo>
                  <a:lnTo>
                    <a:pt x="100000" y="118344"/>
                  </a:lnTo>
                  <a:lnTo>
                    <a:pt x="80769" y="115034"/>
                  </a:lnTo>
                  <a:lnTo>
                    <a:pt x="58461" y="110896"/>
                  </a:lnTo>
                  <a:lnTo>
                    <a:pt x="42307" y="105931"/>
                  </a:lnTo>
                  <a:lnTo>
                    <a:pt x="30769" y="100137"/>
                  </a:lnTo>
                  <a:lnTo>
                    <a:pt x="23846" y="95172"/>
                  </a:lnTo>
                  <a:lnTo>
                    <a:pt x="18461" y="88551"/>
                  </a:lnTo>
                  <a:lnTo>
                    <a:pt x="17692" y="85241"/>
                  </a:lnTo>
                  <a:lnTo>
                    <a:pt x="17692" y="82758"/>
                  </a:lnTo>
                  <a:lnTo>
                    <a:pt x="17692" y="78620"/>
                  </a:lnTo>
                  <a:lnTo>
                    <a:pt x="21538" y="72000"/>
                  </a:lnTo>
                  <a:lnTo>
                    <a:pt x="26923" y="68689"/>
                  </a:lnTo>
                  <a:lnTo>
                    <a:pt x="33846" y="64551"/>
                  </a:lnTo>
                  <a:lnTo>
                    <a:pt x="40769" y="61241"/>
                  </a:lnTo>
                  <a:lnTo>
                    <a:pt x="53846" y="58758"/>
                  </a:lnTo>
                  <a:lnTo>
                    <a:pt x="59230" y="57103"/>
                  </a:lnTo>
                  <a:lnTo>
                    <a:pt x="78461" y="52137"/>
                  </a:lnTo>
                  <a:lnTo>
                    <a:pt x="88461" y="47172"/>
                  </a:lnTo>
                  <a:lnTo>
                    <a:pt x="94615" y="43862"/>
                  </a:lnTo>
                  <a:lnTo>
                    <a:pt x="95384" y="42206"/>
                  </a:lnTo>
                  <a:lnTo>
                    <a:pt x="99230" y="36413"/>
                  </a:lnTo>
                  <a:lnTo>
                    <a:pt x="99230" y="31448"/>
                  </a:lnTo>
                  <a:lnTo>
                    <a:pt x="96923" y="27310"/>
                  </a:lnTo>
                  <a:lnTo>
                    <a:pt x="94615" y="24827"/>
                  </a:lnTo>
                  <a:lnTo>
                    <a:pt x="87692" y="19862"/>
                  </a:lnTo>
                  <a:lnTo>
                    <a:pt x="78461" y="14896"/>
                  </a:lnTo>
                  <a:lnTo>
                    <a:pt x="70000" y="12413"/>
                  </a:lnTo>
                  <a:lnTo>
                    <a:pt x="59230" y="10758"/>
                  </a:lnTo>
                  <a:lnTo>
                    <a:pt x="37692" y="9931"/>
                  </a:lnTo>
                  <a:lnTo>
                    <a:pt x="8461" y="10758"/>
                  </a:lnTo>
                  <a:lnTo>
                    <a:pt x="4615" y="4965"/>
                  </a:lnTo>
                  <a:lnTo>
                    <a:pt x="0" y="0"/>
                  </a:lnTo>
                  <a:lnTo>
                    <a:pt x="6923" y="2482"/>
                  </a:lnTo>
                  <a:lnTo>
                    <a:pt x="21538" y="5793"/>
                  </a:lnTo>
                  <a:lnTo>
                    <a:pt x="43076" y="9931"/>
                  </a:lnTo>
                  <a:lnTo>
                    <a:pt x="72307" y="1241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Shape 855"/>
            <p:cNvSpPr/>
            <p:nvPr/>
          </p:nvSpPr>
          <p:spPr>
            <a:xfrm>
              <a:off x="9043986" y="1219200"/>
              <a:ext cx="0" cy="63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Shape 856"/>
            <p:cNvSpPr/>
            <p:nvPr/>
          </p:nvSpPr>
          <p:spPr>
            <a:xfrm>
              <a:off x="7816850" y="749300"/>
              <a:ext cx="438150" cy="4889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869" y="59220"/>
                  </a:moveTo>
                  <a:lnTo>
                    <a:pt x="22608" y="68571"/>
                  </a:lnTo>
                  <a:lnTo>
                    <a:pt x="29565" y="79480"/>
                  </a:lnTo>
                  <a:lnTo>
                    <a:pt x="41739" y="88831"/>
                  </a:lnTo>
                  <a:lnTo>
                    <a:pt x="57391" y="93506"/>
                  </a:lnTo>
                  <a:lnTo>
                    <a:pt x="88695" y="107532"/>
                  </a:lnTo>
                  <a:lnTo>
                    <a:pt x="120000" y="120000"/>
                  </a:lnTo>
                  <a:lnTo>
                    <a:pt x="86956" y="110649"/>
                  </a:lnTo>
                  <a:lnTo>
                    <a:pt x="45217" y="96623"/>
                  </a:lnTo>
                  <a:lnTo>
                    <a:pt x="26086" y="88831"/>
                  </a:lnTo>
                  <a:lnTo>
                    <a:pt x="10434" y="79480"/>
                  </a:lnTo>
                  <a:lnTo>
                    <a:pt x="0" y="68571"/>
                  </a:lnTo>
                  <a:lnTo>
                    <a:pt x="0" y="60779"/>
                  </a:lnTo>
                  <a:lnTo>
                    <a:pt x="0" y="54545"/>
                  </a:lnTo>
                  <a:lnTo>
                    <a:pt x="1739" y="46753"/>
                  </a:lnTo>
                  <a:lnTo>
                    <a:pt x="6956" y="40519"/>
                  </a:lnTo>
                  <a:lnTo>
                    <a:pt x="15652" y="29610"/>
                  </a:lnTo>
                  <a:lnTo>
                    <a:pt x="29565" y="23376"/>
                  </a:lnTo>
                  <a:lnTo>
                    <a:pt x="46956" y="14025"/>
                  </a:lnTo>
                  <a:lnTo>
                    <a:pt x="73043" y="6233"/>
                  </a:lnTo>
                  <a:lnTo>
                    <a:pt x="104347" y="0"/>
                  </a:lnTo>
                  <a:lnTo>
                    <a:pt x="107826" y="0"/>
                  </a:lnTo>
                  <a:lnTo>
                    <a:pt x="81739" y="6233"/>
                  </a:lnTo>
                  <a:lnTo>
                    <a:pt x="60869" y="15584"/>
                  </a:lnTo>
                  <a:lnTo>
                    <a:pt x="45217" y="24935"/>
                  </a:lnTo>
                  <a:lnTo>
                    <a:pt x="34782" y="35844"/>
                  </a:lnTo>
                  <a:lnTo>
                    <a:pt x="26086" y="45194"/>
                  </a:lnTo>
                  <a:lnTo>
                    <a:pt x="22608" y="51428"/>
                  </a:lnTo>
                  <a:lnTo>
                    <a:pt x="20869" y="5922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Shape 857"/>
            <p:cNvSpPr/>
            <p:nvPr/>
          </p:nvSpPr>
          <p:spPr>
            <a:xfrm>
              <a:off x="7988300" y="711200"/>
              <a:ext cx="1104899" cy="571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275" y="25333"/>
                  </a:moveTo>
                  <a:lnTo>
                    <a:pt x="22068" y="32000"/>
                  </a:lnTo>
                  <a:lnTo>
                    <a:pt x="17931" y="38666"/>
                  </a:lnTo>
                  <a:lnTo>
                    <a:pt x="14482" y="44000"/>
                  </a:lnTo>
                  <a:lnTo>
                    <a:pt x="13793" y="50666"/>
                  </a:lnTo>
                  <a:lnTo>
                    <a:pt x="13793" y="60000"/>
                  </a:lnTo>
                  <a:lnTo>
                    <a:pt x="15862" y="68000"/>
                  </a:lnTo>
                  <a:lnTo>
                    <a:pt x="20000" y="76000"/>
                  </a:lnTo>
                  <a:lnTo>
                    <a:pt x="22758" y="82666"/>
                  </a:lnTo>
                  <a:lnTo>
                    <a:pt x="28275" y="86666"/>
                  </a:lnTo>
                  <a:lnTo>
                    <a:pt x="40689" y="96000"/>
                  </a:lnTo>
                  <a:lnTo>
                    <a:pt x="56551" y="102666"/>
                  </a:lnTo>
                  <a:lnTo>
                    <a:pt x="73103" y="108000"/>
                  </a:lnTo>
                  <a:lnTo>
                    <a:pt x="102068" y="114666"/>
                  </a:lnTo>
                  <a:lnTo>
                    <a:pt x="116551" y="114666"/>
                  </a:lnTo>
                  <a:lnTo>
                    <a:pt x="118620" y="118666"/>
                  </a:lnTo>
                  <a:lnTo>
                    <a:pt x="120000" y="120000"/>
                  </a:lnTo>
                  <a:lnTo>
                    <a:pt x="111724" y="120000"/>
                  </a:lnTo>
                  <a:lnTo>
                    <a:pt x="93793" y="120000"/>
                  </a:lnTo>
                  <a:lnTo>
                    <a:pt x="81379" y="118666"/>
                  </a:lnTo>
                  <a:lnTo>
                    <a:pt x="66896" y="114666"/>
                  </a:lnTo>
                  <a:lnTo>
                    <a:pt x="50344" y="106666"/>
                  </a:lnTo>
                  <a:lnTo>
                    <a:pt x="32413" y="98666"/>
                  </a:lnTo>
                  <a:lnTo>
                    <a:pt x="28275" y="94666"/>
                  </a:lnTo>
                  <a:lnTo>
                    <a:pt x="18620" y="88000"/>
                  </a:lnTo>
                  <a:lnTo>
                    <a:pt x="7586" y="80000"/>
                  </a:lnTo>
                  <a:lnTo>
                    <a:pt x="3448" y="72000"/>
                  </a:lnTo>
                  <a:lnTo>
                    <a:pt x="1379" y="64000"/>
                  </a:lnTo>
                  <a:lnTo>
                    <a:pt x="0" y="54666"/>
                  </a:lnTo>
                  <a:lnTo>
                    <a:pt x="2068" y="44000"/>
                  </a:lnTo>
                  <a:lnTo>
                    <a:pt x="4137" y="40000"/>
                  </a:lnTo>
                  <a:lnTo>
                    <a:pt x="11724" y="28000"/>
                  </a:lnTo>
                  <a:lnTo>
                    <a:pt x="17931" y="20000"/>
                  </a:lnTo>
                  <a:lnTo>
                    <a:pt x="26206" y="13333"/>
                  </a:lnTo>
                  <a:lnTo>
                    <a:pt x="37931" y="8000"/>
                  </a:lnTo>
                  <a:lnTo>
                    <a:pt x="51034" y="4000"/>
                  </a:lnTo>
                  <a:lnTo>
                    <a:pt x="75172" y="0"/>
                  </a:lnTo>
                  <a:lnTo>
                    <a:pt x="54482" y="8000"/>
                  </a:lnTo>
                  <a:lnTo>
                    <a:pt x="40000" y="16000"/>
                  </a:lnTo>
                  <a:lnTo>
                    <a:pt x="28275" y="2533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Shape 858"/>
            <p:cNvSpPr/>
            <p:nvPr/>
          </p:nvSpPr>
          <p:spPr>
            <a:xfrm>
              <a:off x="7575550" y="635000"/>
              <a:ext cx="1333499" cy="6095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18285" y="3750"/>
                  </a:lnTo>
                  <a:lnTo>
                    <a:pt x="116000" y="7500"/>
                  </a:lnTo>
                  <a:lnTo>
                    <a:pt x="109142" y="11250"/>
                  </a:lnTo>
                  <a:lnTo>
                    <a:pt x="100000" y="15000"/>
                  </a:lnTo>
                  <a:lnTo>
                    <a:pt x="80571" y="16250"/>
                  </a:lnTo>
                  <a:lnTo>
                    <a:pt x="66285" y="18750"/>
                  </a:lnTo>
                  <a:lnTo>
                    <a:pt x="56000" y="22500"/>
                  </a:lnTo>
                  <a:lnTo>
                    <a:pt x="45142" y="26250"/>
                  </a:lnTo>
                  <a:lnTo>
                    <a:pt x="37142" y="31250"/>
                  </a:lnTo>
                  <a:lnTo>
                    <a:pt x="30285" y="38750"/>
                  </a:lnTo>
                  <a:lnTo>
                    <a:pt x="25714" y="46250"/>
                  </a:lnTo>
                  <a:lnTo>
                    <a:pt x="23428" y="52500"/>
                  </a:lnTo>
                  <a:lnTo>
                    <a:pt x="21714" y="60000"/>
                  </a:lnTo>
                  <a:lnTo>
                    <a:pt x="20571" y="66250"/>
                  </a:lnTo>
                  <a:lnTo>
                    <a:pt x="20571" y="71250"/>
                  </a:lnTo>
                  <a:lnTo>
                    <a:pt x="21714" y="77500"/>
                  </a:lnTo>
                  <a:lnTo>
                    <a:pt x="25142" y="86250"/>
                  </a:lnTo>
                  <a:lnTo>
                    <a:pt x="30285" y="93750"/>
                  </a:lnTo>
                  <a:lnTo>
                    <a:pt x="36571" y="101250"/>
                  </a:lnTo>
                  <a:lnTo>
                    <a:pt x="50857" y="112500"/>
                  </a:lnTo>
                  <a:lnTo>
                    <a:pt x="62285" y="120000"/>
                  </a:lnTo>
                  <a:lnTo>
                    <a:pt x="41714" y="118750"/>
                  </a:lnTo>
                  <a:lnTo>
                    <a:pt x="25142" y="111250"/>
                  </a:lnTo>
                  <a:lnTo>
                    <a:pt x="13714" y="101250"/>
                  </a:lnTo>
                  <a:lnTo>
                    <a:pt x="6857" y="93750"/>
                  </a:lnTo>
                  <a:lnTo>
                    <a:pt x="2857" y="85000"/>
                  </a:lnTo>
                  <a:lnTo>
                    <a:pt x="1142" y="77500"/>
                  </a:lnTo>
                  <a:lnTo>
                    <a:pt x="0" y="71250"/>
                  </a:lnTo>
                  <a:lnTo>
                    <a:pt x="0" y="66250"/>
                  </a:lnTo>
                  <a:lnTo>
                    <a:pt x="1142" y="60000"/>
                  </a:lnTo>
                  <a:lnTo>
                    <a:pt x="2857" y="55000"/>
                  </a:lnTo>
                  <a:lnTo>
                    <a:pt x="6857" y="45000"/>
                  </a:lnTo>
                  <a:lnTo>
                    <a:pt x="12000" y="37500"/>
                  </a:lnTo>
                  <a:lnTo>
                    <a:pt x="18285" y="33750"/>
                  </a:lnTo>
                  <a:lnTo>
                    <a:pt x="30285" y="26250"/>
                  </a:lnTo>
                  <a:lnTo>
                    <a:pt x="36571" y="23750"/>
                  </a:lnTo>
                  <a:lnTo>
                    <a:pt x="38285" y="23750"/>
                  </a:lnTo>
                  <a:lnTo>
                    <a:pt x="40571" y="22500"/>
                  </a:lnTo>
                  <a:lnTo>
                    <a:pt x="41714" y="22500"/>
                  </a:lnTo>
                  <a:lnTo>
                    <a:pt x="41714" y="23750"/>
                  </a:lnTo>
                  <a:lnTo>
                    <a:pt x="57714" y="20000"/>
                  </a:lnTo>
                  <a:lnTo>
                    <a:pt x="60571" y="18750"/>
                  </a:lnTo>
                  <a:lnTo>
                    <a:pt x="75428" y="15000"/>
                  </a:lnTo>
                  <a:lnTo>
                    <a:pt x="86285" y="11250"/>
                  </a:lnTo>
                  <a:lnTo>
                    <a:pt x="93142" y="7500"/>
                  </a:lnTo>
                  <a:lnTo>
                    <a:pt x="94857" y="3750"/>
                  </a:lnTo>
                  <a:lnTo>
                    <a:pt x="96000" y="1250"/>
                  </a:lnTo>
                  <a:lnTo>
                    <a:pt x="94857" y="0"/>
                  </a:lnTo>
                  <a:lnTo>
                    <a:pt x="1200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Shape 859"/>
            <p:cNvSpPr/>
            <p:nvPr/>
          </p:nvSpPr>
          <p:spPr>
            <a:xfrm>
              <a:off x="8343900" y="622300"/>
              <a:ext cx="285750" cy="88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333" y="17142"/>
                  </a:moveTo>
                  <a:lnTo>
                    <a:pt x="120000" y="25714"/>
                  </a:lnTo>
                  <a:lnTo>
                    <a:pt x="117333" y="42857"/>
                  </a:lnTo>
                  <a:lnTo>
                    <a:pt x="101333" y="68571"/>
                  </a:lnTo>
                  <a:lnTo>
                    <a:pt x="64000" y="94285"/>
                  </a:lnTo>
                  <a:lnTo>
                    <a:pt x="0" y="119999"/>
                  </a:lnTo>
                  <a:lnTo>
                    <a:pt x="45333" y="77142"/>
                  </a:lnTo>
                  <a:lnTo>
                    <a:pt x="56000" y="51428"/>
                  </a:lnTo>
                  <a:lnTo>
                    <a:pt x="61333" y="25714"/>
                  </a:lnTo>
                  <a:lnTo>
                    <a:pt x="61333" y="17142"/>
                  </a:lnTo>
                  <a:lnTo>
                    <a:pt x="61333" y="0"/>
                  </a:lnTo>
                  <a:lnTo>
                    <a:pt x="117333" y="1714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Shape 860"/>
            <p:cNvSpPr/>
            <p:nvPr/>
          </p:nvSpPr>
          <p:spPr>
            <a:xfrm>
              <a:off x="8097836" y="615950"/>
              <a:ext cx="392112" cy="1206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129" y="6315"/>
                  </a:moveTo>
                  <a:lnTo>
                    <a:pt x="120000" y="25263"/>
                  </a:lnTo>
                  <a:lnTo>
                    <a:pt x="114193" y="44210"/>
                  </a:lnTo>
                  <a:lnTo>
                    <a:pt x="102580" y="63157"/>
                  </a:lnTo>
                  <a:lnTo>
                    <a:pt x="79354" y="94736"/>
                  </a:lnTo>
                  <a:lnTo>
                    <a:pt x="36774" y="113684"/>
                  </a:lnTo>
                  <a:lnTo>
                    <a:pt x="0" y="120000"/>
                  </a:lnTo>
                  <a:lnTo>
                    <a:pt x="30967" y="113684"/>
                  </a:lnTo>
                  <a:lnTo>
                    <a:pt x="54193" y="94736"/>
                  </a:lnTo>
                  <a:lnTo>
                    <a:pt x="73548" y="75789"/>
                  </a:lnTo>
                  <a:lnTo>
                    <a:pt x="85161" y="56842"/>
                  </a:lnTo>
                  <a:lnTo>
                    <a:pt x="90967" y="25263"/>
                  </a:lnTo>
                  <a:lnTo>
                    <a:pt x="90967" y="6315"/>
                  </a:lnTo>
                  <a:lnTo>
                    <a:pt x="87096" y="0"/>
                  </a:lnTo>
                  <a:lnTo>
                    <a:pt x="116129" y="631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Shape 861"/>
            <p:cNvSpPr/>
            <p:nvPr/>
          </p:nvSpPr>
          <p:spPr>
            <a:xfrm>
              <a:off x="8083550" y="584200"/>
              <a:ext cx="301624" cy="1523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340" y="25000"/>
                  </a:moveTo>
                  <a:lnTo>
                    <a:pt x="120000" y="30000"/>
                  </a:lnTo>
                  <a:lnTo>
                    <a:pt x="120000" y="45000"/>
                  </a:lnTo>
                  <a:lnTo>
                    <a:pt x="117446" y="60000"/>
                  </a:lnTo>
                  <a:lnTo>
                    <a:pt x="104680" y="75000"/>
                  </a:lnTo>
                  <a:lnTo>
                    <a:pt x="81702" y="90000"/>
                  </a:lnTo>
                  <a:lnTo>
                    <a:pt x="45957" y="105000"/>
                  </a:lnTo>
                  <a:lnTo>
                    <a:pt x="0" y="120000"/>
                  </a:lnTo>
                  <a:lnTo>
                    <a:pt x="20425" y="105000"/>
                  </a:lnTo>
                  <a:lnTo>
                    <a:pt x="35744" y="90000"/>
                  </a:lnTo>
                  <a:lnTo>
                    <a:pt x="51063" y="70000"/>
                  </a:lnTo>
                  <a:lnTo>
                    <a:pt x="53617" y="40000"/>
                  </a:lnTo>
                  <a:lnTo>
                    <a:pt x="53617" y="25000"/>
                  </a:lnTo>
                  <a:lnTo>
                    <a:pt x="51063" y="15000"/>
                  </a:lnTo>
                  <a:lnTo>
                    <a:pt x="43404" y="0"/>
                  </a:lnTo>
                  <a:lnTo>
                    <a:pt x="112340" y="25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Shape 862"/>
            <p:cNvSpPr/>
            <p:nvPr/>
          </p:nvSpPr>
          <p:spPr>
            <a:xfrm>
              <a:off x="7213600" y="228600"/>
              <a:ext cx="298450" cy="190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94468" y="0"/>
                  </a:lnTo>
                  <a:lnTo>
                    <a:pt x="76595" y="8000"/>
                  </a:lnTo>
                  <a:lnTo>
                    <a:pt x="48510" y="32000"/>
                  </a:lnTo>
                  <a:lnTo>
                    <a:pt x="33191" y="48000"/>
                  </a:lnTo>
                  <a:lnTo>
                    <a:pt x="30638" y="56000"/>
                  </a:lnTo>
                  <a:lnTo>
                    <a:pt x="30638" y="72000"/>
                  </a:lnTo>
                  <a:lnTo>
                    <a:pt x="30638" y="84000"/>
                  </a:lnTo>
                  <a:lnTo>
                    <a:pt x="38297" y="96000"/>
                  </a:lnTo>
                  <a:lnTo>
                    <a:pt x="48510" y="108000"/>
                  </a:lnTo>
                  <a:lnTo>
                    <a:pt x="71489" y="120000"/>
                  </a:lnTo>
                  <a:lnTo>
                    <a:pt x="45957" y="116000"/>
                  </a:lnTo>
                  <a:lnTo>
                    <a:pt x="22978" y="104000"/>
                  </a:lnTo>
                  <a:lnTo>
                    <a:pt x="10212" y="92000"/>
                  </a:lnTo>
                  <a:lnTo>
                    <a:pt x="2553" y="84000"/>
                  </a:lnTo>
                  <a:lnTo>
                    <a:pt x="0" y="60000"/>
                  </a:lnTo>
                  <a:lnTo>
                    <a:pt x="2553" y="56000"/>
                  </a:lnTo>
                  <a:lnTo>
                    <a:pt x="10212" y="32000"/>
                  </a:lnTo>
                  <a:lnTo>
                    <a:pt x="22978" y="20000"/>
                  </a:lnTo>
                  <a:lnTo>
                    <a:pt x="56170" y="8000"/>
                  </a:lnTo>
                  <a:lnTo>
                    <a:pt x="94468" y="0"/>
                  </a:lnTo>
                  <a:lnTo>
                    <a:pt x="1200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Shape 863"/>
            <p:cNvSpPr/>
            <p:nvPr/>
          </p:nvSpPr>
          <p:spPr>
            <a:xfrm>
              <a:off x="7100886" y="220662"/>
              <a:ext cx="290512" cy="2111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9565" y="80000"/>
                  </a:moveTo>
                  <a:lnTo>
                    <a:pt x="54782" y="87272"/>
                  </a:lnTo>
                  <a:lnTo>
                    <a:pt x="65217" y="98181"/>
                  </a:lnTo>
                  <a:lnTo>
                    <a:pt x="86086" y="109090"/>
                  </a:lnTo>
                  <a:lnTo>
                    <a:pt x="112173" y="120000"/>
                  </a:lnTo>
                  <a:lnTo>
                    <a:pt x="80869" y="109090"/>
                  </a:lnTo>
                  <a:lnTo>
                    <a:pt x="41739" y="98181"/>
                  </a:lnTo>
                  <a:lnTo>
                    <a:pt x="10434" y="80000"/>
                  </a:lnTo>
                  <a:lnTo>
                    <a:pt x="2608" y="69090"/>
                  </a:lnTo>
                  <a:lnTo>
                    <a:pt x="0" y="58181"/>
                  </a:lnTo>
                  <a:lnTo>
                    <a:pt x="0" y="54545"/>
                  </a:lnTo>
                  <a:lnTo>
                    <a:pt x="7826" y="36363"/>
                  </a:lnTo>
                  <a:lnTo>
                    <a:pt x="23478" y="21818"/>
                  </a:lnTo>
                  <a:lnTo>
                    <a:pt x="57391" y="10909"/>
                  </a:lnTo>
                  <a:lnTo>
                    <a:pt x="78260" y="3636"/>
                  </a:lnTo>
                  <a:lnTo>
                    <a:pt x="120000" y="0"/>
                  </a:lnTo>
                  <a:lnTo>
                    <a:pt x="96521" y="3636"/>
                  </a:lnTo>
                  <a:lnTo>
                    <a:pt x="73043" y="14545"/>
                  </a:lnTo>
                  <a:lnTo>
                    <a:pt x="57391" y="25454"/>
                  </a:lnTo>
                  <a:lnTo>
                    <a:pt x="46956" y="47272"/>
                  </a:lnTo>
                  <a:lnTo>
                    <a:pt x="46956" y="58181"/>
                  </a:lnTo>
                  <a:lnTo>
                    <a:pt x="49565" y="8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Shape 864"/>
            <p:cNvSpPr/>
            <p:nvPr/>
          </p:nvSpPr>
          <p:spPr>
            <a:xfrm>
              <a:off x="7402511" y="2206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Shape 865"/>
            <p:cNvSpPr/>
            <p:nvPr/>
          </p:nvSpPr>
          <p:spPr>
            <a:xfrm>
              <a:off x="6902450" y="204786"/>
              <a:ext cx="501650" cy="2333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886" y="3243"/>
                  </a:moveTo>
                  <a:lnTo>
                    <a:pt x="120000" y="3243"/>
                  </a:lnTo>
                  <a:lnTo>
                    <a:pt x="120000" y="9729"/>
                  </a:lnTo>
                  <a:lnTo>
                    <a:pt x="92658" y="9729"/>
                  </a:lnTo>
                  <a:lnTo>
                    <a:pt x="80506" y="12972"/>
                  </a:lnTo>
                  <a:lnTo>
                    <a:pt x="69873" y="19459"/>
                  </a:lnTo>
                  <a:lnTo>
                    <a:pt x="60759" y="22702"/>
                  </a:lnTo>
                  <a:lnTo>
                    <a:pt x="48607" y="42162"/>
                  </a:lnTo>
                  <a:lnTo>
                    <a:pt x="47088" y="51891"/>
                  </a:lnTo>
                  <a:lnTo>
                    <a:pt x="44050" y="61621"/>
                  </a:lnTo>
                  <a:lnTo>
                    <a:pt x="47088" y="71351"/>
                  </a:lnTo>
                  <a:lnTo>
                    <a:pt x="51645" y="87567"/>
                  </a:lnTo>
                  <a:lnTo>
                    <a:pt x="69873" y="97297"/>
                  </a:lnTo>
                  <a:lnTo>
                    <a:pt x="89620" y="110270"/>
                  </a:lnTo>
                  <a:lnTo>
                    <a:pt x="110886" y="116756"/>
                  </a:lnTo>
                  <a:lnTo>
                    <a:pt x="78987" y="120000"/>
                  </a:lnTo>
                  <a:lnTo>
                    <a:pt x="65316" y="120000"/>
                  </a:lnTo>
                  <a:lnTo>
                    <a:pt x="56202" y="120000"/>
                  </a:lnTo>
                  <a:lnTo>
                    <a:pt x="47088" y="116756"/>
                  </a:lnTo>
                  <a:lnTo>
                    <a:pt x="25822" y="100540"/>
                  </a:lnTo>
                  <a:lnTo>
                    <a:pt x="7594" y="87567"/>
                  </a:lnTo>
                  <a:lnTo>
                    <a:pt x="3037" y="77837"/>
                  </a:lnTo>
                  <a:lnTo>
                    <a:pt x="0" y="61621"/>
                  </a:lnTo>
                  <a:lnTo>
                    <a:pt x="0" y="51891"/>
                  </a:lnTo>
                  <a:lnTo>
                    <a:pt x="4556" y="38918"/>
                  </a:lnTo>
                  <a:lnTo>
                    <a:pt x="9113" y="22702"/>
                  </a:lnTo>
                  <a:lnTo>
                    <a:pt x="18227" y="12972"/>
                  </a:lnTo>
                  <a:lnTo>
                    <a:pt x="31898" y="9729"/>
                  </a:lnTo>
                  <a:lnTo>
                    <a:pt x="51645" y="0"/>
                  </a:lnTo>
                  <a:lnTo>
                    <a:pt x="65316" y="0"/>
                  </a:lnTo>
                  <a:lnTo>
                    <a:pt x="83544" y="0"/>
                  </a:lnTo>
                  <a:lnTo>
                    <a:pt x="110886" y="324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Shape 866"/>
            <p:cNvSpPr/>
            <p:nvPr/>
          </p:nvSpPr>
          <p:spPr>
            <a:xfrm>
              <a:off x="6781800" y="184150"/>
              <a:ext cx="457200" cy="266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000" y="0"/>
                  </a:moveTo>
                  <a:lnTo>
                    <a:pt x="118333" y="0"/>
                  </a:lnTo>
                  <a:lnTo>
                    <a:pt x="120000" y="2857"/>
                  </a:lnTo>
                  <a:lnTo>
                    <a:pt x="95000" y="2857"/>
                  </a:lnTo>
                  <a:lnTo>
                    <a:pt x="88333" y="8571"/>
                  </a:lnTo>
                  <a:lnTo>
                    <a:pt x="65000" y="11428"/>
                  </a:lnTo>
                  <a:lnTo>
                    <a:pt x="51666" y="20000"/>
                  </a:lnTo>
                  <a:lnTo>
                    <a:pt x="41666" y="28571"/>
                  </a:lnTo>
                  <a:lnTo>
                    <a:pt x="35000" y="37142"/>
                  </a:lnTo>
                  <a:lnTo>
                    <a:pt x="30000" y="54285"/>
                  </a:lnTo>
                  <a:lnTo>
                    <a:pt x="30000" y="62857"/>
                  </a:lnTo>
                  <a:lnTo>
                    <a:pt x="31666" y="77142"/>
                  </a:lnTo>
                  <a:lnTo>
                    <a:pt x="36666" y="85714"/>
                  </a:lnTo>
                  <a:lnTo>
                    <a:pt x="60000" y="102857"/>
                  </a:lnTo>
                  <a:lnTo>
                    <a:pt x="80000" y="111428"/>
                  </a:lnTo>
                  <a:lnTo>
                    <a:pt x="93333" y="114285"/>
                  </a:lnTo>
                  <a:lnTo>
                    <a:pt x="95000" y="120000"/>
                  </a:lnTo>
                  <a:lnTo>
                    <a:pt x="75000" y="120000"/>
                  </a:lnTo>
                  <a:lnTo>
                    <a:pt x="61666" y="114285"/>
                  </a:lnTo>
                  <a:lnTo>
                    <a:pt x="36666" y="102857"/>
                  </a:lnTo>
                  <a:lnTo>
                    <a:pt x="21666" y="94285"/>
                  </a:lnTo>
                  <a:lnTo>
                    <a:pt x="11666" y="85714"/>
                  </a:lnTo>
                  <a:lnTo>
                    <a:pt x="1666" y="71428"/>
                  </a:lnTo>
                  <a:lnTo>
                    <a:pt x="0" y="54285"/>
                  </a:lnTo>
                  <a:lnTo>
                    <a:pt x="0" y="45714"/>
                  </a:lnTo>
                  <a:lnTo>
                    <a:pt x="6666" y="28571"/>
                  </a:lnTo>
                  <a:lnTo>
                    <a:pt x="15000" y="17142"/>
                  </a:lnTo>
                  <a:lnTo>
                    <a:pt x="26666" y="8571"/>
                  </a:lnTo>
                  <a:lnTo>
                    <a:pt x="45000" y="2857"/>
                  </a:lnTo>
                  <a:lnTo>
                    <a:pt x="65000" y="0"/>
                  </a:lnTo>
                  <a:lnTo>
                    <a:pt x="76666" y="0"/>
                  </a:lnTo>
                  <a:lnTo>
                    <a:pt x="1100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Shape 867"/>
            <p:cNvSpPr/>
            <p:nvPr/>
          </p:nvSpPr>
          <p:spPr>
            <a:xfrm>
              <a:off x="6902450" y="450850"/>
              <a:ext cx="393700" cy="336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870" y="113207"/>
                  </a:moveTo>
                  <a:lnTo>
                    <a:pt x="3870" y="108679"/>
                  </a:lnTo>
                  <a:lnTo>
                    <a:pt x="50322" y="92830"/>
                  </a:lnTo>
                  <a:lnTo>
                    <a:pt x="67741" y="79245"/>
                  </a:lnTo>
                  <a:lnTo>
                    <a:pt x="73548" y="67924"/>
                  </a:lnTo>
                  <a:lnTo>
                    <a:pt x="77419" y="61132"/>
                  </a:lnTo>
                  <a:lnTo>
                    <a:pt x="77419" y="47547"/>
                  </a:lnTo>
                  <a:lnTo>
                    <a:pt x="73548" y="38490"/>
                  </a:lnTo>
                  <a:lnTo>
                    <a:pt x="67741" y="27169"/>
                  </a:lnTo>
                  <a:lnTo>
                    <a:pt x="46451" y="11320"/>
                  </a:lnTo>
                  <a:lnTo>
                    <a:pt x="23225" y="0"/>
                  </a:lnTo>
                  <a:lnTo>
                    <a:pt x="40645" y="4528"/>
                  </a:lnTo>
                  <a:lnTo>
                    <a:pt x="67741" y="6792"/>
                  </a:lnTo>
                  <a:lnTo>
                    <a:pt x="94838" y="18113"/>
                  </a:lnTo>
                  <a:lnTo>
                    <a:pt x="106451" y="27169"/>
                  </a:lnTo>
                  <a:lnTo>
                    <a:pt x="118064" y="38490"/>
                  </a:lnTo>
                  <a:lnTo>
                    <a:pt x="120000" y="47547"/>
                  </a:lnTo>
                  <a:lnTo>
                    <a:pt x="120000" y="54339"/>
                  </a:lnTo>
                  <a:lnTo>
                    <a:pt x="120000" y="65660"/>
                  </a:lnTo>
                  <a:lnTo>
                    <a:pt x="112258" y="79245"/>
                  </a:lnTo>
                  <a:lnTo>
                    <a:pt x="96774" y="88301"/>
                  </a:lnTo>
                  <a:lnTo>
                    <a:pt x="67741" y="101886"/>
                  </a:lnTo>
                  <a:lnTo>
                    <a:pt x="38709" y="113207"/>
                  </a:lnTo>
                  <a:lnTo>
                    <a:pt x="0" y="120000"/>
                  </a:lnTo>
                  <a:lnTo>
                    <a:pt x="3870" y="113207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Shape 868"/>
            <p:cNvSpPr/>
            <p:nvPr/>
          </p:nvSpPr>
          <p:spPr>
            <a:xfrm>
              <a:off x="6705600" y="152400"/>
              <a:ext cx="450850" cy="3000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887" y="0"/>
                  </a:moveTo>
                  <a:lnTo>
                    <a:pt x="120000" y="7659"/>
                  </a:lnTo>
                  <a:lnTo>
                    <a:pt x="92957" y="7659"/>
                  </a:lnTo>
                  <a:lnTo>
                    <a:pt x="86197" y="7659"/>
                  </a:lnTo>
                  <a:lnTo>
                    <a:pt x="62535" y="12765"/>
                  </a:lnTo>
                  <a:lnTo>
                    <a:pt x="47323" y="20425"/>
                  </a:lnTo>
                  <a:lnTo>
                    <a:pt x="35492" y="28085"/>
                  </a:lnTo>
                  <a:lnTo>
                    <a:pt x="27042" y="35744"/>
                  </a:lnTo>
                  <a:lnTo>
                    <a:pt x="16901" y="53617"/>
                  </a:lnTo>
                  <a:lnTo>
                    <a:pt x="16901" y="61276"/>
                  </a:lnTo>
                  <a:lnTo>
                    <a:pt x="20281" y="74042"/>
                  </a:lnTo>
                  <a:lnTo>
                    <a:pt x="27042" y="84255"/>
                  </a:lnTo>
                  <a:lnTo>
                    <a:pt x="35492" y="91914"/>
                  </a:lnTo>
                  <a:lnTo>
                    <a:pt x="47323" y="99574"/>
                  </a:lnTo>
                  <a:lnTo>
                    <a:pt x="70985" y="112340"/>
                  </a:lnTo>
                  <a:lnTo>
                    <a:pt x="87887" y="120000"/>
                  </a:lnTo>
                  <a:lnTo>
                    <a:pt x="67605" y="120000"/>
                  </a:lnTo>
                  <a:lnTo>
                    <a:pt x="65915" y="120000"/>
                  </a:lnTo>
                  <a:lnTo>
                    <a:pt x="65915" y="114893"/>
                  </a:lnTo>
                  <a:lnTo>
                    <a:pt x="40563" y="107234"/>
                  </a:lnTo>
                  <a:lnTo>
                    <a:pt x="20281" y="97021"/>
                  </a:lnTo>
                  <a:lnTo>
                    <a:pt x="10140" y="89361"/>
                  </a:lnTo>
                  <a:lnTo>
                    <a:pt x="1690" y="76595"/>
                  </a:lnTo>
                  <a:lnTo>
                    <a:pt x="0" y="66382"/>
                  </a:lnTo>
                  <a:lnTo>
                    <a:pt x="0" y="58723"/>
                  </a:lnTo>
                  <a:lnTo>
                    <a:pt x="5070" y="38297"/>
                  </a:lnTo>
                  <a:lnTo>
                    <a:pt x="16901" y="22978"/>
                  </a:lnTo>
                  <a:lnTo>
                    <a:pt x="30422" y="15319"/>
                  </a:lnTo>
                  <a:lnTo>
                    <a:pt x="45633" y="7659"/>
                  </a:lnTo>
                  <a:lnTo>
                    <a:pt x="76056" y="5106"/>
                  </a:lnTo>
                  <a:lnTo>
                    <a:pt x="8788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Shape 869"/>
            <p:cNvSpPr/>
            <p:nvPr/>
          </p:nvSpPr>
          <p:spPr>
            <a:xfrm>
              <a:off x="6604000" y="146050"/>
              <a:ext cx="393700" cy="2857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838" y="0"/>
                  </a:moveTo>
                  <a:lnTo>
                    <a:pt x="120000" y="2666"/>
                  </a:lnTo>
                  <a:lnTo>
                    <a:pt x="96774" y="2666"/>
                  </a:lnTo>
                  <a:lnTo>
                    <a:pt x="67741" y="16000"/>
                  </a:lnTo>
                  <a:lnTo>
                    <a:pt x="54193" y="18666"/>
                  </a:lnTo>
                  <a:lnTo>
                    <a:pt x="42580" y="32000"/>
                  </a:lnTo>
                  <a:lnTo>
                    <a:pt x="32903" y="48000"/>
                  </a:lnTo>
                  <a:lnTo>
                    <a:pt x="27096" y="64000"/>
                  </a:lnTo>
                  <a:lnTo>
                    <a:pt x="27096" y="72000"/>
                  </a:lnTo>
                  <a:lnTo>
                    <a:pt x="30967" y="82666"/>
                  </a:lnTo>
                  <a:lnTo>
                    <a:pt x="36774" y="96000"/>
                  </a:lnTo>
                  <a:lnTo>
                    <a:pt x="48387" y="98666"/>
                  </a:lnTo>
                  <a:lnTo>
                    <a:pt x="61935" y="112000"/>
                  </a:lnTo>
                  <a:lnTo>
                    <a:pt x="83225" y="120000"/>
                  </a:lnTo>
                  <a:lnTo>
                    <a:pt x="61935" y="120000"/>
                  </a:lnTo>
                  <a:lnTo>
                    <a:pt x="38709" y="106666"/>
                  </a:lnTo>
                  <a:lnTo>
                    <a:pt x="23225" y="96000"/>
                  </a:lnTo>
                  <a:lnTo>
                    <a:pt x="15483" y="88000"/>
                  </a:lnTo>
                  <a:lnTo>
                    <a:pt x="11612" y="88000"/>
                  </a:lnTo>
                  <a:lnTo>
                    <a:pt x="5806" y="72000"/>
                  </a:lnTo>
                  <a:lnTo>
                    <a:pt x="5806" y="66666"/>
                  </a:lnTo>
                  <a:lnTo>
                    <a:pt x="0" y="50666"/>
                  </a:lnTo>
                  <a:lnTo>
                    <a:pt x="3870" y="48000"/>
                  </a:lnTo>
                  <a:lnTo>
                    <a:pt x="11612" y="32000"/>
                  </a:lnTo>
                  <a:lnTo>
                    <a:pt x="23225" y="18666"/>
                  </a:lnTo>
                  <a:lnTo>
                    <a:pt x="38709" y="10666"/>
                  </a:lnTo>
                  <a:lnTo>
                    <a:pt x="54193" y="8000"/>
                  </a:lnTo>
                  <a:lnTo>
                    <a:pt x="83225" y="2666"/>
                  </a:lnTo>
                  <a:lnTo>
                    <a:pt x="9483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Shape 870"/>
            <p:cNvSpPr/>
            <p:nvPr/>
          </p:nvSpPr>
          <p:spPr>
            <a:xfrm>
              <a:off x="6642100" y="361950"/>
              <a:ext cx="134936" cy="698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09" y="0"/>
                  </a:moveTo>
                  <a:lnTo>
                    <a:pt x="43636" y="54545"/>
                  </a:lnTo>
                  <a:lnTo>
                    <a:pt x="120000" y="120000"/>
                  </a:lnTo>
                  <a:lnTo>
                    <a:pt x="0" y="98181"/>
                  </a:lnTo>
                  <a:lnTo>
                    <a:pt x="10909" y="98181"/>
                  </a:lnTo>
                  <a:lnTo>
                    <a:pt x="10909" y="54545"/>
                  </a:lnTo>
                  <a:lnTo>
                    <a:pt x="1090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Shape 871"/>
            <p:cNvSpPr/>
            <p:nvPr/>
          </p:nvSpPr>
          <p:spPr>
            <a:xfrm>
              <a:off x="6521450" y="152400"/>
              <a:ext cx="285750" cy="1460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" y="46956"/>
                  </a:moveTo>
                  <a:lnTo>
                    <a:pt x="10666" y="46956"/>
                  </a:lnTo>
                  <a:lnTo>
                    <a:pt x="16000" y="41739"/>
                  </a:lnTo>
                  <a:lnTo>
                    <a:pt x="34666" y="15652"/>
                  </a:lnTo>
                  <a:lnTo>
                    <a:pt x="66666" y="10434"/>
                  </a:lnTo>
                  <a:lnTo>
                    <a:pt x="120000" y="0"/>
                  </a:lnTo>
                  <a:lnTo>
                    <a:pt x="96000" y="10434"/>
                  </a:lnTo>
                  <a:lnTo>
                    <a:pt x="72000" y="26086"/>
                  </a:lnTo>
                  <a:lnTo>
                    <a:pt x="50666" y="46956"/>
                  </a:lnTo>
                  <a:lnTo>
                    <a:pt x="34666" y="78260"/>
                  </a:lnTo>
                  <a:lnTo>
                    <a:pt x="34666" y="93913"/>
                  </a:lnTo>
                  <a:lnTo>
                    <a:pt x="34666" y="120000"/>
                  </a:lnTo>
                  <a:lnTo>
                    <a:pt x="18666" y="93913"/>
                  </a:lnTo>
                  <a:lnTo>
                    <a:pt x="0" y="78260"/>
                  </a:lnTo>
                  <a:lnTo>
                    <a:pt x="8000" y="46956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Shape 872"/>
            <p:cNvSpPr/>
            <p:nvPr/>
          </p:nvSpPr>
          <p:spPr>
            <a:xfrm>
              <a:off x="6413500" y="220662"/>
              <a:ext cx="114300" cy="174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3333" y="0"/>
                  </a:moveTo>
                  <a:lnTo>
                    <a:pt x="120000" y="0"/>
                  </a:lnTo>
                  <a:lnTo>
                    <a:pt x="100000" y="120000"/>
                  </a:lnTo>
                  <a:lnTo>
                    <a:pt x="0" y="0"/>
                  </a:lnTo>
                  <a:lnTo>
                    <a:pt x="1333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Shape 873"/>
            <p:cNvSpPr/>
            <p:nvPr/>
          </p:nvSpPr>
          <p:spPr>
            <a:xfrm>
              <a:off x="4851400" y="419100"/>
              <a:ext cx="236536" cy="1587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105" y="120000"/>
                  </a:moveTo>
                  <a:lnTo>
                    <a:pt x="3157" y="91200"/>
                  </a:lnTo>
                  <a:lnTo>
                    <a:pt x="0" y="52800"/>
                  </a:lnTo>
                  <a:lnTo>
                    <a:pt x="0" y="24000"/>
                  </a:lnTo>
                  <a:lnTo>
                    <a:pt x="3157" y="0"/>
                  </a:lnTo>
                  <a:lnTo>
                    <a:pt x="41052" y="0"/>
                  </a:lnTo>
                  <a:lnTo>
                    <a:pt x="78947" y="9600"/>
                  </a:lnTo>
                  <a:lnTo>
                    <a:pt x="94736" y="14400"/>
                  </a:lnTo>
                  <a:lnTo>
                    <a:pt x="110526" y="24000"/>
                  </a:lnTo>
                  <a:lnTo>
                    <a:pt x="113684" y="38400"/>
                  </a:lnTo>
                  <a:lnTo>
                    <a:pt x="120000" y="52800"/>
                  </a:lnTo>
                  <a:lnTo>
                    <a:pt x="113684" y="62400"/>
                  </a:lnTo>
                  <a:lnTo>
                    <a:pt x="104210" y="81600"/>
                  </a:lnTo>
                  <a:lnTo>
                    <a:pt x="94736" y="96000"/>
                  </a:lnTo>
                  <a:lnTo>
                    <a:pt x="75789" y="105600"/>
                  </a:lnTo>
                  <a:lnTo>
                    <a:pt x="50526" y="110400"/>
                  </a:lnTo>
                  <a:lnTo>
                    <a:pt x="22105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Shape 874"/>
            <p:cNvSpPr/>
            <p:nvPr/>
          </p:nvSpPr>
          <p:spPr>
            <a:xfrm>
              <a:off x="4857750" y="374650"/>
              <a:ext cx="350837" cy="22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6181" y="120000"/>
                  </a:moveTo>
                  <a:lnTo>
                    <a:pt x="13090" y="106666"/>
                  </a:lnTo>
                  <a:lnTo>
                    <a:pt x="32727" y="106666"/>
                  </a:lnTo>
                  <a:lnTo>
                    <a:pt x="52363" y="100000"/>
                  </a:lnTo>
                  <a:lnTo>
                    <a:pt x="63272" y="90000"/>
                  </a:lnTo>
                  <a:lnTo>
                    <a:pt x="74181" y="86666"/>
                  </a:lnTo>
                  <a:lnTo>
                    <a:pt x="80727" y="66666"/>
                  </a:lnTo>
                  <a:lnTo>
                    <a:pt x="80727" y="60000"/>
                  </a:lnTo>
                  <a:lnTo>
                    <a:pt x="80727" y="46666"/>
                  </a:lnTo>
                  <a:lnTo>
                    <a:pt x="76363" y="40000"/>
                  </a:lnTo>
                  <a:lnTo>
                    <a:pt x="65454" y="30000"/>
                  </a:lnTo>
                  <a:lnTo>
                    <a:pt x="56727" y="23333"/>
                  </a:lnTo>
                  <a:lnTo>
                    <a:pt x="30545" y="20000"/>
                  </a:lnTo>
                  <a:lnTo>
                    <a:pt x="0" y="20000"/>
                  </a:lnTo>
                  <a:lnTo>
                    <a:pt x="4363" y="0"/>
                  </a:lnTo>
                  <a:lnTo>
                    <a:pt x="4363" y="3333"/>
                  </a:lnTo>
                  <a:lnTo>
                    <a:pt x="45818" y="0"/>
                  </a:lnTo>
                  <a:lnTo>
                    <a:pt x="80727" y="3333"/>
                  </a:lnTo>
                  <a:lnTo>
                    <a:pt x="96000" y="13333"/>
                  </a:lnTo>
                  <a:lnTo>
                    <a:pt x="109090" y="23333"/>
                  </a:lnTo>
                  <a:lnTo>
                    <a:pt x="115636" y="33333"/>
                  </a:lnTo>
                  <a:lnTo>
                    <a:pt x="120000" y="50000"/>
                  </a:lnTo>
                  <a:lnTo>
                    <a:pt x="120000" y="60000"/>
                  </a:lnTo>
                  <a:lnTo>
                    <a:pt x="113454" y="80000"/>
                  </a:lnTo>
                  <a:lnTo>
                    <a:pt x="109090" y="90000"/>
                  </a:lnTo>
                  <a:lnTo>
                    <a:pt x="100363" y="100000"/>
                  </a:lnTo>
                  <a:lnTo>
                    <a:pt x="87272" y="110000"/>
                  </a:lnTo>
                  <a:lnTo>
                    <a:pt x="74181" y="116666"/>
                  </a:lnTo>
                  <a:lnTo>
                    <a:pt x="52363" y="120000"/>
                  </a:lnTo>
                  <a:lnTo>
                    <a:pt x="26181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Shape 875"/>
            <p:cNvSpPr/>
            <p:nvPr/>
          </p:nvSpPr>
          <p:spPr>
            <a:xfrm>
              <a:off x="4870450" y="355600"/>
              <a:ext cx="455612" cy="2857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422" y="120000"/>
                  </a:moveTo>
                  <a:lnTo>
                    <a:pt x="21971" y="112000"/>
                  </a:lnTo>
                  <a:lnTo>
                    <a:pt x="16901" y="109333"/>
                  </a:lnTo>
                  <a:lnTo>
                    <a:pt x="54084" y="104000"/>
                  </a:lnTo>
                  <a:lnTo>
                    <a:pt x="65915" y="101333"/>
                  </a:lnTo>
                  <a:lnTo>
                    <a:pt x="74366" y="93333"/>
                  </a:lnTo>
                  <a:lnTo>
                    <a:pt x="81126" y="85333"/>
                  </a:lnTo>
                  <a:lnTo>
                    <a:pt x="86197" y="72000"/>
                  </a:lnTo>
                  <a:lnTo>
                    <a:pt x="89577" y="56000"/>
                  </a:lnTo>
                  <a:lnTo>
                    <a:pt x="91267" y="48000"/>
                  </a:lnTo>
                  <a:lnTo>
                    <a:pt x="89577" y="34666"/>
                  </a:lnTo>
                  <a:lnTo>
                    <a:pt x="81126" y="24000"/>
                  </a:lnTo>
                  <a:lnTo>
                    <a:pt x="74366" y="16000"/>
                  </a:lnTo>
                  <a:lnTo>
                    <a:pt x="60845" y="10666"/>
                  </a:lnTo>
                  <a:lnTo>
                    <a:pt x="35492" y="8000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1690" y="8000"/>
                  </a:lnTo>
                  <a:lnTo>
                    <a:pt x="16901" y="2666"/>
                  </a:lnTo>
                  <a:lnTo>
                    <a:pt x="50704" y="0"/>
                  </a:lnTo>
                  <a:lnTo>
                    <a:pt x="70985" y="2666"/>
                  </a:lnTo>
                  <a:lnTo>
                    <a:pt x="89577" y="8000"/>
                  </a:lnTo>
                  <a:lnTo>
                    <a:pt x="104788" y="16000"/>
                  </a:lnTo>
                  <a:lnTo>
                    <a:pt x="116619" y="34666"/>
                  </a:lnTo>
                  <a:lnTo>
                    <a:pt x="120000" y="40000"/>
                  </a:lnTo>
                  <a:lnTo>
                    <a:pt x="116619" y="61333"/>
                  </a:lnTo>
                  <a:lnTo>
                    <a:pt x="114929" y="72000"/>
                  </a:lnTo>
                  <a:lnTo>
                    <a:pt x="106478" y="85333"/>
                  </a:lnTo>
                  <a:lnTo>
                    <a:pt x="94647" y="93333"/>
                  </a:lnTo>
                  <a:lnTo>
                    <a:pt x="81126" y="104000"/>
                  </a:lnTo>
                  <a:lnTo>
                    <a:pt x="60845" y="112000"/>
                  </a:lnTo>
                  <a:lnTo>
                    <a:pt x="45633" y="117333"/>
                  </a:lnTo>
                  <a:lnTo>
                    <a:pt x="30422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Shape 876"/>
            <p:cNvSpPr/>
            <p:nvPr/>
          </p:nvSpPr>
          <p:spPr>
            <a:xfrm>
              <a:off x="4876800" y="336550"/>
              <a:ext cx="565149" cy="3428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6966" y="106666"/>
                  </a:moveTo>
                  <a:lnTo>
                    <a:pt x="36404" y="106666"/>
                  </a:lnTo>
                  <a:lnTo>
                    <a:pt x="49887" y="100000"/>
                  </a:lnTo>
                  <a:lnTo>
                    <a:pt x="63370" y="93333"/>
                  </a:lnTo>
                  <a:lnTo>
                    <a:pt x="75505" y="86666"/>
                  </a:lnTo>
                  <a:lnTo>
                    <a:pt x="83595" y="77777"/>
                  </a:lnTo>
                  <a:lnTo>
                    <a:pt x="90337" y="66666"/>
                  </a:lnTo>
                  <a:lnTo>
                    <a:pt x="94382" y="57777"/>
                  </a:lnTo>
                  <a:lnTo>
                    <a:pt x="95730" y="46666"/>
                  </a:lnTo>
                  <a:lnTo>
                    <a:pt x="94382" y="40000"/>
                  </a:lnTo>
                  <a:lnTo>
                    <a:pt x="94382" y="33333"/>
                  </a:lnTo>
                  <a:lnTo>
                    <a:pt x="83595" y="20000"/>
                  </a:lnTo>
                  <a:lnTo>
                    <a:pt x="71460" y="13333"/>
                  </a:lnTo>
                  <a:lnTo>
                    <a:pt x="57977" y="6666"/>
                  </a:lnTo>
                  <a:lnTo>
                    <a:pt x="43146" y="6666"/>
                  </a:lnTo>
                  <a:lnTo>
                    <a:pt x="14831" y="6666"/>
                  </a:lnTo>
                  <a:lnTo>
                    <a:pt x="0" y="13333"/>
                  </a:lnTo>
                  <a:lnTo>
                    <a:pt x="16179" y="6666"/>
                  </a:lnTo>
                  <a:lnTo>
                    <a:pt x="51235" y="0"/>
                  </a:lnTo>
                  <a:lnTo>
                    <a:pt x="71460" y="0"/>
                  </a:lnTo>
                  <a:lnTo>
                    <a:pt x="90337" y="2222"/>
                  </a:lnTo>
                  <a:lnTo>
                    <a:pt x="106516" y="13333"/>
                  </a:lnTo>
                  <a:lnTo>
                    <a:pt x="111910" y="15555"/>
                  </a:lnTo>
                  <a:lnTo>
                    <a:pt x="118651" y="26666"/>
                  </a:lnTo>
                  <a:lnTo>
                    <a:pt x="120000" y="35555"/>
                  </a:lnTo>
                  <a:lnTo>
                    <a:pt x="120000" y="51111"/>
                  </a:lnTo>
                  <a:lnTo>
                    <a:pt x="118651" y="60000"/>
                  </a:lnTo>
                  <a:lnTo>
                    <a:pt x="111910" y="73333"/>
                  </a:lnTo>
                  <a:lnTo>
                    <a:pt x="106516" y="84444"/>
                  </a:lnTo>
                  <a:lnTo>
                    <a:pt x="95730" y="93333"/>
                  </a:lnTo>
                  <a:lnTo>
                    <a:pt x="83595" y="104444"/>
                  </a:lnTo>
                  <a:lnTo>
                    <a:pt x="67415" y="111111"/>
                  </a:lnTo>
                  <a:lnTo>
                    <a:pt x="41797" y="120000"/>
                  </a:lnTo>
                  <a:lnTo>
                    <a:pt x="26966" y="106666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Shape 877"/>
            <p:cNvSpPr/>
            <p:nvPr/>
          </p:nvSpPr>
          <p:spPr>
            <a:xfrm>
              <a:off x="5092700" y="317500"/>
              <a:ext cx="514350" cy="3746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5932"/>
                  </a:moveTo>
                  <a:lnTo>
                    <a:pt x="26666" y="107796"/>
                  </a:lnTo>
                  <a:lnTo>
                    <a:pt x="41481" y="101694"/>
                  </a:lnTo>
                  <a:lnTo>
                    <a:pt x="54814" y="95593"/>
                  </a:lnTo>
                  <a:lnTo>
                    <a:pt x="66666" y="85423"/>
                  </a:lnTo>
                  <a:lnTo>
                    <a:pt x="75555" y="77288"/>
                  </a:lnTo>
                  <a:lnTo>
                    <a:pt x="80000" y="65084"/>
                  </a:lnTo>
                  <a:lnTo>
                    <a:pt x="81481" y="52881"/>
                  </a:lnTo>
                  <a:lnTo>
                    <a:pt x="81481" y="38644"/>
                  </a:lnTo>
                  <a:lnTo>
                    <a:pt x="81481" y="30508"/>
                  </a:lnTo>
                  <a:lnTo>
                    <a:pt x="71111" y="18305"/>
                  </a:lnTo>
                  <a:lnTo>
                    <a:pt x="59259" y="12203"/>
                  </a:lnTo>
                  <a:lnTo>
                    <a:pt x="45925" y="6101"/>
                  </a:lnTo>
                  <a:lnTo>
                    <a:pt x="31111" y="2033"/>
                  </a:lnTo>
                  <a:lnTo>
                    <a:pt x="48888" y="0"/>
                  </a:lnTo>
                  <a:lnTo>
                    <a:pt x="75555" y="2033"/>
                  </a:lnTo>
                  <a:lnTo>
                    <a:pt x="93333" y="8135"/>
                  </a:lnTo>
                  <a:lnTo>
                    <a:pt x="106666" y="18305"/>
                  </a:lnTo>
                  <a:lnTo>
                    <a:pt x="114074" y="24406"/>
                  </a:lnTo>
                  <a:lnTo>
                    <a:pt x="118518" y="32542"/>
                  </a:lnTo>
                  <a:lnTo>
                    <a:pt x="120000" y="42711"/>
                  </a:lnTo>
                  <a:lnTo>
                    <a:pt x="120000" y="48813"/>
                  </a:lnTo>
                  <a:lnTo>
                    <a:pt x="118518" y="58983"/>
                  </a:lnTo>
                  <a:lnTo>
                    <a:pt x="114074" y="67118"/>
                  </a:lnTo>
                  <a:lnTo>
                    <a:pt x="100740" y="79322"/>
                  </a:lnTo>
                  <a:lnTo>
                    <a:pt x="81481" y="91525"/>
                  </a:lnTo>
                  <a:lnTo>
                    <a:pt x="59259" y="101694"/>
                  </a:lnTo>
                  <a:lnTo>
                    <a:pt x="22222" y="113898"/>
                  </a:lnTo>
                  <a:lnTo>
                    <a:pt x="4444" y="115932"/>
                  </a:lnTo>
                  <a:lnTo>
                    <a:pt x="4444" y="120000"/>
                  </a:lnTo>
                  <a:lnTo>
                    <a:pt x="0" y="11593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Shape 878"/>
            <p:cNvSpPr/>
            <p:nvPr/>
          </p:nvSpPr>
          <p:spPr>
            <a:xfrm>
              <a:off x="5111750" y="266700"/>
              <a:ext cx="698500" cy="4508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3239"/>
                  </a:moveTo>
                  <a:lnTo>
                    <a:pt x="17454" y="108169"/>
                  </a:lnTo>
                  <a:lnTo>
                    <a:pt x="45818" y="98028"/>
                  </a:lnTo>
                  <a:lnTo>
                    <a:pt x="60000" y="89577"/>
                  </a:lnTo>
                  <a:lnTo>
                    <a:pt x="74181" y="79436"/>
                  </a:lnTo>
                  <a:lnTo>
                    <a:pt x="81818" y="69295"/>
                  </a:lnTo>
                  <a:lnTo>
                    <a:pt x="85090" y="62535"/>
                  </a:lnTo>
                  <a:lnTo>
                    <a:pt x="87272" y="54084"/>
                  </a:lnTo>
                  <a:lnTo>
                    <a:pt x="87272" y="49014"/>
                  </a:lnTo>
                  <a:lnTo>
                    <a:pt x="85090" y="40563"/>
                  </a:lnTo>
                  <a:lnTo>
                    <a:pt x="81818" y="30422"/>
                  </a:lnTo>
                  <a:lnTo>
                    <a:pt x="74181" y="23661"/>
                  </a:lnTo>
                  <a:lnTo>
                    <a:pt x="64363" y="18591"/>
                  </a:lnTo>
                  <a:lnTo>
                    <a:pt x="49090" y="13521"/>
                  </a:lnTo>
                  <a:lnTo>
                    <a:pt x="32727" y="10140"/>
                  </a:lnTo>
                  <a:lnTo>
                    <a:pt x="22909" y="13521"/>
                  </a:lnTo>
                  <a:lnTo>
                    <a:pt x="42545" y="3380"/>
                  </a:lnTo>
                  <a:lnTo>
                    <a:pt x="56727" y="0"/>
                  </a:lnTo>
                  <a:lnTo>
                    <a:pt x="74181" y="0"/>
                  </a:lnTo>
                  <a:lnTo>
                    <a:pt x="74181" y="3380"/>
                  </a:lnTo>
                  <a:lnTo>
                    <a:pt x="74181" y="0"/>
                  </a:lnTo>
                  <a:lnTo>
                    <a:pt x="88363" y="5070"/>
                  </a:lnTo>
                  <a:lnTo>
                    <a:pt x="103636" y="15211"/>
                  </a:lnTo>
                  <a:lnTo>
                    <a:pt x="111272" y="23661"/>
                  </a:lnTo>
                  <a:lnTo>
                    <a:pt x="116727" y="28732"/>
                  </a:lnTo>
                  <a:lnTo>
                    <a:pt x="120000" y="38873"/>
                  </a:lnTo>
                  <a:lnTo>
                    <a:pt x="117818" y="49014"/>
                  </a:lnTo>
                  <a:lnTo>
                    <a:pt x="114545" y="62535"/>
                  </a:lnTo>
                  <a:lnTo>
                    <a:pt x="106909" y="74366"/>
                  </a:lnTo>
                  <a:lnTo>
                    <a:pt x="94909" y="87887"/>
                  </a:lnTo>
                  <a:lnTo>
                    <a:pt x="68727" y="99718"/>
                  </a:lnTo>
                  <a:lnTo>
                    <a:pt x="43636" y="113239"/>
                  </a:lnTo>
                  <a:lnTo>
                    <a:pt x="19636" y="120000"/>
                  </a:lnTo>
                  <a:lnTo>
                    <a:pt x="0" y="113239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Shape 879"/>
            <p:cNvSpPr/>
            <p:nvPr/>
          </p:nvSpPr>
          <p:spPr>
            <a:xfrm>
              <a:off x="5245100" y="279400"/>
              <a:ext cx="723900" cy="4508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6619"/>
                  </a:moveTo>
                  <a:lnTo>
                    <a:pt x="23362" y="109859"/>
                  </a:lnTo>
                  <a:lnTo>
                    <a:pt x="46725" y="99718"/>
                  </a:lnTo>
                  <a:lnTo>
                    <a:pt x="72212" y="84507"/>
                  </a:lnTo>
                  <a:lnTo>
                    <a:pt x="82831" y="70985"/>
                  </a:lnTo>
                  <a:lnTo>
                    <a:pt x="89203" y="59154"/>
                  </a:lnTo>
                  <a:lnTo>
                    <a:pt x="94513" y="45633"/>
                  </a:lnTo>
                  <a:lnTo>
                    <a:pt x="94513" y="35492"/>
                  </a:lnTo>
                  <a:lnTo>
                    <a:pt x="91327" y="25352"/>
                  </a:lnTo>
                  <a:lnTo>
                    <a:pt x="86017" y="16901"/>
                  </a:lnTo>
                  <a:lnTo>
                    <a:pt x="78584" y="11830"/>
                  </a:lnTo>
                  <a:lnTo>
                    <a:pt x="72212" y="5070"/>
                  </a:lnTo>
                  <a:lnTo>
                    <a:pt x="63716" y="0"/>
                  </a:lnTo>
                  <a:lnTo>
                    <a:pt x="73274" y="0"/>
                  </a:lnTo>
                  <a:lnTo>
                    <a:pt x="86017" y="1690"/>
                  </a:lnTo>
                  <a:lnTo>
                    <a:pt x="100884" y="10140"/>
                  </a:lnTo>
                  <a:lnTo>
                    <a:pt x="107256" y="15211"/>
                  </a:lnTo>
                  <a:lnTo>
                    <a:pt x="113628" y="21971"/>
                  </a:lnTo>
                  <a:lnTo>
                    <a:pt x="118938" y="32112"/>
                  </a:lnTo>
                  <a:lnTo>
                    <a:pt x="120000" y="49014"/>
                  </a:lnTo>
                  <a:lnTo>
                    <a:pt x="118938" y="54084"/>
                  </a:lnTo>
                  <a:lnTo>
                    <a:pt x="113628" y="64225"/>
                  </a:lnTo>
                  <a:lnTo>
                    <a:pt x="109380" y="70985"/>
                  </a:lnTo>
                  <a:lnTo>
                    <a:pt x="98761" y="79436"/>
                  </a:lnTo>
                  <a:lnTo>
                    <a:pt x="88141" y="86197"/>
                  </a:lnTo>
                  <a:lnTo>
                    <a:pt x="70088" y="96338"/>
                  </a:lnTo>
                  <a:lnTo>
                    <a:pt x="46725" y="106478"/>
                  </a:lnTo>
                  <a:lnTo>
                    <a:pt x="26548" y="114929"/>
                  </a:lnTo>
                  <a:lnTo>
                    <a:pt x="10619" y="120000"/>
                  </a:lnTo>
                  <a:lnTo>
                    <a:pt x="0" y="116619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Shape 880"/>
            <p:cNvSpPr/>
            <p:nvPr/>
          </p:nvSpPr>
          <p:spPr>
            <a:xfrm>
              <a:off x="5310187" y="323850"/>
              <a:ext cx="760411" cy="4111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000" y="101538"/>
                  </a:moveTo>
                  <a:lnTo>
                    <a:pt x="49000" y="108923"/>
                  </a:lnTo>
                  <a:lnTo>
                    <a:pt x="38000" y="114461"/>
                  </a:lnTo>
                  <a:lnTo>
                    <a:pt x="26000" y="118153"/>
                  </a:lnTo>
                  <a:lnTo>
                    <a:pt x="12000" y="120000"/>
                  </a:lnTo>
                  <a:lnTo>
                    <a:pt x="0" y="118153"/>
                  </a:lnTo>
                  <a:lnTo>
                    <a:pt x="15000" y="114461"/>
                  </a:lnTo>
                  <a:lnTo>
                    <a:pt x="34000" y="107076"/>
                  </a:lnTo>
                  <a:lnTo>
                    <a:pt x="58000" y="92307"/>
                  </a:lnTo>
                  <a:lnTo>
                    <a:pt x="73000" y="84923"/>
                  </a:lnTo>
                  <a:lnTo>
                    <a:pt x="85000" y="73846"/>
                  </a:lnTo>
                  <a:lnTo>
                    <a:pt x="94000" y="64615"/>
                  </a:lnTo>
                  <a:lnTo>
                    <a:pt x="99000" y="57230"/>
                  </a:lnTo>
                  <a:lnTo>
                    <a:pt x="103000" y="46153"/>
                  </a:lnTo>
                  <a:lnTo>
                    <a:pt x="105000" y="40615"/>
                  </a:lnTo>
                  <a:lnTo>
                    <a:pt x="103000" y="22153"/>
                  </a:lnTo>
                  <a:lnTo>
                    <a:pt x="97000" y="9230"/>
                  </a:lnTo>
                  <a:lnTo>
                    <a:pt x="90000" y="0"/>
                  </a:lnTo>
                  <a:lnTo>
                    <a:pt x="102000" y="3692"/>
                  </a:lnTo>
                  <a:lnTo>
                    <a:pt x="108000" y="9230"/>
                  </a:lnTo>
                  <a:lnTo>
                    <a:pt x="114000" y="14769"/>
                  </a:lnTo>
                  <a:lnTo>
                    <a:pt x="118000" y="25846"/>
                  </a:lnTo>
                  <a:lnTo>
                    <a:pt x="120000" y="40615"/>
                  </a:lnTo>
                  <a:lnTo>
                    <a:pt x="117000" y="48000"/>
                  </a:lnTo>
                  <a:lnTo>
                    <a:pt x="106000" y="68307"/>
                  </a:lnTo>
                  <a:lnTo>
                    <a:pt x="99000" y="79384"/>
                  </a:lnTo>
                  <a:lnTo>
                    <a:pt x="88000" y="90461"/>
                  </a:lnTo>
                  <a:lnTo>
                    <a:pt x="76000" y="97846"/>
                  </a:lnTo>
                  <a:lnTo>
                    <a:pt x="61000" y="101538"/>
                  </a:lnTo>
                  <a:lnTo>
                    <a:pt x="61000" y="103384"/>
                  </a:lnTo>
                  <a:lnTo>
                    <a:pt x="59000" y="101538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Shape 881"/>
            <p:cNvSpPr/>
            <p:nvPr/>
          </p:nvSpPr>
          <p:spPr>
            <a:xfrm>
              <a:off x="5561012" y="241300"/>
              <a:ext cx="604837" cy="4413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789" y="120000"/>
                  </a:moveTo>
                  <a:lnTo>
                    <a:pt x="46736" y="114782"/>
                  </a:lnTo>
                  <a:lnTo>
                    <a:pt x="63157" y="107826"/>
                  </a:lnTo>
                  <a:lnTo>
                    <a:pt x="74526" y="99130"/>
                  </a:lnTo>
                  <a:lnTo>
                    <a:pt x="85894" y="88695"/>
                  </a:lnTo>
                  <a:lnTo>
                    <a:pt x="97263" y="67826"/>
                  </a:lnTo>
                  <a:lnTo>
                    <a:pt x="102315" y="60869"/>
                  </a:lnTo>
                  <a:lnTo>
                    <a:pt x="101052" y="43478"/>
                  </a:lnTo>
                  <a:lnTo>
                    <a:pt x="94736" y="36521"/>
                  </a:lnTo>
                  <a:lnTo>
                    <a:pt x="85894" y="26086"/>
                  </a:lnTo>
                  <a:lnTo>
                    <a:pt x="74526" y="22608"/>
                  </a:lnTo>
                  <a:lnTo>
                    <a:pt x="60631" y="20869"/>
                  </a:lnTo>
                  <a:lnTo>
                    <a:pt x="42947" y="12173"/>
                  </a:lnTo>
                  <a:lnTo>
                    <a:pt x="27789" y="10434"/>
                  </a:lnTo>
                  <a:lnTo>
                    <a:pt x="8842" y="10434"/>
                  </a:lnTo>
                  <a:lnTo>
                    <a:pt x="0" y="6956"/>
                  </a:lnTo>
                  <a:lnTo>
                    <a:pt x="16421" y="1739"/>
                  </a:lnTo>
                  <a:lnTo>
                    <a:pt x="30315" y="0"/>
                  </a:lnTo>
                  <a:lnTo>
                    <a:pt x="42947" y="0"/>
                  </a:lnTo>
                  <a:lnTo>
                    <a:pt x="60631" y="1739"/>
                  </a:lnTo>
                  <a:lnTo>
                    <a:pt x="78315" y="6956"/>
                  </a:lnTo>
                  <a:lnTo>
                    <a:pt x="94736" y="17391"/>
                  </a:lnTo>
                  <a:lnTo>
                    <a:pt x="109894" y="33043"/>
                  </a:lnTo>
                  <a:lnTo>
                    <a:pt x="116210" y="38260"/>
                  </a:lnTo>
                  <a:lnTo>
                    <a:pt x="117473" y="48695"/>
                  </a:lnTo>
                  <a:lnTo>
                    <a:pt x="120000" y="60869"/>
                  </a:lnTo>
                  <a:lnTo>
                    <a:pt x="116210" y="71304"/>
                  </a:lnTo>
                  <a:lnTo>
                    <a:pt x="108631" y="81739"/>
                  </a:lnTo>
                  <a:lnTo>
                    <a:pt x="98526" y="88695"/>
                  </a:lnTo>
                  <a:lnTo>
                    <a:pt x="85894" y="99130"/>
                  </a:lnTo>
                  <a:lnTo>
                    <a:pt x="68210" y="109565"/>
                  </a:lnTo>
                  <a:lnTo>
                    <a:pt x="54315" y="118260"/>
                  </a:lnTo>
                  <a:lnTo>
                    <a:pt x="45473" y="120000"/>
                  </a:lnTo>
                  <a:lnTo>
                    <a:pt x="27789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Shape 882"/>
            <p:cNvSpPr/>
            <p:nvPr/>
          </p:nvSpPr>
          <p:spPr>
            <a:xfrm>
              <a:off x="5810250" y="247650"/>
              <a:ext cx="457200" cy="44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000" y="116571"/>
                  </a:moveTo>
                  <a:lnTo>
                    <a:pt x="0" y="120000"/>
                  </a:lnTo>
                  <a:lnTo>
                    <a:pt x="30000" y="106285"/>
                  </a:lnTo>
                  <a:lnTo>
                    <a:pt x="48333" y="99428"/>
                  </a:lnTo>
                  <a:lnTo>
                    <a:pt x="65000" y="89142"/>
                  </a:lnTo>
                  <a:lnTo>
                    <a:pt x="80000" y="78857"/>
                  </a:lnTo>
                  <a:lnTo>
                    <a:pt x="90000" y="68571"/>
                  </a:lnTo>
                  <a:lnTo>
                    <a:pt x="93333" y="58285"/>
                  </a:lnTo>
                  <a:lnTo>
                    <a:pt x="93333" y="46285"/>
                  </a:lnTo>
                  <a:lnTo>
                    <a:pt x="90000" y="36000"/>
                  </a:lnTo>
                  <a:lnTo>
                    <a:pt x="83333" y="30857"/>
                  </a:lnTo>
                  <a:lnTo>
                    <a:pt x="68333" y="18857"/>
                  </a:lnTo>
                  <a:lnTo>
                    <a:pt x="53333" y="10285"/>
                  </a:lnTo>
                  <a:lnTo>
                    <a:pt x="38333" y="3428"/>
                  </a:lnTo>
                  <a:lnTo>
                    <a:pt x="23333" y="0"/>
                  </a:lnTo>
                  <a:lnTo>
                    <a:pt x="38333" y="0"/>
                  </a:lnTo>
                  <a:lnTo>
                    <a:pt x="60000" y="3428"/>
                  </a:lnTo>
                  <a:lnTo>
                    <a:pt x="88333" y="13714"/>
                  </a:lnTo>
                  <a:lnTo>
                    <a:pt x="100000" y="20571"/>
                  </a:lnTo>
                  <a:lnTo>
                    <a:pt x="115000" y="30857"/>
                  </a:lnTo>
                  <a:lnTo>
                    <a:pt x="118333" y="36000"/>
                  </a:lnTo>
                  <a:lnTo>
                    <a:pt x="120000" y="44571"/>
                  </a:lnTo>
                  <a:lnTo>
                    <a:pt x="118333" y="58285"/>
                  </a:lnTo>
                  <a:lnTo>
                    <a:pt x="115000" y="65142"/>
                  </a:lnTo>
                  <a:lnTo>
                    <a:pt x="108333" y="75428"/>
                  </a:lnTo>
                  <a:lnTo>
                    <a:pt x="98333" y="84000"/>
                  </a:lnTo>
                  <a:lnTo>
                    <a:pt x="85000" y="89142"/>
                  </a:lnTo>
                  <a:lnTo>
                    <a:pt x="63333" y="101142"/>
                  </a:lnTo>
                  <a:lnTo>
                    <a:pt x="43333" y="111428"/>
                  </a:lnTo>
                  <a:lnTo>
                    <a:pt x="25000" y="116571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Shape 883"/>
            <p:cNvSpPr/>
            <p:nvPr/>
          </p:nvSpPr>
          <p:spPr>
            <a:xfrm>
              <a:off x="5937250" y="228600"/>
              <a:ext cx="469899" cy="4508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324" y="118309"/>
                  </a:moveTo>
                  <a:lnTo>
                    <a:pt x="0" y="120000"/>
                  </a:lnTo>
                  <a:lnTo>
                    <a:pt x="34054" y="104788"/>
                  </a:lnTo>
                  <a:lnTo>
                    <a:pt x="53513" y="94647"/>
                  </a:lnTo>
                  <a:lnTo>
                    <a:pt x="64864" y="87887"/>
                  </a:lnTo>
                  <a:lnTo>
                    <a:pt x="74594" y="79436"/>
                  </a:lnTo>
                  <a:lnTo>
                    <a:pt x="79459" y="72676"/>
                  </a:lnTo>
                  <a:lnTo>
                    <a:pt x="84324" y="62535"/>
                  </a:lnTo>
                  <a:lnTo>
                    <a:pt x="84324" y="49014"/>
                  </a:lnTo>
                  <a:lnTo>
                    <a:pt x="84324" y="40563"/>
                  </a:lnTo>
                  <a:lnTo>
                    <a:pt x="79459" y="33802"/>
                  </a:lnTo>
                  <a:lnTo>
                    <a:pt x="60000" y="18591"/>
                  </a:lnTo>
                  <a:lnTo>
                    <a:pt x="38918" y="8450"/>
                  </a:lnTo>
                  <a:lnTo>
                    <a:pt x="16216" y="5070"/>
                  </a:lnTo>
                  <a:lnTo>
                    <a:pt x="0" y="3380"/>
                  </a:lnTo>
                  <a:lnTo>
                    <a:pt x="19459" y="0"/>
                  </a:lnTo>
                  <a:lnTo>
                    <a:pt x="45405" y="0"/>
                  </a:lnTo>
                  <a:lnTo>
                    <a:pt x="60000" y="3380"/>
                  </a:lnTo>
                  <a:lnTo>
                    <a:pt x="77837" y="8450"/>
                  </a:lnTo>
                  <a:lnTo>
                    <a:pt x="92432" y="15211"/>
                  </a:lnTo>
                  <a:lnTo>
                    <a:pt x="110270" y="25352"/>
                  </a:lnTo>
                  <a:lnTo>
                    <a:pt x="115135" y="30422"/>
                  </a:lnTo>
                  <a:lnTo>
                    <a:pt x="120000" y="38873"/>
                  </a:lnTo>
                  <a:lnTo>
                    <a:pt x="120000" y="43943"/>
                  </a:lnTo>
                  <a:lnTo>
                    <a:pt x="120000" y="54084"/>
                  </a:lnTo>
                  <a:lnTo>
                    <a:pt x="115135" y="62535"/>
                  </a:lnTo>
                  <a:lnTo>
                    <a:pt x="105405" y="72676"/>
                  </a:lnTo>
                  <a:lnTo>
                    <a:pt x="92432" y="82816"/>
                  </a:lnTo>
                  <a:lnTo>
                    <a:pt x="68108" y="98028"/>
                  </a:lnTo>
                  <a:lnTo>
                    <a:pt x="45405" y="109859"/>
                  </a:lnTo>
                  <a:lnTo>
                    <a:pt x="24324" y="118309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Shape 884"/>
            <p:cNvSpPr/>
            <p:nvPr/>
          </p:nvSpPr>
          <p:spPr>
            <a:xfrm>
              <a:off x="6070600" y="220662"/>
              <a:ext cx="455612" cy="4429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20281" y="109859"/>
                  </a:lnTo>
                  <a:lnTo>
                    <a:pt x="40563" y="99718"/>
                  </a:lnTo>
                  <a:lnTo>
                    <a:pt x="60845" y="84507"/>
                  </a:lnTo>
                  <a:lnTo>
                    <a:pt x="76056" y="74366"/>
                  </a:lnTo>
                  <a:lnTo>
                    <a:pt x="84507" y="65915"/>
                  </a:lnTo>
                  <a:lnTo>
                    <a:pt x="89577" y="55774"/>
                  </a:lnTo>
                  <a:lnTo>
                    <a:pt x="91267" y="45633"/>
                  </a:lnTo>
                  <a:lnTo>
                    <a:pt x="89577" y="37183"/>
                  </a:lnTo>
                  <a:lnTo>
                    <a:pt x="86197" y="32112"/>
                  </a:lnTo>
                  <a:lnTo>
                    <a:pt x="79436" y="25352"/>
                  </a:lnTo>
                  <a:lnTo>
                    <a:pt x="60845" y="15211"/>
                  </a:lnTo>
                  <a:lnTo>
                    <a:pt x="42253" y="6760"/>
                  </a:lnTo>
                  <a:lnTo>
                    <a:pt x="25352" y="1690"/>
                  </a:lnTo>
                  <a:lnTo>
                    <a:pt x="6760" y="0"/>
                  </a:lnTo>
                  <a:lnTo>
                    <a:pt x="27042" y="0"/>
                  </a:lnTo>
                  <a:lnTo>
                    <a:pt x="50704" y="1690"/>
                  </a:lnTo>
                  <a:lnTo>
                    <a:pt x="76056" y="6760"/>
                  </a:lnTo>
                  <a:lnTo>
                    <a:pt x="89577" y="11830"/>
                  </a:lnTo>
                  <a:lnTo>
                    <a:pt x="99718" y="20281"/>
                  </a:lnTo>
                  <a:lnTo>
                    <a:pt x="109859" y="30422"/>
                  </a:lnTo>
                  <a:lnTo>
                    <a:pt x="116619" y="40563"/>
                  </a:lnTo>
                  <a:lnTo>
                    <a:pt x="120000" y="50704"/>
                  </a:lnTo>
                  <a:lnTo>
                    <a:pt x="120000" y="57464"/>
                  </a:lnTo>
                  <a:lnTo>
                    <a:pt x="114929" y="65915"/>
                  </a:lnTo>
                  <a:lnTo>
                    <a:pt x="99718" y="81126"/>
                  </a:lnTo>
                  <a:lnTo>
                    <a:pt x="70985" y="99718"/>
                  </a:lnTo>
                  <a:lnTo>
                    <a:pt x="45633" y="109859"/>
                  </a:lnTo>
                  <a:lnTo>
                    <a:pt x="30422" y="116619"/>
                  </a:lnTo>
                  <a:lnTo>
                    <a:pt x="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Shape 885"/>
            <p:cNvSpPr/>
            <p:nvPr/>
          </p:nvSpPr>
          <p:spPr>
            <a:xfrm>
              <a:off x="6229350" y="220662"/>
              <a:ext cx="412749" cy="425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40615" y="98823"/>
                  </a:lnTo>
                  <a:lnTo>
                    <a:pt x="64615" y="84705"/>
                  </a:lnTo>
                  <a:lnTo>
                    <a:pt x="73846" y="79411"/>
                  </a:lnTo>
                  <a:lnTo>
                    <a:pt x="81230" y="72352"/>
                  </a:lnTo>
                  <a:lnTo>
                    <a:pt x="84923" y="63529"/>
                  </a:lnTo>
                  <a:lnTo>
                    <a:pt x="86769" y="52941"/>
                  </a:lnTo>
                  <a:lnTo>
                    <a:pt x="84923" y="42352"/>
                  </a:lnTo>
                  <a:lnTo>
                    <a:pt x="75692" y="31764"/>
                  </a:lnTo>
                  <a:lnTo>
                    <a:pt x="64615" y="17647"/>
                  </a:lnTo>
                  <a:lnTo>
                    <a:pt x="51692" y="10588"/>
                  </a:lnTo>
                  <a:lnTo>
                    <a:pt x="36923" y="5294"/>
                  </a:lnTo>
                  <a:lnTo>
                    <a:pt x="3692" y="0"/>
                  </a:lnTo>
                  <a:lnTo>
                    <a:pt x="36923" y="0"/>
                  </a:lnTo>
                  <a:lnTo>
                    <a:pt x="59076" y="1764"/>
                  </a:lnTo>
                  <a:lnTo>
                    <a:pt x="81230" y="7058"/>
                  </a:lnTo>
                  <a:lnTo>
                    <a:pt x="97846" y="15882"/>
                  </a:lnTo>
                  <a:lnTo>
                    <a:pt x="112615" y="26470"/>
                  </a:lnTo>
                  <a:lnTo>
                    <a:pt x="114461" y="28235"/>
                  </a:lnTo>
                  <a:lnTo>
                    <a:pt x="120000" y="38823"/>
                  </a:lnTo>
                  <a:lnTo>
                    <a:pt x="120000" y="44117"/>
                  </a:lnTo>
                  <a:lnTo>
                    <a:pt x="120000" y="54705"/>
                  </a:lnTo>
                  <a:lnTo>
                    <a:pt x="118153" y="63529"/>
                  </a:lnTo>
                  <a:lnTo>
                    <a:pt x="108923" y="72352"/>
                  </a:lnTo>
                  <a:lnTo>
                    <a:pt x="92307" y="84705"/>
                  </a:lnTo>
                  <a:lnTo>
                    <a:pt x="57230" y="100588"/>
                  </a:lnTo>
                  <a:lnTo>
                    <a:pt x="25846" y="111176"/>
                  </a:lnTo>
                  <a:lnTo>
                    <a:pt x="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Shape 886"/>
            <p:cNvSpPr/>
            <p:nvPr/>
          </p:nvSpPr>
          <p:spPr>
            <a:xfrm>
              <a:off x="6311900" y="527050"/>
              <a:ext cx="393700" cy="114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322" y="120000"/>
                  </a:moveTo>
                  <a:lnTo>
                    <a:pt x="71612" y="100000"/>
                  </a:lnTo>
                  <a:lnTo>
                    <a:pt x="42580" y="100000"/>
                  </a:lnTo>
                  <a:lnTo>
                    <a:pt x="11612" y="113333"/>
                  </a:lnTo>
                  <a:lnTo>
                    <a:pt x="0" y="120000"/>
                  </a:lnTo>
                  <a:lnTo>
                    <a:pt x="46451" y="53333"/>
                  </a:lnTo>
                  <a:lnTo>
                    <a:pt x="71612" y="0"/>
                  </a:lnTo>
                  <a:lnTo>
                    <a:pt x="75483" y="0"/>
                  </a:lnTo>
                  <a:lnTo>
                    <a:pt x="92903" y="13333"/>
                  </a:lnTo>
                  <a:lnTo>
                    <a:pt x="106451" y="20000"/>
                  </a:lnTo>
                  <a:lnTo>
                    <a:pt x="116129" y="53333"/>
                  </a:lnTo>
                  <a:lnTo>
                    <a:pt x="120000" y="80000"/>
                  </a:lnTo>
                  <a:lnTo>
                    <a:pt x="116129" y="113333"/>
                  </a:lnTo>
                  <a:lnTo>
                    <a:pt x="112258" y="120000"/>
                  </a:lnTo>
                  <a:lnTo>
                    <a:pt x="110322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Shape 887"/>
            <p:cNvSpPr/>
            <p:nvPr/>
          </p:nvSpPr>
          <p:spPr>
            <a:xfrm>
              <a:off x="6565900" y="520700"/>
              <a:ext cx="241299" cy="139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6842" y="114545"/>
                  </a:moveTo>
                  <a:lnTo>
                    <a:pt x="69473" y="87272"/>
                  </a:lnTo>
                  <a:lnTo>
                    <a:pt x="72631" y="70909"/>
                  </a:lnTo>
                  <a:lnTo>
                    <a:pt x="72631" y="54545"/>
                  </a:lnTo>
                  <a:lnTo>
                    <a:pt x="69473" y="38181"/>
                  </a:lnTo>
                  <a:lnTo>
                    <a:pt x="53684" y="21818"/>
                  </a:lnTo>
                  <a:lnTo>
                    <a:pt x="34736" y="16363"/>
                  </a:lnTo>
                  <a:lnTo>
                    <a:pt x="0" y="0"/>
                  </a:lnTo>
                  <a:lnTo>
                    <a:pt x="53684" y="5454"/>
                  </a:lnTo>
                  <a:lnTo>
                    <a:pt x="91578" y="16363"/>
                  </a:lnTo>
                  <a:lnTo>
                    <a:pt x="110526" y="32727"/>
                  </a:lnTo>
                  <a:lnTo>
                    <a:pt x="120000" y="49090"/>
                  </a:lnTo>
                  <a:lnTo>
                    <a:pt x="120000" y="65454"/>
                  </a:lnTo>
                  <a:lnTo>
                    <a:pt x="116842" y="98181"/>
                  </a:lnTo>
                  <a:lnTo>
                    <a:pt x="101052" y="114545"/>
                  </a:lnTo>
                  <a:lnTo>
                    <a:pt x="82105" y="120000"/>
                  </a:lnTo>
                  <a:lnTo>
                    <a:pt x="56842" y="11454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Shape 888"/>
            <p:cNvSpPr/>
            <p:nvPr/>
          </p:nvSpPr>
          <p:spPr>
            <a:xfrm>
              <a:off x="6578600" y="508000"/>
              <a:ext cx="342899" cy="1746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1111" y="120000"/>
                  </a:moveTo>
                  <a:lnTo>
                    <a:pt x="57777" y="115555"/>
                  </a:lnTo>
                  <a:lnTo>
                    <a:pt x="71111" y="106666"/>
                  </a:lnTo>
                  <a:lnTo>
                    <a:pt x="80000" y="88888"/>
                  </a:lnTo>
                  <a:lnTo>
                    <a:pt x="84444" y="75555"/>
                  </a:lnTo>
                  <a:lnTo>
                    <a:pt x="84444" y="62222"/>
                  </a:lnTo>
                  <a:lnTo>
                    <a:pt x="84444" y="48888"/>
                  </a:lnTo>
                  <a:lnTo>
                    <a:pt x="73333" y="35555"/>
                  </a:lnTo>
                  <a:lnTo>
                    <a:pt x="64444" y="22222"/>
                  </a:lnTo>
                  <a:lnTo>
                    <a:pt x="40000" y="8888"/>
                  </a:lnTo>
                  <a:lnTo>
                    <a:pt x="15555" y="8888"/>
                  </a:lnTo>
                  <a:lnTo>
                    <a:pt x="0" y="8888"/>
                  </a:lnTo>
                  <a:lnTo>
                    <a:pt x="2222" y="0"/>
                  </a:lnTo>
                  <a:lnTo>
                    <a:pt x="20000" y="0"/>
                  </a:lnTo>
                  <a:lnTo>
                    <a:pt x="57777" y="0"/>
                  </a:lnTo>
                  <a:lnTo>
                    <a:pt x="77777" y="8888"/>
                  </a:lnTo>
                  <a:lnTo>
                    <a:pt x="93333" y="13333"/>
                  </a:lnTo>
                  <a:lnTo>
                    <a:pt x="111111" y="26666"/>
                  </a:lnTo>
                  <a:lnTo>
                    <a:pt x="117777" y="48888"/>
                  </a:lnTo>
                  <a:lnTo>
                    <a:pt x="120000" y="62222"/>
                  </a:lnTo>
                  <a:lnTo>
                    <a:pt x="120000" y="75555"/>
                  </a:lnTo>
                  <a:lnTo>
                    <a:pt x="117777" y="88888"/>
                  </a:lnTo>
                  <a:lnTo>
                    <a:pt x="111111" y="102222"/>
                  </a:lnTo>
                  <a:lnTo>
                    <a:pt x="100000" y="115555"/>
                  </a:lnTo>
                  <a:lnTo>
                    <a:pt x="71111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Shape 889"/>
            <p:cNvSpPr/>
            <p:nvPr/>
          </p:nvSpPr>
          <p:spPr>
            <a:xfrm>
              <a:off x="6597650" y="468312"/>
              <a:ext cx="469899" cy="2492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891" y="107692"/>
                  </a:moveTo>
                  <a:lnTo>
                    <a:pt x="71351" y="98461"/>
                  </a:lnTo>
                  <a:lnTo>
                    <a:pt x="76216" y="92307"/>
                  </a:lnTo>
                  <a:lnTo>
                    <a:pt x="81081" y="83076"/>
                  </a:lnTo>
                  <a:lnTo>
                    <a:pt x="82702" y="70769"/>
                  </a:lnTo>
                  <a:lnTo>
                    <a:pt x="85945" y="61538"/>
                  </a:lnTo>
                  <a:lnTo>
                    <a:pt x="82702" y="52307"/>
                  </a:lnTo>
                  <a:lnTo>
                    <a:pt x="77837" y="36923"/>
                  </a:lnTo>
                  <a:lnTo>
                    <a:pt x="68108" y="27692"/>
                  </a:lnTo>
                  <a:lnTo>
                    <a:pt x="43783" y="15384"/>
                  </a:lnTo>
                  <a:lnTo>
                    <a:pt x="16216" y="15384"/>
                  </a:lnTo>
                  <a:lnTo>
                    <a:pt x="0" y="15384"/>
                  </a:lnTo>
                  <a:lnTo>
                    <a:pt x="6486" y="0"/>
                  </a:lnTo>
                  <a:lnTo>
                    <a:pt x="6486" y="6153"/>
                  </a:lnTo>
                  <a:lnTo>
                    <a:pt x="19459" y="0"/>
                  </a:lnTo>
                  <a:lnTo>
                    <a:pt x="37297" y="0"/>
                  </a:lnTo>
                  <a:lnTo>
                    <a:pt x="61621" y="6153"/>
                  </a:lnTo>
                  <a:lnTo>
                    <a:pt x="77837" y="9230"/>
                  </a:lnTo>
                  <a:lnTo>
                    <a:pt x="92432" y="18461"/>
                  </a:lnTo>
                  <a:lnTo>
                    <a:pt x="102162" y="27692"/>
                  </a:lnTo>
                  <a:lnTo>
                    <a:pt x="110270" y="36923"/>
                  </a:lnTo>
                  <a:lnTo>
                    <a:pt x="116756" y="52307"/>
                  </a:lnTo>
                  <a:lnTo>
                    <a:pt x="120000" y="61538"/>
                  </a:lnTo>
                  <a:lnTo>
                    <a:pt x="115135" y="73846"/>
                  </a:lnTo>
                  <a:lnTo>
                    <a:pt x="110270" y="89230"/>
                  </a:lnTo>
                  <a:lnTo>
                    <a:pt x="92432" y="107692"/>
                  </a:lnTo>
                  <a:lnTo>
                    <a:pt x="77837" y="116923"/>
                  </a:lnTo>
                  <a:lnTo>
                    <a:pt x="68108" y="120000"/>
                  </a:lnTo>
                  <a:lnTo>
                    <a:pt x="51891" y="10769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Shape 890"/>
            <p:cNvSpPr/>
            <p:nvPr/>
          </p:nvSpPr>
          <p:spPr>
            <a:xfrm>
              <a:off x="6623050" y="431800"/>
              <a:ext cx="520700" cy="320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536" y="105882"/>
                  </a:moveTo>
                  <a:lnTo>
                    <a:pt x="68780" y="103529"/>
                  </a:lnTo>
                  <a:lnTo>
                    <a:pt x="81951" y="96470"/>
                  </a:lnTo>
                  <a:lnTo>
                    <a:pt x="95121" y="82352"/>
                  </a:lnTo>
                  <a:lnTo>
                    <a:pt x="99512" y="70588"/>
                  </a:lnTo>
                  <a:lnTo>
                    <a:pt x="103902" y="61176"/>
                  </a:lnTo>
                  <a:lnTo>
                    <a:pt x="102439" y="54117"/>
                  </a:lnTo>
                  <a:lnTo>
                    <a:pt x="95121" y="40000"/>
                  </a:lnTo>
                  <a:lnTo>
                    <a:pt x="89268" y="32941"/>
                  </a:lnTo>
                  <a:lnTo>
                    <a:pt x="80487" y="25882"/>
                  </a:lnTo>
                  <a:lnTo>
                    <a:pt x="67317" y="18823"/>
                  </a:lnTo>
                  <a:lnTo>
                    <a:pt x="49756" y="14117"/>
                  </a:lnTo>
                  <a:lnTo>
                    <a:pt x="29268" y="14117"/>
                  </a:lnTo>
                  <a:lnTo>
                    <a:pt x="13170" y="11764"/>
                  </a:lnTo>
                  <a:lnTo>
                    <a:pt x="0" y="14117"/>
                  </a:lnTo>
                  <a:lnTo>
                    <a:pt x="4390" y="0"/>
                  </a:lnTo>
                  <a:lnTo>
                    <a:pt x="20487" y="0"/>
                  </a:lnTo>
                  <a:lnTo>
                    <a:pt x="38048" y="0"/>
                  </a:lnTo>
                  <a:lnTo>
                    <a:pt x="42439" y="0"/>
                  </a:lnTo>
                  <a:lnTo>
                    <a:pt x="60000" y="7058"/>
                  </a:lnTo>
                  <a:lnTo>
                    <a:pt x="60000" y="2352"/>
                  </a:lnTo>
                  <a:lnTo>
                    <a:pt x="55609" y="2352"/>
                  </a:lnTo>
                  <a:lnTo>
                    <a:pt x="68780" y="7058"/>
                  </a:lnTo>
                  <a:lnTo>
                    <a:pt x="84878" y="14117"/>
                  </a:lnTo>
                  <a:lnTo>
                    <a:pt x="99512" y="21176"/>
                  </a:lnTo>
                  <a:lnTo>
                    <a:pt x="115609" y="40000"/>
                  </a:lnTo>
                  <a:lnTo>
                    <a:pt x="120000" y="47058"/>
                  </a:lnTo>
                  <a:lnTo>
                    <a:pt x="120000" y="56470"/>
                  </a:lnTo>
                  <a:lnTo>
                    <a:pt x="120000" y="70588"/>
                  </a:lnTo>
                  <a:lnTo>
                    <a:pt x="118536" y="77647"/>
                  </a:lnTo>
                  <a:lnTo>
                    <a:pt x="115609" y="84705"/>
                  </a:lnTo>
                  <a:lnTo>
                    <a:pt x="102439" y="98823"/>
                  </a:lnTo>
                  <a:lnTo>
                    <a:pt x="64390" y="120000"/>
                  </a:lnTo>
                  <a:lnTo>
                    <a:pt x="58536" y="10588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Shape 891"/>
            <p:cNvSpPr/>
            <p:nvPr/>
          </p:nvSpPr>
          <p:spPr>
            <a:xfrm>
              <a:off x="6897686" y="450850"/>
              <a:ext cx="506412" cy="3540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00" y="115714"/>
                  </a:moveTo>
                  <a:lnTo>
                    <a:pt x="31500" y="109285"/>
                  </a:lnTo>
                  <a:lnTo>
                    <a:pt x="54000" y="100714"/>
                  </a:lnTo>
                  <a:lnTo>
                    <a:pt x="79500" y="87857"/>
                  </a:lnTo>
                  <a:lnTo>
                    <a:pt x="90000" y="77142"/>
                  </a:lnTo>
                  <a:lnTo>
                    <a:pt x="97500" y="62142"/>
                  </a:lnTo>
                  <a:lnTo>
                    <a:pt x="97500" y="51428"/>
                  </a:lnTo>
                  <a:lnTo>
                    <a:pt x="97500" y="42857"/>
                  </a:lnTo>
                  <a:lnTo>
                    <a:pt x="93000" y="36428"/>
                  </a:lnTo>
                  <a:lnTo>
                    <a:pt x="84000" y="23571"/>
                  </a:lnTo>
                  <a:lnTo>
                    <a:pt x="72000" y="12857"/>
                  </a:lnTo>
                  <a:lnTo>
                    <a:pt x="58500" y="6428"/>
                  </a:lnTo>
                  <a:lnTo>
                    <a:pt x="48000" y="4285"/>
                  </a:lnTo>
                  <a:lnTo>
                    <a:pt x="61500" y="0"/>
                  </a:lnTo>
                  <a:lnTo>
                    <a:pt x="79500" y="4285"/>
                  </a:lnTo>
                  <a:lnTo>
                    <a:pt x="97500" y="10714"/>
                  </a:lnTo>
                  <a:lnTo>
                    <a:pt x="106500" y="17142"/>
                  </a:lnTo>
                  <a:lnTo>
                    <a:pt x="112500" y="25714"/>
                  </a:lnTo>
                  <a:lnTo>
                    <a:pt x="117000" y="32142"/>
                  </a:lnTo>
                  <a:lnTo>
                    <a:pt x="120000" y="38571"/>
                  </a:lnTo>
                  <a:lnTo>
                    <a:pt x="120000" y="51428"/>
                  </a:lnTo>
                  <a:lnTo>
                    <a:pt x="117000" y="62142"/>
                  </a:lnTo>
                  <a:lnTo>
                    <a:pt x="111000" y="70714"/>
                  </a:lnTo>
                  <a:lnTo>
                    <a:pt x="102000" y="81428"/>
                  </a:lnTo>
                  <a:lnTo>
                    <a:pt x="90000" y="89999"/>
                  </a:lnTo>
                  <a:lnTo>
                    <a:pt x="85500" y="94285"/>
                  </a:lnTo>
                  <a:lnTo>
                    <a:pt x="67500" y="102857"/>
                  </a:lnTo>
                  <a:lnTo>
                    <a:pt x="37500" y="113571"/>
                  </a:lnTo>
                  <a:lnTo>
                    <a:pt x="0" y="119999"/>
                  </a:lnTo>
                  <a:lnTo>
                    <a:pt x="1500" y="115714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Shape 892"/>
            <p:cNvSpPr/>
            <p:nvPr/>
          </p:nvSpPr>
          <p:spPr>
            <a:xfrm>
              <a:off x="6807200" y="468312"/>
              <a:ext cx="838199" cy="4079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81" y="103384"/>
                  </a:moveTo>
                  <a:lnTo>
                    <a:pt x="12727" y="97846"/>
                  </a:lnTo>
                  <a:lnTo>
                    <a:pt x="35454" y="94153"/>
                  </a:lnTo>
                  <a:lnTo>
                    <a:pt x="53636" y="86769"/>
                  </a:lnTo>
                  <a:lnTo>
                    <a:pt x="64545" y="77538"/>
                  </a:lnTo>
                  <a:lnTo>
                    <a:pt x="69090" y="72000"/>
                  </a:lnTo>
                  <a:lnTo>
                    <a:pt x="75454" y="64615"/>
                  </a:lnTo>
                  <a:lnTo>
                    <a:pt x="80909" y="55384"/>
                  </a:lnTo>
                  <a:lnTo>
                    <a:pt x="85454" y="48000"/>
                  </a:lnTo>
                  <a:lnTo>
                    <a:pt x="86363" y="38769"/>
                  </a:lnTo>
                  <a:lnTo>
                    <a:pt x="85454" y="27692"/>
                  </a:lnTo>
                  <a:lnTo>
                    <a:pt x="83636" y="22153"/>
                  </a:lnTo>
                  <a:lnTo>
                    <a:pt x="80909" y="14769"/>
                  </a:lnTo>
                  <a:lnTo>
                    <a:pt x="77272" y="5538"/>
                  </a:lnTo>
                  <a:lnTo>
                    <a:pt x="70000" y="0"/>
                  </a:lnTo>
                  <a:lnTo>
                    <a:pt x="80000" y="0"/>
                  </a:lnTo>
                  <a:lnTo>
                    <a:pt x="88181" y="3692"/>
                  </a:lnTo>
                  <a:lnTo>
                    <a:pt x="99090" y="5538"/>
                  </a:lnTo>
                  <a:lnTo>
                    <a:pt x="107272" y="11076"/>
                  </a:lnTo>
                  <a:lnTo>
                    <a:pt x="114545" y="20307"/>
                  </a:lnTo>
                  <a:lnTo>
                    <a:pt x="118181" y="25846"/>
                  </a:lnTo>
                  <a:lnTo>
                    <a:pt x="120000" y="33230"/>
                  </a:lnTo>
                  <a:lnTo>
                    <a:pt x="118181" y="44307"/>
                  </a:lnTo>
                  <a:lnTo>
                    <a:pt x="115454" y="53538"/>
                  </a:lnTo>
                  <a:lnTo>
                    <a:pt x="111818" y="60923"/>
                  </a:lnTo>
                  <a:lnTo>
                    <a:pt x="104545" y="70153"/>
                  </a:lnTo>
                  <a:lnTo>
                    <a:pt x="94545" y="77538"/>
                  </a:lnTo>
                  <a:lnTo>
                    <a:pt x="71818" y="92307"/>
                  </a:lnTo>
                  <a:lnTo>
                    <a:pt x="42727" y="105230"/>
                  </a:lnTo>
                  <a:lnTo>
                    <a:pt x="30000" y="110769"/>
                  </a:lnTo>
                  <a:lnTo>
                    <a:pt x="30000" y="108923"/>
                  </a:lnTo>
                  <a:lnTo>
                    <a:pt x="24545" y="110769"/>
                  </a:lnTo>
                  <a:lnTo>
                    <a:pt x="12727" y="114461"/>
                  </a:lnTo>
                  <a:lnTo>
                    <a:pt x="4545" y="116307"/>
                  </a:lnTo>
                  <a:lnTo>
                    <a:pt x="0" y="120000"/>
                  </a:lnTo>
                  <a:lnTo>
                    <a:pt x="2727" y="114461"/>
                  </a:lnTo>
                  <a:lnTo>
                    <a:pt x="5454" y="108923"/>
                  </a:lnTo>
                  <a:lnTo>
                    <a:pt x="8181" y="103384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Shape 893"/>
            <p:cNvSpPr/>
            <p:nvPr/>
          </p:nvSpPr>
          <p:spPr>
            <a:xfrm>
              <a:off x="6807200" y="863600"/>
              <a:ext cx="165100" cy="88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8571"/>
                  </a:moveTo>
                  <a:lnTo>
                    <a:pt x="0" y="42857"/>
                  </a:lnTo>
                  <a:lnTo>
                    <a:pt x="13846" y="25714"/>
                  </a:lnTo>
                  <a:lnTo>
                    <a:pt x="64615" y="8571"/>
                  </a:lnTo>
                  <a:lnTo>
                    <a:pt x="120000" y="0"/>
                  </a:lnTo>
                  <a:lnTo>
                    <a:pt x="69230" y="42857"/>
                  </a:lnTo>
                  <a:lnTo>
                    <a:pt x="41538" y="77142"/>
                  </a:lnTo>
                  <a:lnTo>
                    <a:pt x="13846" y="119999"/>
                  </a:lnTo>
                  <a:lnTo>
                    <a:pt x="9230" y="94285"/>
                  </a:lnTo>
                  <a:lnTo>
                    <a:pt x="0" y="68571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Shape 894"/>
            <p:cNvSpPr/>
            <p:nvPr/>
          </p:nvSpPr>
          <p:spPr>
            <a:xfrm>
              <a:off x="6826250" y="438150"/>
              <a:ext cx="914400" cy="571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37" y="113333"/>
                  </a:moveTo>
                  <a:lnTo>
                    <a:pt x="0" y="109333"/>
                  </a:lnTo>
                  <a:lnTo>
                    <a:pt x="2482" y="105333"/>
                  </a:lnTo>
                  <a:lnTo>
                    <a:pt x="9103" y="97333"/>
                  </a:lnTo>
                  <a:lnTo>
                    <a:pt x="19862" y="90666"/>
                  </a:lnTo>
                  <a:lnTo>
                    <a:pt x="36413" y="85333"/>
                  </a:lnTo>
                  <a:lnTo>
                    <a:pt x="63724" y="74666"/>
                  </a:lnTo>
                  <a:lnTo>
                    <a:pt x="83586" y="65333"/>
                  </a:lnTo>
                  <a:lnTo>
                    <a:pt x="92689" y="58666"/>
                  </a:lnTo>
                  <a:lnTo>
                    <a:pt x="99310" y="50666"/>
                  </a:lnTo>
                  <a:lnTo>
                    <a:pt x="104275" y="45333"/>
                  </a:lnTo>
                  <a:lnTo>
                    <a:pt x="106758" y="38666"/>
                  </a:lnTo>
                  <a:lnTo>
                    <a:pt x="107586" y="30666"/>
                  </a:lnTo>
                  <a:lnTo>
                    <a:pt x="105103" y="25333"/>
                  </a:lnTo>
                  <a:lnTo>
                    <a:pt x="101793" y="18666"/>
                  </a:lnTo>
                  <a:lnTo>
                    <a:pt x="95172" y="14666"/>
                  </a:lnTo>
                  <a:lnTo>
                    <a:pt x="87724" y="10666"/>
                  </a:lnTo>
                  <a:lnTo>
                    <a:pt x="77793" y="6666"/>
                  </a:lnTo>
                  <a:lnTo>
                    <a:pt x="68689" y="5333"/>
                  </a:lnTo>
                  <a:lnTo>
                    <a:pt x="60413" y="6666"/>
                  </a:lnTo>
                  <a:lnTo>
                    <a:pt x="46344" y="2666"/>
                  </a:lnTo>
                  <a:lnTo>
                    <a:pt x="58758" y="0"/>
                  </a:lnTo>
                  <a:lnTo>
                    <a:pt x="77793" y="0"/>
                  </a:lnTo>
                  <a:lnTo>
                    <a:pt x="87724" y="2666"/>
                  </a:lnTo>
                  <a:lnTo>
                    <a:pt x="97655" y="6666"/>
                  </a:lnTo>
                  <a:lnTo>
                    <a:pt x="107586" y="13333"/>
                  </a:lnTo>
                  <a:lnTo>
                    <a:pt x="115034" y="18666"/>
                  </a:lnTo>
                  <a:lnTo>
                    <a:pt x="117517" y="26666"/>
                  </a:lnTo>
                  <a:lnTo>
                    <a:pt x="120000" y="33333"/>
                  </a:lnTo>
                  <a:lnTo>
                    <a:pt x="120000" y="41333"/>
                  </a:lnTo>
                  <a:lnTo>
                    <a:pt x="117517" y="50666"/>
                  </a:lnTo>
                  <a:lnTo>
                    <a:pt x="114206" y="58666"/>
                  </a:lnTo>
                  <a:lnTo>
                    <a:pt x="105103" y="65333"/>
                  </a:lnTo>
                  <a:lnTo>
                    <a:pt x="92689" y="70666"/>
                  </a:lnTo>
                  <a:lnTo>
                    <a:pt x="76137" y="78666"/>
                  </a:lnTo>
                  <a:lnTo>
                    <a:pt x="60413" y="82666"/>
                  </a:lnTo>
                  <a:lnTo>
                    <a:pt x="45517" y="85333"/>
                  </a:lnTo>
                  <a:lnTo>
                    <a:pt x="31448" y="89333"/>
                  </a:lnTo>
                  <a:lnTo>
                    <a:pt x="19862" y="96000"/>
                  </a:lnTo>
                  <a:lnTo>
                    <a:pt x="16551" y="100000"/>
                  </a:lnTo>
                  <a:lnTo>
                    <a:pt x="12413" y="105333"/>
                  </a:lnTo>
                  <a:lnTo>
                    <a:pt x="11586" y="112000"/>
                  </a:lnTo>
                  <a:lnTo>
                    <a:pt x="11586" y="120000"/>
                  </a:lnTo>
                  <a:lnTo>
                    <a:pt x="4137" y="11333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Shape 895"/>
            <p:cNvSpPr/>
            <p:nvPr/>
          </p:nvSpPr>
          <p:spPr>
            <a:xfrm>
              <a:off x="6921500" y="463550"/>
              <a:ext cx="973136" cy="571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4666"/>
                  </a:moveTo>
                  <a:lnTo>
                    <a:pt x="0" y="106666"/>
                  </a:lnTo>
                  <a:lnTo>
                    <a:pt x="1568" y="100000"/>
                  </a:lnTo>
                  <a:lnTo>
                    <a:pt x="3921" y="96000"/>
                  </a:lnTo>
                  <a:lnTo>
                    <a:pt x="8627" y="92000"/>
                  </a:lnTo>
                  <a:lnTo>
                    <a:pt x="18039" y="85333"/>
                  </a:lnTo>
                  <a:lnTo>
                    <a:pt x="31372" y="81333"/>
                  </a:lnTo>
                  <a:lnTo>
                    <a:pt x="45490" y="80000"/>
                  </a:lnTo>
                  <a:lnTo>
                    <a:pt x="60392" y="73333"/>
                  </a:lnTo>
                  <a:lnTo>
                    <a:pt x="77647" y="68000"/>
                  </a:lnTo>
                  <a:lnTo>
                    <a:pt x="87843" y="61333"/>
                  </a:lnTo>
                  <a:lnTo>
                    <a:pt x="96470" y="53333"/>
                  </a:lnTo>
                  <a:lnTo>
                    <a:pt x="101176" y="45333"/>
                  </a:lnTo>
                  <a:lnTo>
                    <a:pt x="103529" y="37333"/>
                  </a:lnTo>
                  <a:lnTo>
                    <a:pt x="103529" y="28000"/>
                  </a:lnTo>
                  <a:lnTo>
                    <a:pt x="101176" y="20000"/>
                  </a:lnTo>
                  <a:lnTo>
                    <a:pt x="97254" y="13333"/>
                  </a:lnTo>
                  <a:lnTo>
                    <a:pt x="90196" y="5333"/>
                  </a:lnTo>
                  <a:lnTo>
                    <a:pt x="80784" y="0"/>
                  </a:lnTo>
                  <a:lnTo>
                    <a:pt x="94901" y="1333"/>
                  </a:lnTo>
                  <a:lnTo>
                    <a:pt x="103529" y="4000"/>
                  </a:lnTo>
                  <a:lnTo>
                    <a:pt x="110588" y="9333"/>
                  </a:lnTo>
                  <a:lnTo>
                    <a:pt x="117647" y="16000"/>
                  </a:lnTo>
                  <a:lnTo>
                    <a:pt x="120000" y="20000"/>
                  </a:lnTo>
                  <a:lnTo>
                    <a:pt x="120000" y="24000"/>
                  </a:lnTo>
                  <a:lnTo>
                    <a:pt x="120000" y="28000"/>
                  </a:lnTo>
                  <a:lnTo>
                    <a:pt x="118431" y="33333"/>
                  </a:lnTo>
                  <a:lnTo>
                    <a:pt x="113725" y="41333"/>
                  </a:lnTo>
                  <a:lnTo>
                    <a:pt x="106666" y="49333"/>
                  </a:lnTo>
                  <a:lnTo>
                    <a:pt x="99607" y="56000"/>
                  </a:lnTo>
                  <a:lnTo>
                    <a:pt x="90196" y="61333"/>
                  </a:lnTo>
                  <a:lnTo>
                    <a:pt x="69019" y="73333"/>
                  </a:lnTo>
                  <a:lnTo>
                    <a:pt x="41568" y="84000"/>
                  </a:lnTo>
                  <a:lnTo>
                    <a:pt x="24313" y="90666"/>
                  </a:lnTo>
                  <a:lnTo>
                    <a:pt x="13333" y="96000"/>
                  </a:lnTo>
                  <a:lnTo>
                    <a:pt x="8627" y="102666"/>
                  </a:lnTo>
                  <a:lnTo>
                    <a:pt x="7058" y="104000"/>
                  </a:lnTo>
                  <a:lnTo>
                    <a:pt x="6274" y="106666"/>
                  </a:lnTo>
                  <a:lnTo>
                    <a:pt x="6274" y="110666"/>
                  </a:lnTo>
                  <a:lnTo>
                    <a:pt x="7058" y="116000"/>
                  </a:lnTo>
                  <a:lnTo>
                    <a:pt x="9411" y="120000"/>
                  </a:lnTo>
                  <a:lnTo>
                    <a:pt x="0" y="114666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Shape 896"/>
            <p:cNvSpPr/>
            <p:nvPr/>
          </p:nvSpPr>
          <p:spPr>
            <a:xfrm>
              <a:off x="6972300" y="468312"/>
              <a:ext cx="1016000" cy="6175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50" y="112577"/>
                  </a:moveTo>
                  <a:lnTo>
                    <a:pt x="3000" y="108865"/>
                  </a:lnTo>
                  <a:lnTo>
                    <a:pt x="750" y="105154"/>
                  </a:lnTo>
                  <a:lnTo>
                    <a:pt x="0" y="101443"/>
                  </a:lnTo>
                  <a:lnTo>
                    <a:pt x="750" y="95257"/>
                  </a:lnTo>
                  <a:lnTo>
                    <a:pt x="2250" y="94020"/>
                  </a:lnTo>
                  <a:lnTo>
                    <a:pt x="7500" y="90309"/>
                  </a:lnTo>
                  <a:lnTo>
                    <a:pt x="17250" y="84123"/>
                  </a:lnTo>
                  <a:lnTo>
                    <a:pt x="33750" y="77938"/>
                  </a:lnTo>
                  <a:lnTo>
                    <a:pt x="60000" y="66804"/>
                  </a:lnTo>
                  <a:lnTo>
                    <a:pt x="80250" y="58144"/>
                  </a:lnTo>
                  <a:lnTo>
                    <a:pt x="89250" y="51958"/>
                  </a:lnTo>
                  <a:lnTo>
                    <a:pt x="97500" y="44536"/>
                  </a:lnTo>
                  <a:lnTo>
                    <a:pt x="104250" y="37113"/>
                  </a:lnTo>
                  <a:lnTo>
                    <a:pt x="107250" y="29690"/>
                  </a:lnTo>
                  <a:lnTo>
                    <a:pt x="109500" y="25979"/>
                  </a:lnTo>
                  <a:lnTo>
                    <a:pt x="109500" y="21030"/>
                  </a:lnTo>
                  <a:lnTo>
                    <a:pt x="108750" y="17319"/>
                  </a:lnTo>
                  <a:lnTo>
                    <a:pt x="107250" y="13608"/>
                  </a:lnTo>
                  <a:lnTo>
                    <a:pt x="99750" y="6185"/>
                  </a:lnTo>
                  <a:lnTo>
                    <a:pt x="97500" y="3711"/>
                  </a:lnTo>
                  <a:lnTo>
                    <a:pt x="89250" y="0"/>
                  </a:lnTo>
                  <a:lnTo>
                    <a:pt x="98250" y="2474"/>
                  </a:lnTo>
                  <a:lnTo>
                    <a:pt x="107250" y="7422"/>
                  </a:lnTo>
                  <a:lnTo>
                    <a:pt x="114750" y="17319"/>
                  </a:lnTo>
                  <a:lnTo>
                    <a:pt x="117750" y="22268"/>
                  </a:lnTo>
                  <a:lnTo>
                    <a:pt x="120000" y="28453"/>
                  </a:lnTo>
                  <a:lnTo>
                    <a:pt x="120000" y="29690"/>
                  </a:lnTo>
                  <a:lnTo>
                    <a:pt x="119250" y="35876"/>
                  </a:lnTo>
                  <a:lnTo>
                    <a:pt x="115500" y="40824"/>
                  </a:lnTo>
                  <a:lnTo>
                    <a:pt x="107250" y="48247"/>
                  </a:lnTo>
                  <a:lnTo>
                    <a:pt x="99750" y="54432"/>
                  </a:lnTo>
                  <a:lnTo>
                    <a:pt x="91500" y="58144"/>
                  </a:lnTo>
                  <a:lnTo>
                    <a:pt x="84000" y="61855"/>
                  </a:lnTo>
                  <a:lnTo>
                    <a:pt x="78000" y="63092"/>
                  </a:lnTo>
                  <a:lnTo>
                    <a:pt x="66000" y="70515"/>
                  </a:lnTo>
                  <a:lnTo>
                    <a:pt x="51750" y="76701"/>
                  </a:lnTo>
                  <a:lnTo>
                    <a:pt x="40500" y="80412"/>
                  </a:lnTo>
                  <a:lnTo>
                    <a:pt x="35250" y="84123"/>
                  </a:lnTo>
                  <a:lnTo>
                    <a:pt x="26250" y="90309"/>
                  </a:lnTo>
                  <a:lnTo>
                    <a:pt x="24000" y="94020"/>
                  </a:lnTo>
                  <a:lnTo>
                    <a:pt x="22500" y="98969"/>
                  </a:lnTo>
                  <a:lnTo>
                    <a:pt x="21750" y="105154"/>
                  </a:lnTo>
                  <a:lnTo>
                    <a:pt x="21750" y="110103"/>
                  </a:lnTo>
                  <a:lnTo>
                    <a:pt x="24000" y="120000"/>
                  </a:lnTo>
                  <a:lnTo>
                    <a:pt x="5250" y="112577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Shape 897"/>
            <p:cNvSpPr/>
            <p:nvPr/>
          </p:nvSpPr>
          <p:spPr>
            <a:xfrm>
              <a:off x="7162800" y="869950"/>
              <a:ext cx="222250" cy="2349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85" y="110270"/>
                  </a:moveTo>
                  <a:lnTo>
                    <a:pt x="0" y="90810"/>
                  </a:lnTo>
                  <a:lnTo>
                    <a:pt x="0" y="74594"/>
                  </a:lnTo>
                  <a:lnTo>
                    <a:pt x="0" y="55135"/>
                  </a:lnTo>
                  <a:lnTo>
                    <a:pt x="10285" y="45405"/>
                  </a:lnTo>
                  <a:lnTo>
                    <a:pt x="20571" y="35675"/>
                  </a:lnTo>
                  <a:lnTo>
                    <a:pt x="58285" y="22702"/>
                  </a:lnTo>
                  <a:lnTo>
                    <a:pt x="78857" y="12972"/>
                  </a:lnTo>
                  <a:lnTo>
                    <a:pt x="120000" y="0"/>
                  </a:lnTo>
                  <a:lnTo>
                    <a:pt x="113142" y="6486"/>
                  </a:lnTo>
                  <a:lnTo>
                    <a:pt x="89142" y="16216"/>
                  </a:lnTo>
                  <a:lnTo>
                    <a:pt x="68571" y="32432"/>
                  </a:lnTo>
                  <a:lnTo>
                    <a:pt x="51428" y="45405"/>
                  </a:lnTo>
                  <a:lnTo>
                    <a:pt x="48000" y="61621"/>
                  </a:lnTo>
                  <a:lnTo>
                    <a:pt x="48000" y="81081"/>
                  </a:lnTo>
                  <a:lnTo>
                    <a:pt x="58285" y="94054"/>
                  </a:lnTo>
                  <a:lnTo>
                    <a:pt x="72000" y="120000"/>
                  </a:lnTo>
                  <a:lnTo>
                    <a:pt x="10285" y="11027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Shape 898"/>
            <p:cNvSpPr/>
            <p:nvPr/>
          </p:nvSpPr>
          <p:spPr>
            <a:xfrm>
              <a:off x="7258050" y="850900"/>
              <a:ext cx="230186" cy="2603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lnTo>
                    <a:pt x="30000" y="117073"/>
                  </a:lnTo>
                  <a:lnTo>
                    <a:pt x="10000" y="99512"/>
                  </a:lnTo>
                  <a:lnTo>
                    <a:pt x="0" y="81951"/>
                  </a:lnTo>
                  <a:lnTo>
                    <a:pt x="0" y="64390"/>
                  </a:lnTo>
                  <a:lnTo>
                    <a:pt x="6666" y="49756"/>
                  </a:lnTo>
                  <a:lnTo>
                    <a:pt x="16666" y="38048"/>
                  </a:lnTo>
                  <a:lnTo>
                    <a:pt x="36666" y="29268"/>
                  </a:lnTo>
                  <a:lnTo>
                    <a:pt x="60000" y="20487"/>
                  </a:lnTo>
                  <a:lnTo>
                    <a:pt x="80000" y="8780"/>
                  </a:lnTo>
                  <a:lnTo>
                    <a:pt x="120000" y="0"/>
                  </a:lnTo>
                  <a:lnTo>
                    <a:pt x="86666" y="20487"/>
                  </a:lnTo>
                  <a:lnTo>
                    <a:pt x="56666" y="40975"/>
                  </a:lnTo>
                  <a:lnTo>
                    <a:pt x="46666" y="49756"/>
                  </a:lnTo>
                  <a:lnTo>
                    <a:pt x="40000" y="64390"/>
                  </a:lnTo>
                  <a:lnTo>
                    <a:pt x="40000" y="76097"/>
                  </a:lnTo>
                  <a:lnTo>
                    <a:pt x="46666" y="99512"/>
                  </a:lnTo>
                  <a:lnTo>
                    <a:pt x="70000" y="120000"/>
                  </a:lnTo>
                  <a:lnTo>
                    <a:pt x="6000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Shape 899"/>
            <p:cNvSpPr/>
            <p:nvPr/>
          </p:nvSpPr>
          <p:spPr>
            <a:xfrm>
              <a:off x="7334250" y="793750"/>
              <a:ext cx="336549" cy="317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905" y="120000"/>
                  </a:moveTo>
                  <a:lnTo>
                    <a:pt x="6792" y="103200"/>
                  </a:lnTo>
                  <a:lnTo>
                    <a:pt x="4528" y="91200"/>
                  </a:lnTo>
                  <a:lnTo>
                    <a:pt x="0" y="84000"/>
                  </a:lnTo>
                  <a:lnTo>
                    <a:pt x="4528" y="74400"/>
                  </a:lnTo>
                  <a:lnTo>
                    <a:pt x="6792" y="62400"/>
                  </a:lnTo>
                  <a:lnTo>
                    <a:pt x="13584" y="55200"/>
                  </a:lnTo>
                  <a:lnTo>
                    <a:pt x="38490" y="33600"/>
                  </a:lnTo>
                  <a:lnTo>
                    <a:pt x="70188" y="14400"/>
                  </a:lnTo>
                  <a:lnTo>
                    <a:pt x="104150" y="4800"/>
                  </a:lnTo>
                  <a:lnTo>
                    <a:pt x="120000" y="0"/>
                  </a:lnTo>
                  <a:lnTo>
                    <a:pt x="76981" y="19200"/>
                  </a:lnTo>
                  <a:lnTo>
                    <a:pt x="52075" y="33600"/>
                  </a:lnTo>
                  <a:lnTo>
                    <a:pt x="38490" y="48000"/>
                  </a:lnTo>
                  <a:lnTo>
                    <a:pt x="33962" y="52800"/>
                  </a:lnTo>
                  <a:lnTo>
                    <a:pt x="27169" y="67200"/>
                  </a:lnTo>
                  <a:lnTo>
                    <a:pt x="27169" y="81600"/>
                  </a:lnTo>
                  <a:lnTo>
                    <a:pt x="33962" y="96000"/>
                  </a:lnTo>
                  <a:lnTo>
                    <a:pt x="45283" y="105600"/>
                  </a:lnTo>
                  <a:lnTo>
                    <a:pt x="58867" y="120000"/>
                  </a:lnTo>
                  <a:lnTo>
                    <a:pt x="24905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Shape 900"/>
            <p:cNvSpPr/>
            <p:nvPr/>
          </p:nvSpPr>
          <p:spPr>
            <a:xfrm>
              <a:off x="7613650" y="1130300"/>
              <a:ext cx="1587" cy="12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0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Shape 901"/>
            <p:cNvSpPr/>
            <p:nvPr/>
          </p:nvSpPr>
          <p:spPr>
            <a:xfrm>
              <a:off x="7410450" y="247650"/>
              <a:ext cx="687387" cy="8826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444" y="42302"/>
                  </a:moveTo>
                  <a:lnTo>
                    <a:pt x="117777" y="45755"/>
                  </a:lnTo>
                  <a:lnTo>
                    <a:pt x="120000" y="48345"/>
                  </a:lnTo>
                  <a:lnTo>
                    <a:pt x="120000" y="52661"/>
                  </a:lnTo>
                  <a:lnTo>
                    <a:pt x="117777" y="56115"/>
                  </a:lnTo>
                  <a:lnTo>
                    <a:pt x="113333" y="60431"/>
                  </a:lnTo>
                  <a:lnTo>
                    <a:pt x="106666" y="63021"/>
                  </a:lnTo>
                  <a:lnTo>
                    <a:pt x="96666" y="65611"/>
                  </a:lnTo>
                  <a:lnTo>
                    <a:pt x="62222" y="71654"/>
                  </a:lnTo>
                  <a:lnTo>
                    <a:pt x="47777" y="75971"/>
                  </a:lnTo>
                  <a:lnTo>
                    <a:pt x="34444" y="79424"/>
                  </a:lnTo>
                  <a:lnTo>
                    <a:pt x="22222" y="86330"/>
                  </a:lnTo>
                  <a:lnTo>
                    <a:pt x="15555" y="90647"/>
                  </a:lnTo>
                  <a:lnTo>
                    <a:pt x="12222" y="95827"/>
                  </a:lnTo>
                  <a:lnTo>
                    <a:pt x="12222" y="101870"/>
                  </a:lnTo>
                  <a:lnTo>
                    <a:pt x="13333" y="107050"/>
                  </a:lnTo>
                  <a:lnTo>
                    <a:pt x="18888" y="112230"/>
                  </a:lnTo>
                  <a:lnTo>
                    <a:pt x="25555" y="116546"/>
                  </a:lnTo>
                  <a:lnTo>
                    <a:pt x="35555" y="120000"/>
                  </a:lnTo>
                  <a:lnTo>
                    <a:pt x="27777" y="117410"/>
                  </a:lnTo>
                  <a:lnTo>
                    <a:pt x="17777" y="117410"/>
                  </a:lnTo>
                  <a:lnTo>
                    <a:pt x="17777" y="117410"/>
                  </a:lnTo>
                  <a:lnTo>
                    <a:pt x="10000" y="113956"/>
                  </a:lnTo>
                  <a:lnTo>
                    <a:pt x="5555" y="108776"/>
                  </a:lnTo>
                  <a:lnTo>
                    <a:pt x="2222" y="101870"/>
                  </a:lnTo>
                  <a:lnTo>
                    <a:pt x="2222" y="98417"/>
                  </a:lnTo>
                  <a:lnTo>
                    <a:pt x="5555" y="94100"/>
                  </a:lnTo>
                  <a:lnTo>
                    <a:pt x="6666" y="91510"/>
                  </a:lnTo>
                  <a:lnTo>
                    <a:pt x="13333" y="88057"/>
                  </a:lnTo>
                  <a:lnTo>
                    <a:pt x="27777" y="81151"/>
                  </a:lnTo>
                  <a:lnTo>
                    <a:pt x="52222" y="74244"/>
                  </a:lnTo>
                  <a:lnTo>
                    <a:pt x="52222" y="73381"/>
                  </a:lnTo>
                  <a:lnTo>
                    <a:pt x="72222" y="68201"/>
                  </a:lnTo>
                  <a:lnTo>
                    <a:pt x="82222" y="63884"/>
                  </a:lnTo>
                  <a:lnTo>
                    <a:pt x="94444" y="60431"/>
                  </a:lnTo>
                  <a:lnTo>
                    <a:pt x="100000" y="55251"/>
                  </a:lnTo>
                  <a:lnTo>
                    <a:pt x="101111" y="50935"/>
                  </a:lnTo>
                  <a:lnTo>
                    <a:pt x="101111" y="50071"/>
                  </a:lnTo>
                  <a:lnTo>
                    <a:pt x="96666" y="43165"/>
                  </a:lnTo>
                  <a:lnTo>
                    <a:pt x="90000" y="37985"/>
                  </a:lnTo>
                  <a:lnTo>
                    <a:pt x="78888" y="34532"/>
                  </a:lnTo>
                  <a:lnTo>
                    <a:pt x="68888" y="31942"/>
                  </a:lnTo>
                  <a:lnTo>
                    <a:pt x="52222" y="29352"/>
                  </a:lnTo>
                  <a:lnTo>
                    <a:pt x="42222" y="27625"/>
                  </a:lnTo>
                  <a:lnTo>
                    <a:pt x="25555" y="25035"/>
                  </a:lnTo>
                  <a:lnTo>
                    <a:pt x="12222" y="20719"/>
                  </a:lnTo>
                  <a:lnTo>
                    <a:pt x="6666" y="18129"/>
                  </a:lnTo>
                  <a:lnTo>
                    <a:pt x="2222" y="17266"/>
                  </a:lnTo>
                  <a:lnTo>
                    <a:pt x="0" y="14676"/>
                  </a:lnTo>
                  <a:lnTo>
                    <a:pt x="0" y="12086"/>
                  </a:lnTo>
                  <a:lnTo>
                    <a:pt x="2222" y="10359"/>
                  </a:lnTo>
                  <a:lnTo>
                    <a:pt x="8888" y="5179"/>
                  </a:lnTo>
                  <a:lnTo>
                    <a:pt x="15555" y="2589"/>
                  </a:lnTo>
                  <a:lnTo>
                    <a:pt x="25555" y="1726"/>
                  </a:lnTo>
                  <a:lnTo>
                    <a:pt x="38888" y="0"/>
                  </a:lnTo>
                  <a:lnTo>
                    <a:pt x="54444" y="0"/>
                  </a:lnTo>
                  <a:lnTo>
                    <a:pt x="45555" y="1726"/>
                  </a:lnTo>
                  <a:lnTo>
                    <a:pt x="41111" y="4316"/>
                  </a:lnTo>
                  <a:lnTo>
                    <a:pt x="35555" y="6906"/>
                  </a:lnTo>
                  <a:lnTo>
                    <a:pt x="34444" y="9496"/>
                  </a:lnTo>
                  <a:lnTo>
                    <a:pt x="32222" y="12949"/>
                  </a:lnTo>
                  <a:lnTo>
                    <a:pt x="34444" y="15539"/>
                  </a:lnTo>
                  <a:lnTo>
                    <a:pt x="41111" y="19856"/>
                  </a:lnTo>
                  <a:lnTo>
                    <a:pt x="45555" y="22446"/>
                  </a:lnTo>
                  <a:lnTo>
                    <a:pt x="52222" y="25035"/>
                  </a:lnTo>
                  <a:lnTo>
                    <a:pt x="62222" y="25899"/>
                  </a:lnTo>
                  <a:lnTo>
                    <a:pt x="74444" y="27625"/>
                  </a:lnTo>
                  <a:lnTo>
                    <a:pt x="93333" y="25899"/>
                  </a:lnTo>
                  <a:lnTo>
                    <a:pt x="93333" y="29352"/>
                  </a:lnTo>
                  <a:lnTo>
                    <a:pt x="93333" y="30215"/>
                  </a:lnTo>
                  <a:lnTo>
                    <a:pt x="93333" y="31942"/>
                  </a:lnTo>
                  <a:lnTo>
                    <a:pt x="94444" y="35395"/>
                  </a:lnTo>
                  <a:lnTo>
                    <a:pt x="100000" y="37985"/>
                  </a:lnTo>
                  <a:lnTo>
                    <a:pt x="114444" y="4230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Shape 902"/>
            <p:cNvSpPr/>
            <p:nvPr/>
          </p:nvSpPr>
          <p:spPr>
            <a:xfrm>
              <a:off x="7607300" y="247650"/>
              <a:ext cx="338136" cy="190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6000"/>
                  </a:moveTo>
                  <a:lnTo>
                    <a:pt x="81509" y="120000"/>
                  </a:lnTo>
                  <a:lnTo>
                    <a:pt x="56603" y="116000"/>
                  </a:lnTo>
                  <a:lnTo>
                    <a:pt x="36226" y="108000"/>
                  </a:lnTo>
                  <a:lnTo>
                    <a:pt x="27169" y="96000"/>
                  </a:lnTo>
                  <a:lnTo>
                    <a:pt x="13584" y="84000"/>
                  </a:lnTo>
                  <a:lnTo>
                    <a:pt x="2264" y="72000"/>
                  </a:lnTo>
                  <a:lnTo>
                    <a:pt x="0" y="60000"/>
                  </a:lnTo>
                  <a:lnTo>
                    <a:pt x="0" y="48000"/>
                  </a:lnTo>
                  <a:lnTo>
                    <a:pt x="6792" y="32000"/>
                  </a:lnTo>
                  <a:lnTo>
                    <a:pt x="15849" y="20000"/>
                  </a:lnTo>
                  <a:lnTo>
                    <a:pt x="33962" y="8000"/>
                  </a:lnTo>
                  <a:lnTo>
                    <a:pt x="47547" y="0"/>
                  </a:lnTo>
                  <a:lnTo>
                    <a:pt x="81509" y="8000"/>
                  </a:lnTo>
                  <a:lnTo>
                    <a:pt x="61132" y="12000"/>
                  </a:lnTo>
                  <a:lnTo>
                    <a:pt x="54339" y="12000"/>
                  </a:lnTo>
                  <a:lnTo>
                    <a:pt x="36226" y="24000"/>
                  </a:lnTo>
                  <a:lnTo>
                    <a:pt x="27169" y="44000"/>
                  </a:lnTo>
                  <a:lnTo>
                    <a:pt x="27169" y="60000"/>
                  </a:lnTo>
                  <a:lnTo>
                    <a:pt x="29433" y="72000"/>
                  </a:lnTo>
                  <a:lnTo>
                    <a:pt x="36226" y="80000"/>
                  </a:lnTo>
                  <a:lnTo>
                    <a:pt x="43018" y="92000"/>
                  </a:lnTo>
                  <a:lnTo>
                    <a:pt x="74716" y="104000"/>
                  </a:lnTo>
                  <a:lnTo>
                    <a:pt x="101886" y="116000"/>
                  </a:lnTo>
                  <a:lnTo>
                    <a:pt x="120000" y="116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Shape 903"/>
            <p:cNvSpPr/>
            <p:nvPr/>
          </p:nvSpPr>
          <p:spPr>
            <a:xfrm>
              <a:off x="7689850" y="260350"/>
              <a:ext cx="269874" cy="1587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418" y="120000"/>
                  </a:moveTo>
                  <a:lnTo>
                    <a:pt x="58604" y="115200"/>
                  </a:lnTo>
                  <a:lnTo>
                    <a:pt x="22325" y="91200"/>
                  </a:lnTo>
                  <a:lnTo>
                    <a:pt x="8372" y="86400"/>
                  </a:lnTo>
                  <a:lnTo>
                    <a:pt x="5581" y="72000"/>
                  </a:lnTo>
                  <a:lnTo>
                    <a:pt x="0" y="62400"/>
                  </a:lnTo>
                  <a:lnTo>
                    <a:pt x="0" y="43200"/>
                  </a:lnTo>
                  <a:lnTo>
                    <a:pt x="8372" y="28800"/>
                  </a:lnTo>
                  <a:lnTo>
                    <a:pt x="30697" y="14400"/>
                  </a:lnTo>
                  <a:lnTo>
                    <a:pt x="47441" y="4800"/>
                  </a:lnTo>
                  <a:lnTo>
                    <a:pt x="80930" y="0"/>
                  </a:lnTo>
                  <a:lnTo>
                    <a:pt x="50232" y="19200"/>
                  </a:lnTo>
                  <a:lnTo>
                    <a:pt x="39069" y="33600"/>
                  </a:lnTo>
                  <a:lnTo>
                    <a:pt x="33488" y="57600"/>
                  </a:lnTo>
                  <a:lnTo>
                    <a:pt x="33488" y="62400"/>
                  </a:lnTo>
                  <a:lnTo>
                    <a:pt x="41860" y="86400"/>
                  </a:lnTo>
                  <a:lnTo>
                    <a:pt x="66976" y="100800"/>
                  </a:lnTo>
                  <a:lnTo>
                    <a:pt x="120000" y="115200"/>
                  </a:lnTo>
                  <a:lnTo>
                    <a:pt x="114418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Shape 904"/>
            <p:cNvSpPr/>
            <p:nvPr/>
          </p:nvSpPr>
          <p:spPr>
            <a:xfrm>
              <a:off x="7766050" y="260350"/>
              <a:ext cx="222250" cy="1571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285" y="120000"/>
                  </a:moveTo>
                  <a:lnTo>
                    <a:pt x="109714" y="110000"/>
                  </a:lnTo>
                  <a:lnTo>
                    <a:pt x="48000" y="95000"/>
                  </a:lnTo>
                  <a:lnTo>
                    <a:pt x="17142" y="80000"/>
                  </a:lnTo>
                  <a:lnTo>
                    <a:pt x="6857" y="65000"/>
                  </a:lnTo>
                  <a:lnTo>
                    <a:pt x="0" y="60000"/>
                  </a:lnTo>
                  <a:lnTo>
                    <a:pt x="6857" y="45000"/>
                  </a:lnTo>
                  <a:lnTo>
                    <a:pt x="17142" y="35000"/>
                  </a:lnTo>
                  <a:lnTo>
                    <a:pt x="37714" y="15000"/>
                  </a:lnTo>
                  <a:lnTo>
                    <a:pt x="72000" y="5000"/>
                  </a:lnTo>
                  <a:lnTo>
                    <a:pt x="72000" y="0"/>
                  </a:lnTo>
                  <a:lnTo>
                    <a:pt x="85714" y="5000"/>
                  </a:lnTo>
                  <a:lnTo>
                    <a:pt x="96000" y="5000"/>
                  </a:lnTo>
                  <a:lnTo>
                    <a:pt x="61714" y="20000"/>
                  </a:lnTo>
                  <a:lnTo>
                    <a:pt x="41142" y="35000"/>
                  </a:lnTo>
                  <a:lnTo>
                    <a:pt x="37714" y="45000"/>
                  </a:lnTo>
                  <a:lnTo>
                    <a:pt x="30857" y="50000"/>
                  </a:lnTo>
                  <a:lnTo>
                    <a:pt x="37714" y="65000"/>
                  </a:lnTo>
                  <a:lnTo>
                    <a:pt x="41142" y="75000"/>
                  </a:lnTo>
                  <a:lnTo>
                    <a:pt x="68571" y="90000"/>
                  </a:lnTo>
                  <a:lnTo>
                    <a:pt x="120000" y="105000"/>
                  </a:lnTo>
                  <a:lnTo>
                    <a:pt x="106285" y="12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Shape 905"/>
            <p:cNvSpPr/>
            <p:nvPr/>
          </p:nvSpPr>
          <p:spPr>
            <a:xfrm>
              <a:off x="7835900" y="266700"/>
              <a:ext cx="438150" cy="1127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7826" y="93333"/>
                  </a:moveTo>
                  <a:lnTo>
                    <a:pt x="45217" y="120000"/>
                  </a:lnTo>
                  <a:lnTo>
                    <a:pt x="15652" y="113333"/>
                  </a:lnTo>
                  <a:lnTo>
                    <a:pt x="5217" y="93333"/>
                  </a:lnTo>
                  <a:lnTo>
                    <a:pt x="1739" y="80000"/>
                  </a:lnTo>
                  <a:lnTo>
                    <a:pt x="0" y="60000"/>
                  </a:lnTo>
                  <a:lnTo>
                    <a:pt x="1739" y="53333"/>
                  </a:lnTo>
                  <a:lnTo>
                    <a:pt x="5217" y="40000"/>
                  </a:lnTo>
                  <a:lnTo>
                    <a:pt x="17391" y="20000"/>
                  </a:lnTo>
                  <a:lnTo>
                    <a:pt x="40000" y="0"/>
                  </a:lnTo>
                  <a:lnTo>
                    <a:pt x="71304" y="20000"/>
                  </a:lnTo>
                  <a:lnTo>
                    <a:pt x="104347" y="33333"/>
                  </a:lnTo>
                  <a:lnTo>
                    <a:pt x="120000" y="40000"/>
                  </a:lnTo>
                  <a:lnTo>
                    <a:pt x="81739" y="73333"/>
                  </a:lnTo>
                  <a:lnTo>
                    <a:pt x="67826" y="93333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Shape 906"/>
            <p:cNvSpPr/>
            <p:nvPr/>
          </p:nvSpPr>
          <p:spPr>
            <a:xfrm>
              <a:off x="8399461" y="1524000"/>
              <a:ext cx="719136" cy="546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3451" y="20930"/>
                  </a:moveTo>
                  <a:lnTo>
                    <a:pt x="64778" y="25116"/>
                  </a:lnTo>
                  <a:lnTo>
                    <a:pt x="40353" y="32093"/>
                  </a:lnTo>
                  <a:lnTo>
                    <a:pt x="19115" y="40465"/>
                  </a:lnTo>
                  <a:lnTo>
                    <a:pt x="11681" y="44651"/>
                  </a:lnTo>
                  <a:lnTo>
                    <a:pt x="5309" y="50232"/>
                  </a:lnTo>
                  <a:lnTo>
                    <a:pt x="0" y="60000"/>
                  </a:lnTo>
                  <a:lnTo>
                    <a:pt x="0" y="69767"/>
                  </a:lnTo>
                  <a:lnTo>
                    <a:pt x="0" y="76744"/>
                  </a:lnTo>
                  <a:lnTo>
                    <a:pt x="5309" y="82325"/>
                  </a:lnTo>
                  <a:lnTo>
                    <a:pt x="9557" y="89302"/>
                  </a:lnTo>
                  <a:lnTo>
                    <a:pt x="18053" y="97674"/>
                  </a:lnTo>
                  <a:lnTo>
                    <a:pt x="28672" y="106046"/>
                  </a:lnTo>
                  <a:lnTo>
                    <a:pt x="43539" y="111627"/>
                  </a:lnTo>
                  <a:lnTo>
                    <a:pt x="62654" y="115813"/>
                  </a:lnTo>
                  <a:lnTo>
                    <a:pt x="84955" y="120000"/>
                  </a:lnTo>
                  <a:lnTo>
                    <a:pt x="84955" y="118604"/>
                  </a:lnTo>
                  <a:lnTo>
                    <a:pt x="75398" y="115813"/>
                  </a:lnTo>
                  <a:lnTo>
                    <a:pt x="50973" y="107441"/>
                  </a:lnTo>
                  <a:lnTo>
                    <a:pt x="40353" y="101860"/>
                  </a:lnTo>
                  <a:lnTo>
                    <a:pt x="30796" y="93488"/>
                  </a:lnTo>
                  <a:lnTo>
                    <a:pt x="22300" y="85116"/>
                  </a:lnTo>
                  <a:lnTo>
                    <a:pt x="21238" y="78139"/>
                  </a:lnTo>
                  <a:lnTo>
                    <a:pt x="19115" y="73953"/>
                  </a:lnTo>
                  <a:lnTo>
                    <a:pt x="22300" y="69767"/>
                  </a:lnTo>
                  <a:lnTo>
                    <a:pt x="25486" y="61395"/>
                  </a:lnTo>
                  <a:lnTo>
                    <a:pt x="31858" y="53023"/>
                  </a:lnTo>
                  <a:lnTo>
                    <a:pt x="41415" y="44651"/>
                  </a:lnTo>
                  <a:lnTo>
                    <a:pt x="56283" y="37674"/>
                  </a:lnTo>
                  <a:lnTo>
                    <a:pt x="75398" y="29302"/>
                  </a:lnTo>
                  <a:lnTo>
                    <a:pt x="97699" y="27906"/>
                  </a:lnTo>
                  <a:lnTo>
                    <a:pt x="120000" y="23720"/>
                  </a:lnTo>
                  <a:lnTo>
                    <a:pt x="120000" y="20930"/>
                  </a:lnTo>
                  <a:lnTo>
                    <a:pt x="97699" y="25116"/>
                  </a:lnTo>
                  <a:lnTo>
                    <a:pt x="74336" y="29302"/>
                  </a:lnTo>
                  <a:lnTo>
                    <a:pt x="56283" y="36279"/>
                  </a:lnTo>
                  <a:lnTo>
                    <a:pt x="41415" y="44651"/>
                  </a:lnTo>
                  <a:lnTo>
                    <a:pt x="31858" y="53023"/>
                  </a:lnTo>
                  <a:lnTo>
                    <a:pt x="25486" y="61395"/>
                  </a:lnTo>
                  <a:lnTo>
                    <a:pt x="21238" y="68372"/>
                  </a:lnTo>
                  <a:lnTo>
                    <a:pt x="19115" y="73953"/>
                  </a:lnTo>
                  <a:lnTo>
                    <a:pt x="21238" y="82325"/>
                  </a:lnTo>
                  <a:lnTo>
                    <a:pt x="25486" y="90697"/>
                  </a:lnTo>
                  <a:lnTo>
                    <a:pt x="31858" y="97674"/>
                  </a:lnTo>
                  <a:lnTo>
                    <a:pt x="40353" y="103255"/>
                  </a:lnTo>
                  <a:lnTo>
                    <a:pt x="58407" y="111627"/>
                  </a:lnTo>
                  <a:lnTo>
                    <a:pt x="75398" y="118604"/>
                  </a:lnTo>
                  <a:lnTo>
                    <a:pt x="56283" y="114418"/>
                  </a:lnTo>
                  <a:lnTo>
                    <a:pt x="40353" y="107441"/>
                  </a:lnTo>
                  <a:lnTo>
                    <a:pt x="27610" y="101860"/>
                  </a:lnTo>
                  <a:lnTo>
                    <a:pt x="18053" y="94883"/>
                  </a:lnTo>
                  <a:lnTo>
                    <a:pt x="5309" y="80930"/>
                  </a:lnTo>
                  <a:lnTo>
                    <a:pt x="2123" y="76744"/>
                  </a:lnTo>
                  <a:lnTo>
                    <a:pt x="0" y="69767"/>
                  </a:lnTo>
                  <a:lnTo>
                    <a:pt x="2123" y="61395"/>
                  </a:lnTo>
                  <a:lnTo>
                    <a:pt x="6371" y="53023"/>
                  </a:lnTo>
                  <a:lnTo>
                    <a:pt x="12743" y="46046"/>
                  </a:lnTo>
                  <a:lnTo>
                    <a:pt x="19115" y="41860"/>
                  </a:lnTo>
                  <a:lnTo>
                    <a:pt x="40353" y="33488"/>
                  </a:lnTo>
                  <a:lnTo>
                    <a:pt x="64778" y="27906"/>
                  </a:lnTo>
                  <a:lnTo>
                    <a:pt x="93451" y="23720"/>
                  </a:lnTo>
                  <a:lnTo>
                    <a:pt x="103008" y="19534"/>
                  </a:lnTo>
                  <a:lnTo>
                    <a:pt x="110442" y="15348"/>
                  </a:lnTo>
                  <a:lnTo>
                    <a:pt x="115752" y="11162"/>
                  </a:lnTo>
                  <a:lnTo>
                    <a:pt x="120000" y="4186"/>
                  </a:lnTo>
                  <a:lnTo>
                    <a:pt x="120000" y="0"/>
                  </a:lnTo>
                  <a:lnTo>
                    <a:pt x="120000" y="2790"/>
                  </a:lnTo>
                  <a:lnTo>
                    <a:pt x="115752" y="8372"/>
                  </a:lnTo>
                  <a:lnTo>
                    <a:pt x="109380" y="15348"/>
                  </a:lnTo>
                  <a:lnTo>
                    <a:pt x="103008" y="16744"/>
                  </a:lnTo>
                  <a:lnTo>
                    <a:pt x="93451" y="2093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Shape 907"/>
            <p:cNvSpPr/>
            <p:nvPr/>
          </p:nvSpPr>
          <p:spPr>
            <a:xfrm>
              <a:off x="9043986" y="952500"/>
              <a:ext cx="74611" cy="1555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5000"/>
                  </a:moveTo>
                  <a:lnTo>
                    <a:pt x="20000" y="90000"/>
                  </a:lnTo>
                  <a:lnTo>
                    <a:pt x="50000" y="105000"/>
                  </a:lnTo>
                  <a:lnTo>
                    <a:pt x="90000" y="110000"/>
                  </a:lnTo>
                  <a:lnTo>
                    <a:pt x="120000" y="120000"/>
                  </a:lnTo>
                  <a:lnTo>
                    <a:pt x="120000" y="110000"/>
                  </a:lnTo>
                  <a:lnTo>
                    <a:pt x="90000" y="110000"/>
                  </a:lnTo>
                  <a:lnTo>
                    <a:pt x="60000" y="95000"/>
                  </a:lnTo>
                  <a:lnTo>
                    <a:pt x="30000" y="90000"/>
                  </a:lnTo>
                  <a:lnTo>
                    <a:pt x="20000" y="65000"/>
                  </a:lnTo>
                  <a:lnTo>
                    <a:pt x="30000" y="45000"/>
                  </a:lnTo>
                  <a:lnTo>
                    <a:pt x="90000" y="15000"/>
                  </a:lnTo>
                  <a:lnTo>
                    <a:pt x="120000" y="5000"/>
                  </a:lnTo>
                  <a:lnTo>
                    <a:pt x="120000" y="0"/>
                  </a:lnTo>
                  <a:lnTo>
                    <a:pt x="90000" y="15000"/>
                  </a:lnTo>
                  <a:lnTo>
                    <a:pt x="20000" y="45000"/>
                  </a:lnTo>
                  <a:lnTo>
                    <a:pt x="0" y="50000"/>
                  </a:lnTo>
                  <a:lnTo>
                    <a:pt x="0" y="65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Shape 908"/>
            <p:cNvSpPr/>
            <p:nvPr/>
          </p:nvSpPr>
          <p:spPr>
            <a:xfrm>
              <a:off x="8826500" y="825500"/>
              <a:ext cx="292100" cy="3047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608" y="50000"/>
                  </a:moveTo>
                  <a:lnTo>
                    <a:pt x="0" y="65000"/>
                  </a:lnTo>
                  <a:lnTo>
                    <a:pt x="7826" y="80000"/>
                  </a:lnTo>
                  <a:lnTo>
                    <a:pt x="15652" y="87500"/>
                  </a:lnTo>
                  <a:lnTo>
                    <a:pt x="26086" y="95000"/>
                  </a:lnTo>
                  <a:lnTo>
                    <a:pt x="54782" y="110000"/>
                  </a:lnTo>
                  <a:lnTo>
                    <a:pt x="88695" y="112500"/>
                  </a:lnTo>
                  <a:lnTo>
                    <a:pt x="120000" y="120000"/>
                  </a:lnTo>
                  <a:lnTo>
                    <a:pt x="120000" y="117500"/>
                  </a:lnTo>
                  <a:lnTo>
                    <a:pt x="88695" y="112500"/>
                  </a:lnTo>
                  <a:lnTo>
                    <a:pt x="54782" y="105000"/>
                  </a:lnTo>
                  <a:lnTo>
                    <a:pt x="26086" y="90000"/>
                  </a:lnTo>
                  <a:lnTo>
                    <a:pt x="7826" y="75000"/>
                  </a:lnTo>
                  <a:lnTo>
                    <a:pt x="2608" y="65000"/>
                  </a:lnTo>
                  <a:lnTo>
                    <a:pt x="7826" y="52500"/>
                  </a:lnTo>
                  <a:lnTo>
                    <a:pt x="7826" y="45000"/>
                  </a:lnTo>
                  <a:lnTo>
                    <a:pt x="23478" y="35000"/>
                  </a:lnTo>
                  <a:lnTo>
                    <a:pt x="57391" y="17500"/>
                  </a:lnTo>
                  <a:lnTo>
                    <a:pt x="86086" y="10000"/>
                  </a:lnTo>
                  <a:lnTo>
                    <a:pt x="120000" y="2500"/>
                  </a:lnTo>
                  <a:lnTo>
                    <a:pt x="120000" y="0"/>
                  </a:lnTo>
                  <a:lnTo>
                    <a:pt x="86086" y="7500"/>
                  </a:lnTo>
                  <a:lnTo>
                    <a:pt x="57391" y="15000"/>
                  </a:lnTo>
                  <a:lnTo>
                    <a:pt x="23478" y="30000"/>
                  </a:lnTo>
                  <a:lnTo>
                    <a:pt x="7826" y="45000"/>
                  </a:lnTo>
                  <a:lnTo>
                    <a:pt x="2608" y="50000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Shape 909"/>
            <p:cNvSpPr/>
            <p:nvPr/>
          </p:nvSpPr>
          <p:spPr>
            <a:xfrm>
              <a:off x="8439150" y="736600"/>
              <a:ext cx="679449" cy="4635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2465"/>
                  </a:moveTo>
                  <a:lnTo>
                    <a:pt x="0" y="72328"/>
                  </a:lnTo>
                  <a:lnTo>
                    <a:pt x="3364" y="80547"/>
                  </a:lnTo>
                  <a:lnTo>
                    <a:pt x="12336" y="92054"/>
                  </a:lnTo>
                  <a:lnTo>
                    <a:pt x="22429" y="96986"/>
                  </a:lnTo>
                  <a:lnTo>
                    <a:pt x="35887" y="105205"/>
                  </a:lnTo>
                  <a:lnTo>
                    <a:pt x="49345" y="110136"/>
                  </a:lnTo>
                  <a:lnTo>
                    <a:pt x="72897" y="116712"/>
                  </a:lnTo>
                  <a:lnTo>
                    <a:pt x="85233" y="119999"/>
                  </a:lnTo>
                  <a:lnTo>
                    <a:pt x="85233" y="116712"/>
                  </a:lnTo>
                  <a:lnTo>
                    <a:pt x="76261" y="115068"/>
                  </a:lnTo>
                  <a:lnTo>
                    <a:pt x="54953" y="105205"/>
                  </a:lnTo>
                  <a:lnTo>
                    <a:pt x="30280" y="92054"/>
                  </a:lnTo>
                  <a:lnTo>
                    <a:pt x="22429" y="82191"/>
                  </a:lnTo>
                  <a:lnTo>
                    <a:pt x="15700" y="70684"/>
                  </a:lnTo>
                  <a:lnTo>
                    <a:pt x="15700" y="62465"/>
                  </a:lnTo>
                  <a:lnTo>
                    <a:pt x="15700" y="55890"/>
                  </a:lnTo>
                  <a:lnTo>
                    <a:pt x="20186" y="47671"/>
                  </a:lnTo>
                  <a:lnTo>
                    <a:pt x="33644" y="34520"/>
                  </a:lnTo>
                  <a:lnTo>
                    <a:pt x="47102" y="24657"/>
                  </a:lnTo>
                  <a:lnTo>
                    <a:pt x="62803" y="18082"/>
                  </a:lnTo>
                  <a:lnTo>
                    <a:pt x="85233" y="9863"/>
                  </a:lnTo>
                  <a:lnTo>
                    <a:pt x="109906" y="3287"/>
                  </a:lnTo>
                  <a:lnTo>
                    <a:pt x="120000" y="3287"/>
                  </a:lnTo>
                  <a:lnTo>
                    <a:pt x="120000" y="0"/>
                  </a:lnTo>
                  <a:lnTo>
                    <a:pt x="103177" y="3287"/>
                  </a:lnTo>
                  <a:lnTo>
                    <a:pt x="69532" y="8219"/>
                  </a:lnTo>
                  <a:lnTo>
                    <a:pt x="43738" y="18082"/>
                  </a:lnTo>
                  <a:lnTo>
                    <a:pt x="25794" y="27945"/>
                  </a:lnTo>
                  <a:lnTo>
                    <a:pt x="13457" y="37808"/>
                  </a:lnTo>
                  <a:lnTo>
                    <a:pt x="5607" y="47671"/>
                  </a:lnTo>
                  <a:lnTo>
                    <a:pt x="2242" y="55890"/>
                  </a:lnTo>
                  <a:lnTo>
                    <a:pt x="0" y="62465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Shape 910"/>
            <p:cNvSpPr/>
            <p:nvPr/>
          </p:nvSpPr>
          <p:spPr>
            <a:xfrm>
              <a:off x="8450261" y="755650"/>
              <a:ext cx="506412" cy="425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777" y="55522"/>
                  </a:moveTo>
                  <a:lnTo>
                    <a:pt x="14814" y="62686"/>
                  </a:lnTo>
                  <a:lnTo>
                    <a:pt x="17777" y="73432"/>
                  </a:lnTo>
                  <a:lnTo>
                    <a:pt x="22222" y="82388"/>
                  </a:lnTo>
                  <a:lnTo>
                    <a:pt x="31111" y="89552"/>
                  </a:lnTo>
                  <a:lnTo>
                    <a:pt x="50370" y="100298"/>
                  </a:lnTo>
                  <a:lnTo>
                    <a:pt x="75555" y="114626"/>
                  </a:lnTo>
                  <a:lnTo>
                    <a:pt x="96296" y="120000"/>
                  </a:lnTo>
                  <a:lnTo>
                    <a:pt x="74074" y="116417"/>
                  </a:lnTo>
                  <a:lnTo>
                    <a:pt x="45925" y="105671"/>
                  </a:lnTo>
                  <a:lnTo>
                    <a:pt x="19259" y="98507"/>
                  </a:lnTo>
                  <a:lnTo>
                    <a:pt x="10370" y="89552"/>
                  </a:lnTo>
                  <a:lnTo>
                    <a:pt x="4444" y="82388"/>
                  </a:lnTo>
                  <a:lnTo>
                    <a:pt x="0" y="73432"/>
                  </a:lnTo>
                  <a:lnTo>
                    <a:pt x="0" y="66268"/>
                  </a:lnTo>
                  <a:lnTo>
                    <a:pt x="0" y="62686"/>
                  </a:lnTo>
                  <a:lnTo>
                    <a:pt x="1481" y="55522"/>
                  </a:lnTo>
                  <a:lnTo>
                    <a:pt x="5925" y="46567"/>
                  </a:lnTo>
                  <a:lnTo>
                    <a:pt x="14814" y="39402"/>
                  </a:lnTo>
                  <a:lnTo>
                    <a:pt x="28148" y="26865"/>
                  </a:lnTo>
                  <a:lnTo>
                    <a:pt x="50370" y="16119"/>
                  </a:lnTo>
                  <a:lnTo>
                    <a:pt x="80000" y="8955"/>
                  </a:lnTo>
                  <a:lnTo>
                    <a:pt x="120000" y="0"/>
                  </a:lnTo>
                  <a:lnTo>
                    <a:pt x="91851" y="8955"/>
                  </a:lnTo>
                  <a:lnTo>
                    <a:pt x="69629" y="16119"/>
                  </a:lnTo>
                  <a:lnTo>
                    <a:pt x="50370" y="25074"/>
                  </a:lnTo>
                  <a:lnTo>
                    <a:pt x="37037" y="32238"/>
                  </a:lnTo>
                  <a:lnTo>
                    <a:pt x="22222" y="46567"/>
                  </a:lnTo>
                  <a:lnTo>
                    <a:pt x="17777" y="55522"/>
                  </a:lnTo>
                  <a:close/>
                </a:path>
              </a:pathLst>
            </a:custGeom>
            <a:noFill/>
            <a:ln w="9525" cap="flat" cmpd="sng">
              <a:solidFill>
                <a:srgbClr val="E0EFFB">
                  <a:alpha val="4745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11" name="Shape 9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0" y="5589587"/>
            <a:ext cx="5072061" cy="1274762"/>
          </a:xfrm>
          <a:prstGeom prst="rect">
            <a:avLst/>
          </a:prstGeom>
          <a:noFill/>
          <a:ln>
            <a:noFill/>
          </a:ln>
        </p:spPr>
      </p:pic>
      <p:sp>
        <p:nvSpPr>
          <p:cNvPr id="912" name="Shape 912"/>
          <p:cNvSpPr txBox="1">
            <a:spLocks noGrp="1"/>
          </p:cNvSpPr>
          <p:nvPr>
            <p:ph type="body" idx="1"/>
          </p:nvPr>
        </p:nvSpPr>
        <p:spPr>
          <a:xfrm>
            <a:off x="466725" y="1857375"/>
            <a:ext cx="8248650" cy="45005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31140" algn="l" rtl="0">
              <a:spcBef>
                <a:spcPts val="640"/>
              </a:spcBef>
              <a:spcAft>
                <a:spcPts val="0"/>
              </a:spcAft>
              <a:buClr>
                <a:srgbClr val="6A3F7B"/>
              </a:buClr>
              <a:buSzPct val="55000"/>
              <a:buFont typeface="Noto Sans Symbols"/>
              <a:buChar char="•"/>
              <a:defRPr sz="32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742950" marR="0" lvl="1" indent="-1968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50000"/>
              <a:buFont typeface="Noto Sans Symbols"/>
              <a:buChar char="■"/>
              <a:defRPr sz="28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marR="0" lvl="2" indent="-155447" algn="l" rtl="0">
              <a:spcBef>
                <a:spcPts val="480"/>
              </a:spcBef>
              <a:spcAft>
                <a:spcPts val="0"/>
              </a:spcAft>
              <a:buClr>
                <a:srgbClr val="F88941"/>
              </a:buClr>
              <a:buSzPct val="48000"/>
              <a:buFont typeface="Noto Sans Symbols"/>
              <a:buChar char="■"/>
              <a:defRPr sz="24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marR="0" lvl="3" indent="-171450" algn="l" rtl="0">
              <a:spcBef>
                <a:spcPts val="400"/>
              </a:spcBef>
              <a:spcAft>
                <a:spcPts val="0"/>
              </a:spcAft>
              <a:buClr>
                <a:srgbClr val="DEC441"/>
              </a:buClr>
              <a:buSzPct val="45000"/>
              <a:buFont typeface="Noto Sans Symbols"/>
              <a:buChar char="■"/>
              <a:defRPr sz="20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marR="0" lvl="4" indent="-177800" algn="l" rtl="0">
              <a:spcBef>
                <a:spcPts val="400"/>
              </a:spcBef>
              <a:spcAft>
                <a:spcPts val="0"/>
              </a:spcAft>
              <a:buClr>
                <a:srgbClr val="9FA500"/>
              </a:buClr>
              <a:buSzPct val="40000"/>
              <a:buFont typeface="Noto Sans Symbols"/>
              <a:buChar char="■"/>
              <a:defRPr sz="20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marR="0" lvl="5" indent="-187960" algn="l" rtl="0">
              <a:spcBef>
                <a:spcPts val="32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6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971800" marR="0" lvl="6" indent="-187960" algn="l" rtl="0">
              <a:spcBef>
                <a:spcPts val="32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6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429000" marR="0" lvl="7" indent="-193039" algn="l" rtl="0">
              <a:spcBef>
                <a:spcPts val="28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4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886200" marR="0" lvl="8" indent="-193040" algn="l" rtl="0">
              <a:spcBef>
                <a:spcPts val="280"/>
              </a:spcBef>
              <a:buClr>
                <a:schemeClr val="accent6"/>
              </a:buClr>
              <a:buSzPct val="40000"/>
              <a:buFont typeface="Noto Sans Symbols"/>
              <a:buChar char="■"/>
              <a:defRPr sz="1400" b="0" i="0" u="none" strike="noStrike" cap="none">
                <a:solidFill>
                  <a:srgbClr val="0C3F6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913" name="Shape 913"/>
          <p:cNvSpPr txBox="1">
            <a:spLocks noGrp="1"/>
          </p:cNvSpPr>
          <p:nvPr>
            <p:ph type="title"/>
          </p:nvPr>
        </p:nvSpPr>
        <p:spPr>
          <a:xfrm>
            <a:off x="457200" y="6429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14" name="Shape 914"/>
          <p:cNvSpPr txBox="1">
            <a:spLocks noGrp="1"/>
          </p:cNvSpPr>
          <p:nvPr>
            <p:ph type="dt" idx="10"/>
          </p:nvPr>
        </p:nvSpPr>
        <p:spPr>
          <a:xfrm>
            <a:off x="4471987" y="6494462"/>
            <a:ext cx="15287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5" name="Shape 915"/>
          <p:cNvSpPr txBox="1">
            <a:spLocks noGrp="1"/>
          </p:cNvSpPr>
          <p:nvPr>
            <p:ph type="ftr" idx="11"/>
          </p:nvPr>
        </p:nvSpPr>
        <p:spPr>
          <a:xfrm>
            <a:off x="6048375" y="6494462"/>
            <a:ext cx="23939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6" name="Shape 916"/>
          <p:cNvSpPr txBox="1">
            <a:spLocks noGrp="1"/>
          </p:cNvSpPr>
          <p:nvPr>
            <p:ph type="sldNum" idx="12"/>
          </p:nvPr>
        </p:nvSpPr>
        <p:spPr>
          <a:xfrm>
            <a:off x="8499475" y="6494462"/>
            <a:ext cx="6445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mbria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200" b="0" i="0" u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Shape 995"/>
          <p:cNvSpPr txBox="1">
            <a:spLocks noGrp="1"/>
          </p:cNvSpPr>
          <p:nvPr>
            <p:ph type="ctrTitle"/>
          </p:nvPr>
        </p:nvSpPr>
        <p:spPr>
          <a:xfrm>
            <a:off x="993775" y="890587"/>
            <a:ext cx="7845424" cy="20843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3FB"/>
              </a:buClr>
              <a:buSzPct val="25000"/>
              <a:buFont typeface="Constantia"/>
              <a:buNone/>
            </a:pPr>
            <a:r>
              <a:rPr lang="en-US" sz="3600" b="0" i="0" u="none" strike="noStrike" cap="none">
                <a:solidFill>
                  <a:srgbClr val="2753FB"/>
                </a:solidFill>
                <a:latin typeface="Constantia"/>
                <a:ea typeface="Constantia"/>
                <a:cs typeface="Constantia"/>
                <a:sym typeface="Constantia"/>
              </a:rPr>
              <a:t>Latin America’s Road to Independence </a:t>
            </a:r>
            <a:r>
              <a:rPr lang="en-US" sz="2520" b="0" i="0" u="none" strike="noStrike" cap="none">
                <a:solidFill>
                  <a:srgbClr val="2753FB"/>
                </a:solidFill>
                <a:latin typeface="Constantia"/>
                <a:ea typeface="Constantia"/>
                <a:cs typeface="Constantia"/>
                <a:sym typeface="Constantia"/>
              </a:rPr>
              <a:t/>
            </a:r>
            <a:br>
              <a:rPr lang="en-US" sz="2520" b="0" i="0" u="none" strike="noStrike" cap="none">
                <a:solidFill>
                  <a:srgbClr val="2753FB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520" b="0" i="0" u="none" strike="noStrike" cap="none">
                <a:solidFill>
                  <a:srgbClr val="2753FB"/>
                </a:solidFill>
                <a:latin typeface="Constantia"/>
                <a:ea typeface="Constantia"/>
                <a:cs typeface="Constantia"/>
                <a:sym typeface="Constantia"/>
              </a:rPr>
              <a:t/>
            </a:r>
            <a:br>
              <a:rPr lang="en-US" sz="2520" b="0" i="0" u="none" strike="noStrike" cap="none">
                <a:solidFill>
                  <a:srgbClr val="2753FB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endParaRPr lang="en-US" sz="2520" b="0" i="0" u="none" strike="noStrike" cap="none">
              <a:solidFill>
                <a:srgbClr val="2753FB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996" name="Shape 996" descr="index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2209800"/>
            <a:ext cx="4419599" cy="3309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Shape 1068"/>
          <p:cNvSpPr txBox="1">
            <a:spLocks noGrp="1"/>
          </p:cNvSpPr>
          <p:nvPr>
            <p:ph type="body" idx="1"/>
          </p:nvPr>
        </p:nvSpPr>
        <p:spPr>
          <a:xfrm>
            <a:off x="2590800" y="0"/>
            <a:ext cx="6553200" cy="6476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3F7B"/>
              </a:buClr>
              <a:buSzPct val="55000"/>
              <a:buFont typeface="Noto Sans Symbols"/>
              <a:buChar char="•"/>
            </a:pPr>
            <a:r>
              <a:rPr lang="en-US" sz="3200" b="0" i="0" u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Bolivar realized that the success of the revolt was dependent on the support of the mixed-race classes of Latin Americans.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6A3F7B"/>
              </a:buClr>
              <a:buSzPct val="55000"/>
              <a:buFont typeface="Noto Sans Symbols"/>
              <a:buChar char="•"/>
            </a:pPr>
            <a:r>
              <a:rPr lang="en-US" sz="3200" b="0" i="0" u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0" i="0" u="sng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He promised to fight for rights for the lower classes and to</a:t>
            </a:r>
            <a:r>
              <a:rPr lang="en-US" sz="3200" b="1" i="0" u="sng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 emancipate the slaves.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6A3F7B"/>
              </a:buClr>
              <a:buSzPct val="55000"/>
              <a:buFont typeface="Noto Sans Symbols"/>
              <a:buChar char="•"/>
            </a:pPr>
            <a:r>
              <a:rPr lang="en-US" sz="3200" b="0" i="0" u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Bolivar hoped to create a united South America modeled after the United States, but </a:t>
            </a:r>
            <a:r>
              <a:rPr lang="en-US" sz="3200" b="1" i="0" u="sng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regional animosities and geographic barriers</a:t>
            </a:r>
            <a:r>
              <a:rPr lang="en-US" sz="3200" b="0" i="0" u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 kept this from happening.</a:t>
            </a:r>
          </a:p>
        </p:txBody>
      </p:sp>
      <p:pic>
        <p:nvPicPr>
          <p:cNvPr id="1069" name="Shape 1069" descr="https://encrypted-tbn3.google.com/images?q=tbn:ANd9GcQo1HljY3_cH2LPt99oPkmU4JvkbwGpV9w1InKtKebkouldnSDmt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92475"/>
            <a:ext cx="2743199" cy="356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Shape 1070" descr="C:\Documents and Settings\004castilloi\Local Settings\Temporary Internet Files\Content.IE5\DVQF1M0R\MC900038791[1]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0500" y="457200"/>
            <a:ext cx="12827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Shape 1071" descr="C:\Documents and Settings\004castilloi\Local Settings\Temporary Internet Files\Content.IE5\LATJ2A15\MC900038803[1].wm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52400"/>
            <a:ext cx="1404936" cy="163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6" name="Shape 1076" descr="san_marti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000" y="3641725"/>
            <a:ext cx="2666999" cy="321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7" name="Shape 1077"/>
          <p:cNvSpPr txBox="1">
            <a:spLocks noGrp="1"/>
          </p:cNvSpPr>
          <p:nvPr>
            <p:ph type="title"/>
          </p:nvPr>
        </p:nvSpPr>
        <p:spPr>
          <a:xfrm>
            <a:off x="457200" y="639762"/>
            <a:ext cx="8229600" cy="13223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South America</a:t>
            </a:r>
          </a:p>
        </p:txBody>
      </p:sp>
      <p:sp>
        <p:nvSpPr>
          <p:cNvPr id="1078" name="Shape 1078"/>
          <p:cNvSpPr txBox="1">
            <a:spLocks noGrp="1"/>
          </p:cNvSpPr>
          <p:nvPr>
            <p:ph type="body" idx="1"/>
          </p:nvPr>
        </p:nvSpPr>
        <p:spPr>
          <a:xfrm>
            <a:off x="466725" y="1857375"/>
            <a:ext cx="8248650" cy="4429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0000"/>
              <a:buFont typeface="Noto Sans Symbols"/>
              <a:buChar char="■"/>
            </a:pPr>
            <a:r>
              <a:rPr lang="en-US" sz="2800" b="0" i="0" u="sng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Jose de San Martin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88941"/>
              </a:buClr>
              <a:buSzPct val="48000"/>
              <a:buFont typeface="Noto Sans Symbols"/>
              <a:buChar char="■"/>
            </a:pPr>
            <a:r>
              <a:rPr lang="en-US" sz="2400" b="0" i="0" u="sng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Spaniards</a:t>
            </a:r>
            <a:r>
              <a:rPr lang="en-US" sz="24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 should be </a:t>
            </a:r>
            <a:r>
              <a:rPr lang="en-US" sz="2400" b="0" i="0" u="sng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removed</a:t>
            </a:r>
            <a:r>
              <a:rPr lang="en-US" sz="24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 from </a:t>
            </a:r>
            <a:r>
              <a:rPr lang="en-US" sz="2400" b="0" i="0" u="sng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S. America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88941"/>
              </a:buClr>
              <a:buSzPct val="480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Started in </a:t>
            </a:r>
            <a:r>
              <a:rPr lang="en-US" sz="2400" b="0" i="0" u="sng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Argentina</a:t>
            </a:r>
            <a:r>
              <a:rPr lang="en-US" sz="24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 and then </a:t>
            </a:r>
            <a:r>
              <a:rPr lang="en-US" sz="2400" b="0" i="0" u="sng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Venezuela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EC441"/>
              </a:buClr>
              <a:buSzPct val="450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Continued on to rest of S. America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88941"/>
              </a:buClr>
              <a:buSzPct val="48000"/>
              <a:buFont typeface="Noto Sans Symbols"/>
              <a:buChar char="■"/>
            </a:pPr>
            <a:r>
              <a:rPr lang="en-US" sz="2400" b="0" i="0" u="sng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Joined with Simon Bolivar in Chile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88941"/>
              </a:buClr>
              <a:buSzPct val="50000"/>
              <a:buFont typeface="Noto Sans Symbols"/>
              <a:buChar char="■"/>
            </a:pPr>
            <a:r>
              <a:rPr lang="en-US" sz="2800" b="1" i="0" u="sng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Monroe Doctrine</a:t>
            </a:r>
            <a:r>
              <a:rPr lang="en-US" sz="2800" b="1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0" i="0" u="sng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-US" sz="28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1823)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88941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Told European powers to stay 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88941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out of the Americas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A3F7B"/>
              </a:buClr>
              <a:buSzPct val="55000"/>
              <a:buFont typeface="Noto Sans Symbols"/>
              <a:buNone/>
            </a:pPr>
            <a:endParaRPr sz="2400" b="0" i="0" u="none" strike="noStrike" cap="none">
              <a:solidFill>
                <a:srgbClr val="0C406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79" name="Shape 1079" descr="Simon_Bolivar_Statue_DC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600199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Shape 1084"/>
          <p:cNvSpPr txBox="1">
            <a:spLocks noGrp="1"/>
          </p:cNvSpPr>
          <p:nvPr>
            <p:ph type="title"/>
          </p:nvPr>
        </p:nvSpPr>
        <p:spPr>
          <a:xfrm>
            <a:off x="384175" y="225425"/>
            <a:ext cx="8229600" cy="13223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nstanti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rPr>
              <a:t>Posters	</a:t>
            </a:r>
          </a:p>
        </p:txBody>
      </p:sp>
      <p:sp>
        <p:nvSpPr>
          <p:cNvPr id="1085" name="Shape 1085"/>
          <p:cNvSpPr txBox="1">
            <a:spLocks noGrp="1"/>
          </p:cNvSpPr>
          <p:nvPr>
            <p:ph type="body" idx="1"/>
          </p:nvPr>
        </p:nvSpPr>
        <p:spPr>
          <a:xfrm>
            <a:off x="228600" y="1066800"/>
            <a:ext cx="8248650" cy="5333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3F7B"/>
              </a:buClr>
              <a:buSzPct val="55000"/>
              <a:buFont typeface="Noto Sans Symbols"/>
              <a:buChar char="•"/>
            </a:pPr>
            <a:r>
              <a:rPr lang="en-US" sz="2500" b="0" i="0" u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With your assigned group you will create a mini poster about on of the leaders of the Latin American Revolutions using your notes and the reading on your desk.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3F7B"/>
              </a:buClr>
              <a:buSzPct val="55000"/>
              <a:buFont typeface="Noto Sans Symbols"/>
              <a:buChar char="•"/>
            </a:pPr>
            <a:r>
              <a:rPr lang="en-US" sz="2500" b="0" i="0" u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You will only have </a:t>
            </a:r>
            <a:r>
              <a:rPr lang="en-US" sz="2500" b="0" i="0" u="sng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15-20 mins</a:t>
            </a:r>
            <a:r>
              <a:rPr lang="en-US" sz="2500" b="0" i="0" u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, then your group will share your poster with the class.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3F7B"/>
              </a:buClr>
              <a:buSzPct val="55000"/>
              <a:buFont typeface="Noto Sans Symbols"/>
              <a:buChar char="•"/>
            </a:pPr>
            <a:r>
              <a:rPr lang="en-US" sz="2500" b="1" i="0" u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Include the following: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50000"/>
              <a:buFont typeface="Noto Sans Symbols"/>
              <a:buChar char="■"/>
            </a:pPr>
            <a:r>
              <a:rPr lang="en-US" sz="25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Name of leader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50000"/>
              <a:buFont typeface="Noto Sans Symbols"/>
              <a:buChar char="■"/>
            </a:pPr>
            <a:r>
              <a:rPr lang="en-US" sz="25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Country/Countries they fought for/against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50000"/>
              <a:buFont typeface="Noto Sans Symbols"/>
              <a:buChar char="■"/>
            </a:pPr>
            <a:r>
              <a:rPr lang="en-US" sz="25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Grievances/complaints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50000"/>
              <a:buFont typeface="Noto Sans Symbols"/>
              <a:buChar char="■"/>
            </a:pPr>
            <a:r>
              <a:rPr lang="en-US" sz="25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Their role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50000"/>
              <a:buFont typeface="Noto Sans Symbols"/>
              <a:buChar char="■"/>
            </a:pPr>
            <a:r>
              <a:rPr lang="en-US" sz="25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Their impact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3F7B"/>
              </a:buClr>
              <a:buSzPct val="55000"/>
              <a:buFont typeface="Noto Sans Symbols"/>
              <a:buChar char="•"/>
            </a:pPr>
            <a:r>
              <a:rPr lang="en-US" sz="2500" b="0" i="0" u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As groups share you will fill in your Latin America Chart</a:t>
            </a: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6A3F7B"/>
              </a:buClr>
              <a:buSzPct val="55000"/>
              <a:buFont typeface="Noto Sans Symbols"/>
              <a:buNone/>
            </a:pPr>
            <a:endParaRPr sz="2500" b="0" i="0" u="none">
              <a:solidFill>
                <a:srgbClr val="0C406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Shape 1001"/>
          <p:cNvSpPr txBox="1">
            <a:spLocks noGrp="1"/>
          </p:cNvSpPr>
          <p:nvPr>
            <p:ph type="title"/>
          </p:nvPr>
        </p:nvSpPr>
        <p:spPr>
          <a:xfrm>
            <a:off x="457200" y="639762"/>
            <a:ext cx="8229600" cy="13223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nstanti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rPr>
              <a:t>Basic Recipe</a:t>
            </a:r>
          </a:p>
        </p:txBody>
      </p:sp>
      <p:sp>
        <p:nvSpPr>
          <p:cNvPr id="1002" name="Shape 1002"/>
          <p:cNvSpPr txBox="1">
            <a:spLocks noGrp="1"/>
          </p:cNvSpPr>
          <p:nvPr>
            <p:ph type="body" idx="1"/>
          </p:nvPr>
        </p:nvSpPr>
        <p:spPr>
          <a:xfrm>
            <a:off x="466725" y="1857375"/>
            <a:ext cx="8248650" cy="4429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3F7B"/>
              </a:buClr>
              <a:buSzPct val="55000"/>
              <a:buFont typeface="Noto Sans Symbols"/>
              <a:buChar char="•"/>
            </a:pPr>
            <a:r>
              <a:rPr lang="en-US" sz="3200" b="1" i="0" u="sng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American and French Revolution</a:t>
            </a:r>
            <a:r>
              <a:rPr lang="en-US" sz="3200" b="0" i="0" u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 spread ideas of the </a:t>
            </a:r>
            <a:r>
              <a:rPr lang="en-US" sz="3200" b="1" i="0" u="sng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Enlightenment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A3F7B"/>
              </a:buClr>
              <a:buSzPct val="55000"/>
              <a:buFont typeface="Noto Sans Symbols"/>
              <a:buChar char="•"/>
            </a:pPr>
            <a:r>
              <a:rPr lang="en-US" sz="3200" b="0" i="0" u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European powers distracted by conflict in Europe (usually caused by Napoleon)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A3F7B"/>
              </a:buClr>
              <a:buSzPct val="55000"/>
              <a:buFont typeface="Noto Sans Symbols"/>
              <a:buChar char="•"/>
            </a:pPr>
            <a:r>
              <a:rPr lang="en-US" sz="3200" b="0" i="0" u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Colonies get sick of repression, see the success of the </a:t>
            </a:r>
            <a:r>
              <a:rPr lang="en-US" sz="3200" b="1" i="0" u="sng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American and French Revolution</a:t>
            </a:r>
            <a:r>
              <a:rPr lang="en-US" sz="3200" b="0" i="0" u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 and revolt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Shape 1007"/>
          <p:cNvSpPr txBox="1">
            <a:spLocks noGrp="1"/>
          </p:cNvSpPr>
          <p:nvPr>
            <p:ph type="title"/>
          </p:nvPr>
        </p:nvSpPr>
        <p:spPr>
          <a:xfrm>
            <a:off x="384175" y="-49211"/>
            <a:ext cx="8229600" cy="14335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3FB"/>
              </a:buClr>
              <a:buSzPct val="25000"/>
              <a:buFont typeface="Constantia"/>
              <a:buNone/>
            </a:pPr>
            <a:r>
              <a:rPr lang="en-US" sz="4800" b="0" i="0" u="none" strike="noStrike" cap="none">
                <a:solidFill>
                  <a:srgbClr val="2753FB"/>
                </a:solidFill>
                <a:latin typeface="Constantia"/>
                <a:ea typeface="Constantia"/>
                <a:cs typeface="Constantia"/>
                <a:sym typeface="Constantia"/>
              </a:rPr>
              <a:t>Haiti</a:t>
            </a:r>
          </a:p>
        </p:txBody>
      </p:sp>
      <p:sp>
        <p:nvSpPr>
          <p:cNvPr id="1008" name="Shape 1008"/>
          <p:cNvSpPr txBox="1">
            <a:spLocks noGrp="1"/>
          </p:cNvSpPr>
          <p:nvPr>
            <p:ph type="body" idx="1"/>
          </p:nvPr>
        </p:nvSpPr>
        <p:spPr>
          <a:xfrm>
            <a:off x="914400" y="990600"/>
            <a:ext cx="8229600" cy="5287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3F7B"/>
              </a:buClr>
              <a:buSzPct val="54999"/>
              <a:buFont typeface="Noto Sans Symbols"/>
              <a:buChar char="•"/>
            </a:pPr>
            <a:r>
              <a:rPr lang="en-US" sz="3600" b="0" i="0" u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The French colonial government in Haiti had sent men to fight in the </a:t>
            </a:r>
            <a:r>
              <a:rPr lang="en-US" sz="3600" b="1" i="0" u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American Revolution </a:t>
            </a:r>
            <a:r>
              <a:rPr lang="en-US" sz="3600" b="0" i="0" u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and they returned with ideas about how to change Haitian society.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rgbClr val="6A3F7B"/>
              </a:buClr>
              <a:buSzPct val="54999"/>
              <a:buFont typeface="Noto Sans Symbols"/>
              <a:buNone/>
            </a:pPr>
            <a:endParaRPr sz="3600" b="0" i="0" u="none">
              <a:solidFill>
                <a:srgbClr val="0C406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09" name="Shape 1009" descr="https://encrypted-tbn1.google.com/images?q=tbn:ANd9GcSmsObLlaCGZbzVgPX1aVXABAx38OFZXLhFD8nxObvusi3hPXAbw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0" y="3733800"/>
            <a:ext cx="4921249" cy="312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Shape 1021"/>
          <p:cNvSpPr txBox="1">
            <a:spLocks noGrp="1"/>
          </p:cNvSpPr>
          <p:nvPr>
            <p:ph type="body" idx="1"/>
          </p:nvPr>
        </p:nvSpPr>
        <p:spPr>
          <a:xfrm>
            <a:off x="685800" y="838200"/>
            <a:ext cx="5867400" cy="5105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3F7B"/>
              </a:buClr>
              <a:buSzPct val="55000"/>
              <a:buFont typeface="Noto Sans Symbols"/>
              <a:buChar char="•"/>
            </a:pPr>
            <a:r>
              <a:rPr lang="en-US" sz="3000" b="0" i="0" u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During the French Revolution civil war broke out in the French Colony of Haiti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A3F7B"/>
              </a:buClr>
              <a:buSzPct val="55000"/>
              <a:buFont typeface="Noto Sans Symbols"/>
              <a:buChar char="•"/>
            </a:pPr>
            <a:r>
              <a:rPr lang="en-US" sz="3000" b="0" i="0" u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In that chaos a </a:t>
            </a:r>
            <a:r>
              <a:rPr lang="en-US" sz="3000" b="1" i="0" u="sng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slave revolt occurred in 1791</a:t>
            </a:r>
            <a:r>
              <a:rPr lang="en-US" sz="3000" b="0" i="0" u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,  and spread throughout colony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A3F7B"/>
              </a:buClr>
              <a:buSzPct val="55000"/>
              <a:buFont typeface="Noto Sans Symbols"/>
              <a:buChar char="•"/>
            </a:pPr>
            <a:r>
              <a:rPr lang="en-US" sz="3000" b="0" i="0" u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British and Spain attempted to seize colony during revolt but troops fell to yellow fever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A3F7B"/>
              </a:buClr>
              <a:buSzPct val="55000"/>
              <a:buFont typeface="Noto Sans Symbols"/>
              <a:buChar char="•"/>
            </a:pPr>
            <a:r>
              <a:rPr lang="en-US" sz="3000" b="1" i="0" u="sng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Slave revolt ended in Haitian independence from France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A3F7B"/>
              </a:buClr>
              <a:buSzPct val="55000"/>
              <a:buFont typeface="Noto Sans Symbols"/>
              <a:buChar char="•"/>
            </a:pPr>
            <a:r>
              <a:rPr lang="en-US" sz="3000" b="1" i="0" u="sng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Lead by Toussaint Louverture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A3F7B"/>
              </a:buClr>
              <a:buSzPct val="55000"/>
              <a:buFont typeface="Noto Sans Symbols"/>
              <a:buNone/>
            </a:pPr>
            <a:endParaRPr sz="3000" b="0" i="0" u="none">
              <a:solidFill>
                <a:srgbClr val="0C406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6A3F7B"/>
              </a:buClr>
              <a:buSzPct val="55000"/>
              <a:buFont typeface="Noto Sans Symbols"/>
              <a:buNone/>
            </a:pPr>
            <a:endParaRPr sz="3000" b="0" i="0" u="none">
              <a:solidFill>
                <a:srgbClr val="0C406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2" name="Shape 1022"/>
          <p:cNvSpPr txBox="1"/>
          <p:nvPr/>
        </p:nvSpPr>
        <p:spPr>
          <a:xfrm>
            <a:off x="1143000" y="228600"/>
            <a:ext cx="8001000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mbria"/>
              <a:buNone/>
            </a:pPr>
            <a:r>
              <a:rPr lang="en-US" sz="40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Haitian Revolution</a:t>
            </a:r>
          </a:p>
        </p:txBody>
      </p:sp>
      <p:pic>
        <p:nvPicPr>
          <p:cNvPr id="1023" name="Shape 10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1676400"/>
            <a:ext cx="2660649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4" name="Shape 1024"/>
          <p:cNvSpPr txBox="1"/>
          <p:nvPr/>
        </p:nvSpPr>
        <p:spPr>
          <a:xfrm>
            <a:off x="6400800" y="5257800"/>
            <a:ext cx="2514599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mbria"/>
              <a:buNone/>
            </a:pPr>
            <a:r>
              <a:rPr lang="en-US" sz="1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Toussaint Louverture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hape 1029"/>
          <p:cNvSpPr txBox="1">
            <a:spLocks noGrp="1"/>
          </p:cNvSpPr>
          <p:nvPr>
            <p:ph type="title"/>
          </p:nvPr>
        </p:nvSpPr>
        <p:spPr>
          <a:xfrm>
            <a:off x="304800" y="-6350"/>
            <a:ext cx="8229600" cy="13223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Nationalist Revolts</a:t>
            </a:r>
          </a:p>
        </p:txBody>
      </p:sp>
      <p:pic>
        <p:nvPicPr>
          <p:cNvPr id="1030" name="Shape 1030" descr="EUOPEAN-COLONIES-AMERICAS-1763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69893" r="-69894"/>
          <a:stretch/>
        </p:blipFill>
        <p:spPr>
          <a:xfrm>
            <a:off x="1676400" y="1066800"/>
            <a:ext cx="9848849" cy="5287961"/>
          </a:xfrm>
          <a:prstGeom prst="rect">
            <a:avLst/>
          </a:prstGeom>
          <a:noFill/>
          <a:ln>
            <a:noFill/>
          </a:ln>
        </p:spPr>
      </p:pic>
      <p:sp>
        <p:nvSpPr>
          <p:cNvPr id="1031" name="Shape 1031"/>
          <p:cNvSpPr txBox="1"/>
          <p:nvPr/>
        </p:nvSpPr>
        <p:spPr>
          <a:xfrm>
            <a:off x="533400" y="795337"/>
            <a:ext cx="4038599" cy="6062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63"/>
              </a:buClr>
              <a:buSzPct val="100000"/>
              <a:buFont typeface="Noto Sans Symbols"/>
              <a:buChar char="▪"/>
            </a:pPr>
            <a:r>
              <a:rPr lang="en-US" sz="3200" b="0" i="0" u="sng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Napoleon overthrew monarchies of </a:t>
            </a:r>
            <a:r>
              <a:rPr lang="en-US" sz="3200" b="1" i="0" u="sng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Spain and Portugal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63"/>
              </a:buClr>
              <a:buSzPct val="100000"/>
              <a:buFont typeface="Noto Sans Symbols"/>
              <a:buChar char="▪"/>
            </a:pPr>
            <a:r>
              <a:rPr lang="en-US" sz="3200" b="0" i="0" u="sng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Put Joseph Bonaparte (brother) on the Spanish throne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63"/>
              </a:buClr>
              <a:buSzPct val="100000"/>
              <a:buFont typeface="Noto Sans Symbols"/>
              <a:buChar char="▪"/>
            </a:pPr>
            <a:r>
              <a:rPr lang="en-US" sz="3200" b="0" i="0" u="sng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Colonists did not feel loyal to France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63"/>
              </a:buClr>
              <a:buSzPct val="100000"/>
              <a:buFont typeface="Noto Sans Symbols"/>
              <a:buChar char="▪"/>
            </a:pPr>
            <a:r>
              <a:rPr lang="en-US" sz="3200" b="0" i="0" u="sng">
                <a:solidFill>
                  <a:srgbClr val="0C406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sng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Revolutionary rulers in Latin  America revolt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sng">
              <a:solidFill>
                <a:srgbClr val="0C406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Shape 1036" descr="Spanish colonial social pyramid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0"/>
            <a:ext cx="3494086" cy="5051424"/>
          </a:xfrm>
          <a:prstGeom prst="rect">
            <a:avLst/>
          </a:prstGeom>
          <a:noFill/>
          <a:ln>
            <a:noFill/>
          </a:ln>
        </p:spPr>
      </p:pic>
      <p:sp>
        <p:nvSpPr>
          <p:cNvPr id="1037" name="Shape 1037"/>
          <p:cNvSpPr txBox="1"/>
          <p:nvPr/>
        </p:nvSpPr>
        <p:spPr>
          <a:xfrm>
            <a:off x="3810000" y="0"/>
            <a:ext cx="5334000" cy="6556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63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Spanish Colonial Latin America had a very strict social hierarchy.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63"/>
              </a:buClr>
              <a:buSzPct val="100000"/>
              <a:buFont typeface="Arial"/>
              <a:buChar char="•"/>
            </a:pPr>
            <a:r>
              <a:rPr lang="en-US" sz="2800" b="1" i="0" u="sng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Peninsulares</a:t>
            </a:r>
            <a:r>
              <a:rPr lang="en-US" sz="2800" b="0" i="0" u="sng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, people born in Spain*</a:t>
            </a:r>
            <a:r>
              <a:rPr lang="en-US" sz="2800" b="0" i="0" u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, were the only ones allowed to have positions in the colonial government.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63"/>
              </a:buClr>
              <a:buSzPct val="100000"/>
              <a:buFont typeface="Arial"/>
              <a:buChar char="•"/>
            </a:pPr>
            <a:r>
              <a:rPr lang="en-US" sz="2800" b="1" i="0" u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Creoles</a:t>
            </a:r>
            <a:r>
              <a:rPr lang="en-US" sz="2800" b="0" i="0" u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, people born in the colonies from Spanish parents, were not allowed to hold government positions.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063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Independence movements in Latin America were </a:t>
            </a:r>
            <a:r>
              <a:rPr lang="en-US" sz="2800" b="1" i="0" u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started by creoles</a:t>
            </a:r>
            <a:r>
              <a:rPr lang="en-US" sz="2800" b="0" i="0" u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0" i="0" u="sng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because they resented the political dominance of the Peninsulares.*</a:t>
            </a:r>
          </a:p>
        </p:txBody>
      </p:sp>
      <p:cxnSp>
        <p:nvCxnSpPr>
          <p:cNvPr id="1038" name="Shape 1038"/>
          <p:cNvCxnSpPr/>
          <p:nvPr/>
        </p:nvCxnSpPr>
        <p:spPr>
          <a:xfrm flipH="1">
            <a:off x="2286000" y="1295400"/>
            <a:ext cx="1600199" cy="11430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1039" name="Shape 1039"/>
          <p:cNvCxnSpPr/>
          <p:nvPr/>
        </p:nvCxnSpPr>
        <p:spPr>
          <a:xfrm flipH="1">
            <a:off x="2590799" y="2971800"/>
            <a:ext cx="1295400" cy="304799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stealth" w="lg" len="lg"/>
          </a:ln>
        </p:spPr>
      </p:cxnSp>
      <p:sp>
        <p:nvSpPr>
          <p:cNvPr id="1040" name="Shape 1040"/>
          <p:cNvSpPr txBox="1"/>
          <p:nvPr/>
        </p:nvSpPr>
        <p:spPr>
          <a:xfrm>
            <a:off x="381000" y="304800"/>
            <a:ext cx="3124199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Colonial Society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Shape 1045"/>
          <p:cNvSpPr txBox="1">
            <a:spLocks noGrp="1"/>
          </p:cNvSpPr>
          <p:nvPr>
            <p:ph type="title"/>
          </p:nvPr>
        </p:nvSpPr>
        <p:spPr>
          <a:xfrm>
            <a:off x="360362" y="-6350"/>
            <a:ext cx="8270874" cy="13223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Mexican War of Independence</a:t>
            </a:r>
          </a:p>
        </p:txBody>
      </p:sp>
      <p:sp>
        <p:nvSpPr>
          <p:cNvPr id="1046" name="Shape 1046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248650" cy="47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3F7B"/>
              </a:buClr>
              <a:buSzPct val="25000"/>
              <a:buFont typeface="Noto Sans Symbols"/>
              <a:buNone/>
            </a:pPr>
            <a:endParaRPr sz="3000" b="0" i="0" u="sng">
              <a:solidFill>
                <a:srgbClr val="0C406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A3F7B"/>
              </a:buClr>
              <a:buSzPct val="55000"/>
              <a:buFont typeface="Noto Sans Symbols"/>
              <a:buChar char="■"/>
            </a:pPr>
            <a:r>
              <a:rPr lang="en-US" sz="3000" b="0" i="0" u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Revolt led by Mexican born Spaniards and Mestizos who wanted independence from Spain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A3F7B"/>
              </a:buClr>
              <a:buSzPct val="55000"/>
              <a:buFont typeface="Noto Sans Symbols"/>
              <a:buChar char="■"/>
            </a:pPr>
            <a:r>
              <a:rPr lang="en-US" sz="3000" b="0" i="0" u="sng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Miguel Hidalgo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F88941"/>
              </a:buClr>
              <a:buSzPct val="48000"/>
              <a:buFont typeface="Noto Sans Symbols"/>
              <a:buChar char="■"/>
            </a:pPr>
            <a:r>
              <a:rPr lang="en-US" sz="2200" b="0" i="0" u="sng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-US" sz="2200" b="0" i="0" u="sng" strike="noStrike" cap="none" baseline="30000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st</a:t>
            </a:r>
            <a:r>
              <a:rPr lang="en-US" sz="2200" b="0" i="0" u="sng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 hero of Mexican Independence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F88941"/>
              </a:buClr>
              <a:buSzPct val="48000"/>
              <a:buFont typeface="Noto Sans Symbols"/>
              <a:buChar char="■"/>
            </a:pPr>
            <a:r>
              <a:rPr lang="en-US" sz="2200" b="0" i="0" u="none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September 16, 1810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F88941"/>
              </a:buClr>
              <a:buSzPct val="25000"/>
              <a:buFont typeface="Noto Sans Symbols"/>
              <a:buNone/>
            </a:pPr>
            <a:endParaRPr sz="2200" b="0" i="0" u="none" strike="noStrike" cap="none">
              <a:solidFill>
                <a:srgbClr val="0C406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A3F7B"/>
              </a:buClr>
              <a:buSzPct val="55000"/>
              <a:buFont typeface="Noto Sans Symbols"/>
              <a:buChar char="■"/>
            </a:pPr>
            <a:r>
              <a:rPr lang="en-US" sz="3000" b="0" i="0" u="sng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Agustin Iturbide 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F88941"/>
              </a:buClr>
              <a:buSzPct val="48000"/>
              <a:buFont typeface="Noto Sans Symbols"/>
              <a:buChar char="■"/>
            </a:pPr>
            <a:r>
              <a:rPr lang="en-US" sz="2200" b="0" i="0" u="sng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-US" sz="2200" b="0" i="0" u="sng" strike="noStrike" cap="none" baseline="30000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st</a:t>
            </a:r>
            <a:r>
              <a:rPr lang="en-US" sz="2200" b="0" i="0" u="sng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 Emperor of Independent Mexico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F88941"/>
              </a:buClr>
              <a:buSzPct val="48000"/>
              <a:buFont typeface="Noto Sans Symbols"/>
              <a:buChar char="■"/>
            </a:pPr>
            <a:r>
              <a:rPr lang="en-US" sz="2200" b="0" i="0" u="sng" strike="noStrike" cap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1822</a:t>
            </a:r>
          </a:p>
        </p:txBody>
      </p:sp>
      <p:pic>
        <p:nvPicPr>
          <p:cNvPr id="1047" name="Shape 1047" descr="hidal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2362200"/>
            <a:ext cx="1981199" cy="183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8" name="Shape 1048" descr="iturbid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400" y="4267200"/>
            <a:ext cx="1828800" cy="23844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9" name="Shape 1049"/>
          <p:cNvCxnSpPr/>
          <p:nvPr/>
        </p:nvCxnSpPr>
        <p:spPr>
          <a:xfrm>
            <a:off x="3733800" y="2971800"/>
            <a:ext cx="2133599" cy="152399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1050" name="Shape 1050"/>
          <p:cNvCxnSpPr/>
          <p:nvPr/>
        </p:nvCxnSpPr>
        <p:spPr>
          <a:xfrm>
            <a:off x="3581400" y="4572000"/>
            <a:ext cx="2514599" cy="152399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stealth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Shape 1055"/>
          <p:cNvSpPr txBox="1">
            <a:spLocks noGrp="1"/>
          </p:cNvSpPr>
          <p:nvPr>
            <p:ph type="title"/>
          </p:nvPr>
        </p:nvSpPr>
        <p:spPr>
          <a:xfrm>
            <a:off x="841375" y="-158750"/>
            <a:ext cx="8094662" cy="13223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3FB"/>
              </a:buClr>
              <a:buSzPct val="25000"/>
              <a:buFont typeface="Constantia"/>
              <a:buNone/>
            </a:pPr>
            <a:r>
              <a:rPr lang="en-US" sz="4400" b="0" i="0" u="none" strike="noStrike" cap="none">
                <a:solidFill>
                  <a:srgbClr val="2753FB"/>
                </a:solidFill>
                <a:latin typeface="Constantia"/>
                <a:ea typeface="Constantia"/>
                <a:cs typeface="Constantia"/>
                <a:sym typeface="Constantia"/>
              </a:rPr>
              <a:t>Latin America: Simon Bolivar</a:t>
            </a:r>
          </a:p>
        </p:txBody>
      </p:sp>
      <p:sp>
        <p:nvSpPr>
          <p:cNvPr id="1056" name="Shape 1056"/>
          <p:cNvSpPr txBox="1">
            <a:spLocks noGrp="1"/>
          </p:cNvSpPr>
          <p:nvPr>
            <p:ph type="body" idx="1"/>
          </p:nvPr>
        </p:nvSpPr>
        <p:spPr>
          <a:xfrm>
            <a:off x="1066800" y="3581400"/>
            <a:ext cx="8077199" cy="327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3F7B"/>
              </a:buClr>
              <a:buSzPct val="54999"/>
              <a:buFont typeface="Noto Sans Symbols"/>
              <a:buChar char="•"/>
            </a:pPr>
            <a:r>
              <a:rPr lang="en-US" sz="3600" b="0" i="0" u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Revolutionary leaders in Latin America, such as </a:t>
            </a:r>
            <a:r>
              <a:rPr lang="en-US" sz="3600" b="0" i="0" u="sng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Simon Bolivar </a:t>
            </a:r>
            <a:r>
              <a:rPr lang="en-US" sz="3600" b="0" i="0" u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were </a:t>
            </a:r>
            <a:r>
              <a:rPr lang="en-US" sz="3600" b="1" i="0" u="sng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inspired by </a:t>
            </a:r>
            <a:r>
              <a:rPr lang="en-US" sz="3600" b="0" i="0" u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the ideals of the </a:t>
            </a:r>
            <a:r>
              <a:rPr lang="en-US" sz="3600" b="1" i="0" u="sng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Enlightenment* and</a:t>
            </a:r>
            <a:r>
              <a:rPr lang="en-US" sz="3600" b="0" i="0" u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 the successes of the </a:t>
            </a:r>
            <a:r>
              <a:rPr lang="en-US" sz="3600" b="1" i="0" u="sng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American and French revolutions</a:t>
            </a:r>
            <a:r>
              <a:rPr lang="en-US" sz="3600" b="0" i="0" u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rgbClr val="6A3F7B"/>
              </a:buClr>
              <a:buSzPct val="54999"/>
              <a:buFont typeface="Noto Sans Symbols"/>
              <a:buNone/>
            </a:pPr>
            <a:endParaRPr sz="3600" b="0" i="0" u="none">
              <a:solidFill>
                <a:srgbClr val="0C406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57" name="Shape 1057"/>
          <p:cNvSpPr txBox="1"/>
          <p:nvPr/>
        </p:nvSpPr>
        <p:spPr>
          <a:xfrm>
            <a:off x="4267200" y="800100"/>
            <a:ext cx="4572000" cy="2797174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44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mbria"/>
              <a:buNone/>
            </a:pPr>
            <a:r>
              <a:rPr lang="en-US" sz="20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(1783-1830), was one of South America's greatest generals. His victories over the Spaniards won independence for Bolivia, Colombia, Ecuador, Peru, and Venezuela. Bolívar is called </a:t>
            </a:r>
            <a:r>
              <a:rPr lang="en-US" sz="2000" b="0" i="1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El Libertador</a:t>
            </a:r>
            <a:r>
              <a:rPr lang="en-US" sz="20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(The Liberator) and the "George Washington of South America."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58" name="Shape 1058" descr="Simón Bolív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762000"/>
            <a:ext cx="2533650" cy="285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Shape 1063"/>
          <p:cNvSpPr txBox="1">
            <a:spLocks noGrp="1"/>
          </p:cNvSpPr>
          <p:nvPr>
            <p:ph type="body" idx="1"/>
          </p:nvPr>
        </p:nvSpPr>
        <p:spPr>
          <a:xfrm>
            <a:off x="685800" y="1371600"/>
            <a:ext cx="786765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3F7B"/>
              </a:buClr>
              <a:buSzPct val="55000"/>
              <a:buFont typeface="Noto Sans Symbols"/>
              <a:buChar char="•"/>
            </a:pPr>
            <a:r>
              <a:rPr lang="en-US" sz="2800" b="0" i="1" u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Once the person Napoleon had placed in power in Latin America was dismissed Simon Bolivar was appointed governor.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A3F7B"/>
              </a:buClr>
              <a:buSzPct val="55000"/>
              <a:buFont typeface="Noto Sans Symbols"/>
              <a:buChar char="•"/>
            </a:pPr>
            <a:r>
              <a:rPr lang="en-US" sz="3200" b="0" i="0" u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Even though </a:t>
            </a:r>
            <a:r>
              <a:rPr lang="en-US" sz="3200" b="1" i="0" u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Bolivar</a:t>
            </a:r>
            <a:r>
              <a:rPr lang="en-US" sz="3200" b="0" i="0" u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 was part of the privileged creole upper class</a:t>
            </a:r>
            <a:r>
              <a:rPr lang="en-US" sz="3200" b="1" i="0" u="sng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 he declared independence from Spain.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A3F7B"/>
              </a:buClr>
              <a:buSzPct val="55000"/>
              <a:buFont typeface="Noto Sans Symbols"/>
              <a:buChar char="•"/>
            </a:pPr>
            <a:r>
              <a:rPr lang="en-US" sz="3200" b="0" i="0" u="none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Bolivar was influenced by the ideas of Rousseau and </a:t>
            </a:r>
            <a:r>
              <a:rPr lang="en-US" sz="3200" b="1" i="0" u="sng">
                <a:solidFill>
                  <a:srgbClr val="0C4063"/>
                </a:solidFill>
                <a:latin typeface="Cambria"/>
                <a:ea typeface="Cambria"/>
                <a:cs typeface="Cambria"/>
                <a:sym typeface="Cambria"/>
              </a:rPr>
              <a:t>established a national congress.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6A3F7B"/>
              </a:buClr>
              <a:buSzPct val="55000"/>
              <a:buFont typeface="Noto Sans Symbols"/>
              <a:buNone/>
            </a:pPr>
            <a:endParaRPr sz="3200" b="1" i="0" u="sng">
              <a:solidFill>
                <a:srgbClr val="0C406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ooklet">
  <a:themeElements>
    <a:clrScheme name="Brooklet">
      <a:dk1>
        <a:srgbClr val="000000"/>
      </a:dk1>
      <a:lt1>
        <a:srgbClr val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rooklet">
  <a:themeElements>
    <a:clrScheme name="Brooklet">
      <a:dk1>
        <a:srgbClr val="000000"/>
      </a:dk1>
      <a:lt1>
        <a:srgbClr val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rooklet">
  <a:themeElements>
    <a:clrScheme name="Brooklet">
      <a:dk1>
        <a:srgbClr val="000000"/>
      </a:dk1>
      <a:lt1>
        <a:srgbClr val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Brooklet">
  <a:themeElements>
    <a:clrScheme name="Brooklet">
      <a:dk1>
        <a:srgbClr val="000000"/>
      </a:dk1>
      <a:lt1>
        <a:srgbClr val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Brooklet">
  <a:themeElements>
    <a:clrScheme name="Brooklet">
      <a:dk1>
        <a:srgbClr val="000000"/>
      </a:dk1>
      <a:lt1>
        <a:srgbClr val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Brooklet">
  <a:themeElements>
    <a:clrScheme name="Brooklet">
      <a:dk1>
        <a:srgbClr val="000000"/>
      </a:dk1>
      <a:lt1>
        <a:srgbClr val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Brooklet">
  <a:themeElements>
    <a:clrScheme name="Brooklet">
      <a:dk1>
        <a:srgbClr val="000000"/>
      </a:dk1>
      <a:lt1>
        <a:srgbClr val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Brooklet">
  <a:themeElements>
    <a:clrScheme name="Brooklet">
      <a:dk1>
        <a:srgbClr val="000000"/>
      </a:dk1>
      <a:lt1>
        <a:srgbClr val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Brooklet">
  <a:themeElements>
    <a:clrScheme name="Brooklet">
      <a:dk1>
        <a:srgbClr val="000000"/>
      </a:dk1>
      <a:lt1>
        <a:srgbClr val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592</Words>
  <Application>Microsoft Office PowerPoint</Application>
  <PresentationFormat>On-screen Show (4:3)</PresentationFormat>
  <Paragraphs>62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Cambria</vt:lpstr>
      <vt:lpstr>Noto Sans Symbols</vt:lpstr>
      <vt:lpstr>Constantia</vt:lpstr>
      <vt:lpstr>Brooklet</vt:lpstr>
      <vt:lpstr>1_Brooklet</vt:lpstr>
      <vt:lpstr>2_Brooklet</vt:lpstr>
      <vt:lpstr>3_Brooklet</vt:lpstr>
      <vt:lpstr>4_Brooklet</vt:lpstr>
      <vt:lpstr>5_Brooklet</vt:lpstr>
      <vt:lpstr>6_Brooklet</vt:lpstr>
      <vt:lpstr>7_Brooklet</vt:lpstr>
      <vt:lpstr>8_Brooklet</vt:lpstr>
      <vt:lpstr>Latin America’s Road to Independence   </vt:lpstr>
      <vt:lpstr>Basic Recipe</vt:lpstr>
      <vt:lpstr>Haiti</vt:lpstr>
      <vt:lpstr>PowerPoint Presentation</vt:lpstr>
      <vt:lpstr>Nationalist Revolts</vt:lpstr>
      <vt:lpstr>PowerPoint Presentation</vt:lpstr>
      <vt:lpstr>Mexican War of Independence</vt:lpstr>
      <vt:lpstr>Latin America: Simon Bolivar</vt:lpstr>
      <vt:lpstr>PowerPoint Presentation</vt:lpstr>
      <vt:lpstr>PowerPoint Presentation</vt:lpstr>
      <vt:lpstr>South America</vt:lpstr>
      <vt:lpstr>Posters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 America’s Road to Independence</dc:title>
  <dc:creator>Tyler_Hobbs</dc:creator>
  <cp:lastModifiedBy>e135253</cp:lastModifiedBy>
  <cp:revision>2</cp:revision>
  <dcterms:modified xsi:type="dcterms:W3CDTF">2019-01-31T17:34:42Z</dcterms:modified>
</cp:coreProperties>
</file>