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6" r:id="rId2"/>
    <p:sldId id="266" r:id="rId3"/>
    <p:sldId id="275" r:id="rId4"/>
    <p:sldId id="268" r:id="rId5"/>
    <p:sldId id="269" r:id="rId6"/>
    <p:sldId id="262" r:id="rId7"/>
    <p:sldId id="276" r:id="rId8"/>
    <p:sldId id="270" r:id="rId9"/>
    <p:sldId id="272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8" autoAdjust="0"/>
    <p:restoredTop sz="94660"/>
  </p:normalViewPr>
  <p:slideViewPr>
    <p:cSldViewPr>
      <p:cViewPr varScale="1">
        <p:scale>
          <a:sx n="73" d="100"/>
          <a:sy n="73" d="100"/>
        </p:scale>
        <p:origin x="12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986CF-94DA-441E-8CD5-FAF233AE7E57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D58DD-AF5D-4583-8CFE-6110157DD9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37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D58DD-AF5D-4583-8CFE-6110157DD9B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087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D58DD-AF5D-4583-8CFE-6110157DD9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2164-CBCC-4F08-B846-F01302D86998}" type="datetimeFigureOut">
              <a:rPr lang="en-US" smtClean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374-F13B-4E3B-AFF0-30A06C30E8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3465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2164-CBCC-4F08-B846-F01302D86998}" type="datetimeFigureOut">
              <a:rPr lang="en-US" smtClean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374-F13B-4E3B-AFF0-30A06C30E8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4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2164-CBCC-4F08-B846-F01302D86998}" type="datetimeFigureOut">
              <a:rPr lang="en-US" smtClean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374-F13B-4E3B-AFF0-30A06C30E8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64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2164-CBCC-4F08-B846-F01302D86998}" type="datetimeFigureOut">
              <a:rPr lang="en-US" smtClean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374-F13B-4E3B-AFF0-30A06C30E8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59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2164-CBCC-4F08-B846-F01302D86998}" type="datetimeFigureOut">
              <a:rPr lang="en-US" smtClean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374-F13B-4E3B-AFF0-30A06C30E8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21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2164-CBCC-4F08-B846-F01302D86998}" type="datetimeFigureOut">
              <a:rPr lang="en-US" smtClean="0"/>
              <a:pPr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374-F13B-4E3B-AFF0-30A06C30E8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46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2164-CBCC-4F08-B846-F01302D86998}" type="datetimeFigureOut">
              <a:rPr lang="en-US" smtClean="0"/>
              <a:pPr/>
              <a:t>1/29/2019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374-F13B-4E3B-AFF0-30A06C30E8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29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2164-CBCC-4F08-B846-F01302D86998}" type="datetimeFigureOut">
              <a:rPr lang="en-US" smtClean="0"/>
              <a:pPr/>
              <a:t>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374-F13B-4E3B-AFF0-30A06C30E8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4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2164-CBCC-4F08-B846-F01302D86998}" type="datetimeFigureOut">
              <a:rPr lang="en-US" smtClean="0"/>
              <a:pPr/>
              <a:t>1/29/2019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374-F13B-4E3B-AFF0-30A06C30E8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962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2164-CBCC-4F08-B846-F01302D86998}" type="datetimeFigureOut">
              <a:rPr lang="en-US" smtClean="0"/>
              <a:pPr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374-F13B-4E3B-AFF0-30A06C30E8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175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2164-CBCC-4F08-B846-F01302D86998}" type="datetimeFigureOut">
              <a:rPr lang="en-US" smtClean="0"/>
              <a:pPr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374-F13B-4E3B-AFF0-30A06C30E8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5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B2164-CBCC-4F08-B846-F01302D86998}" type="datetimeFigureOut">
              <a:rPr lang="en-US" smtClean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4374-F13B-4E3B-AFF0-30A06C30E8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9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history.com/topics/napoleon/videos/the-rise-of-napole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457200"/>
            <a:ext cx="8915400" cy="22098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chemeClr val="accent1"/>
                </a:solidFill>
              </a:rPr>
              <a:t/>
            </a:r>
            <a:br>
              <a:rPr lang="en-US" sz="5400" dirty="0" smtClean="0">
                <a:solidFill>
                  <a:schemeClr val="accent1"/>
                </a:solidFill>
              </a:rPr>
            </a:br>
            <a:r>
              <a:rPr lang="en-US" sz="5400" dirty="0" smtClean="0">
                <a:solidFill>
                  <a:schemeClr val="accent1"/>
                </a:solidFill>
              </a:rPr>
              <a:t>Napoleon: Most successful military leader in Europe’s history?</a:t>
            </a:r>
            <a:endParaRPr lang="en-US" sz="5400" dirty="0">
              <a:solidFill>
                <a:schemeClr val="accent1"/>
              </a:solidFill>
            </a:endParaRPr>
          </a:p>
        </p:txBody>
      </p:sp>
      <p:pic>
        <p:nvPicPr>
          <p:cNvPr id="8194" name="Picture 2" descr="http://www.waterloo1815.de/Bilder/napoleon_el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667000"/>
            <a:ext cx="3505200" cy="3505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1026" name="Picture 2" descr="Image result for napole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617239"/>
            <a:ext cx="3048000" cy="36021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981200" y="-75714"/>
            <a:ext cx="8229600" cy="1143000"/>
          </a:xfrm>
        </p:spPr>
        <p:txBody>
          <a:bodyPr>
            <a:normAutofit/>
          </a:bodyPr>
          <a:lstStyle/>
          <a:p>
            <a:pPr marL="24161750" indent="-2416175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Congress of Vienna (1815)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55574" y="914400"/>
            <a:ext cx="8988425" cy="5495925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en-US" altLang="en-US" sz="2600" u="sng" dirty="0" smtClean="0">
                <a:latin typeface="+mj-lt"/>
              </a:rPr>
              <a:t>Meeting to restore the balance of power between European countries after Napoleon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600" u="sng" dirty="0" smtClean="0">
                <a:latin typeface="+mj-lt"/>
              </a:rPr>
              <a:t>Goals: Restore monarchies to power, </a:t>
            </a:r>
            <a:r>
              <a:rPr lang="en-US" altLang="en-US" sz="2600" dirty="0" smtClean="0">
                <a:latin typeface="+mj-lt"/>
              </a:rPr>
              <a:t>no more imperialism in Europe</a:t>
            </a:r>
          </a:p>
          <a:p>
            <a:pPr eaLnBrk="1" hangingPunct="1">
              <a:lnSpc>
                <a:spcPct val="70000"/>
              </a:lnSpc>
            </a:pPr>
            <a:endParaRPr lang="en-US" altLang="en-US" sz="2600" dirty="0" smtClean="0">
              <a:latin typeface="+mj-lt"/>
            </a:endParaRPr>
          </a:p>
        </p:txBody>
      </p:sp>
      <p:pic>
        <p:nvPicPr>
          <p:cNvPr id="2050" name="Picture 2" descr="Image result for congress of vienna map before and af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5718175" cy="42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80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947" y="-515149"/>
            <a:ext cx="7290054" cy="149961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Napoleon: Who Was He?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64972" y="592184"/>
            <a:ext cx="7455027" cy="452628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Attended military school starting at age 9, successful military leader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1799</a:t>
            </a:r>
            <a:r>
              <a:rPr lang="en-US" altLang="en-US" sz="2400" dirty="0"/>
              <a:t>: After the Reign of Terror</a:t>
            </a:r>
            <a:r>
              <a:rPr lang="en-US" altLang="en-US" sz="2400" u="sng" dirty="0"/>
              <a:t> Napoleon staged a coup </a:t>
            </a:r>
            <a:r>
              <a:rPr lang="en-US" altLang="en-US" sz="2400" u="sng" dirty="0" err="1" smtClean="0"/>
              <a:t>d’etat</a:t>
            </a:r>
            <a:r>
              <a:rPr lang="en-US" altLang="en-US" sz="2400" u="sng" dirty="0" smtClean="0"/>
              <a:t>* </a:t>
            </a:r>
            <a:r>
              <a:rPr lang="en-US" altLang="en-US" sz="2400" u="sng" dirty="0"/>
              <a:t>&amp; took control of the French </a:t>
            </a:r>
            <a:r>
              <a:rPr lang="en-US" altLang="en-US" sz="2400" u="sng" dirty="0" smtClean="0"/>
              <a:t>government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u="sng" dirty="0" smtClean="0"/>
              <a:t>Emperor </a:t>
            </a:r>
            <a:r>
              <a:rPr lang="en-US" altLang="en-US" sz="2400" dirty="0" smtClean="0"/>
              <a:t>1804-1814 (&amp; in 1815 too)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u="sng" dirty="0"/>
              <a:t> </a:t>
            </a:r>
            <a:r>
              <a:rPr lang="en-US" altLang="en-US" sz="2400" u="sng" dirty="0" smtClean="0"/>
              <a:t>Reduced citizens rights &amp; promised to provide </a:t>
            </a:r>
            <a:r>
              <a:rPr lang="en-US" altLang="en-US" sz="2400" u="sng" dirty="0"/>
              <a:t>stability after the chaos </a:t>
            </a:r>
            <a:r>
              <a:rPr lang="en-US" altLang="en-US" sz="2400" dirty="0"/>
              <a:t>of the revolution &amp; Reign of </a:t>
            </a:r>
            <a:r>
              <a:rPr lang="en-US" altLang="en-US" sz="2400" dirty="0" smtClean="0"/>
              <a:t>Terror </a:t>
            </a:r>
            <a:r>
              <a:rPr lang="en-US" altLang="en-US" sz="2400" u="sng" dirty="0" smtClean="0"/>
              <a:t>and defeat </a:t>
            </a:r>
            <a:r>
              <a:rPr lang="en-US" altLang="en-US" sz="2400" u="sng" dirty="0"/>
              <a:t>France’s </a:t>
            </a:r>
            <a:r>
              <a:rPr lang="en-US" altLang="en-US" sz="2400" u="sng" dirty="0" smtClean="0"/>
              <a:t>enemies</a:t>
            </a:r>
            <a:endParaRPr lang="en-US" altLang="en-US" sz="2400" u="sng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Recognized as one of the </a:t>
            </a:r>
            <a:r>
              <a:rPr lang="en-US" altLang="en-US" sz="2400" u="sng" dirty="0" smtClean="0"/>
              <a:t>greatest military commander</a:t>
            </a:r>
            <a:r>
              <a:rPr lang="en-US" altLang="en-US" sz="2400" dirty="0" smtClean="0"/>
              <a:t>s of all time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Conquered most of Europe through the Napoleonic Wars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dirty="0" smtClean="0">
                <a:hlinkClick r:id="rId2"/>
              </a:rPr>
              <a:t>Clip </a:t>
            </a: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400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400" b="1" dirty="0" smtClean="0"/>
          </a:p>
        </p:txBody>
      </p:sp>
      <p:pic>
        <p:nvPicPr>
          <p:cNvPr id="4" name="Picture 2" descr="http://t3.gstatic.com/images?q=tbn:ANd9GcQMtJlMZE_wiCfAyB2HLfPb6Oo0DlL-d0_2fTP9aCcZxyLhUYVxD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426" y="57814"/>
            <a:ext cx="1551888" cy="2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napole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662" y="5081974"/>
            <a:ext cx="2516629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apole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16" y="5385186"/>
            <a:ext cx="2446770" cy="13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rance world ma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984" y="5118464"/>
            <a:ext cx="301798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4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mage result for napoleonic w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9496425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76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978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Napoleon’s Accomplishments </a:t>
            </a:r>
            <a:endParaRPr lang="en-US" b="1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6247010" cy="444007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500" dirty="0" smtClean="0">
                <a:latin typeface="+mj-lt"/>
                <a:cs typeface="BrowalliaUPC" panose="020B0604020202020204" pitchFamily="34" charset="-34"/>
              </a:rPr>
              <a:t>In 10 years, </a:t>
            </a:r>
            <a:r>
              <a:rPr lang="en-US" altLang="en-US" sz="2500" u="sng" dirty="0" smtClean="0">
                <a:latin typeface="+mj-lt"/>
                <a:cs typeface="BrowalliaUPC" panose="020B0604020202020204" pitchFamily="34" charset="-34"/>
              </a:rPr>
              <a:t>Napoleon conquered &amp; ruled much of Europe </a:t>
            </a:r>
            <a:r>
              <a:rPr lang="en-US" altLang="en-US" sz="2500" dirty="0" smtClean="0">
                <a:latin typeface="+mj-lt"/>
                <a:cs typeface="BrowalliaUPC" panose="020B0604020202020204" pitchFamily="34" charset="-34"/>
              </a:rPr>
              <a:t>including Austria, Prussia, Spain, Portugal, and some kingdoms in Italy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500" dirty="0" smtClean="0">
                <a:latin typeface="+mj-lt"/>
                <a:cs typeface="BrowalliaUPC" panose="020B0604020202020204" pitchFamily="34" charset="-34"/>
              </a:rPr>
              <a:t>He </a:t>
            </a:r>
            <a:r>
              <a:rPr lang="en-US" altLang="en-US" sz="2500" u="sng" dirty="0" smtClean="0">
                <a:latin typeface="+mj-lt"/>
                <a:cs typeface="BrowalliaUPC" panose="020B0604020202020204" pitchFamily="34" charset="-34"/>
              </a:rPr>
              <a:t>spread revolutionary ideas by writing constitutions for the countries he conquered.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500" dirty="0" smtClean="0">
                <a:latin typeface="+mj-lt"/>
                <a:cs typeface="BrowalliaUPC" panose="020B0604020202020204" pitchFamily="34" charset="-34"/>
              </a:rPr>
              <a:t>Lost one major battle: Battle of Trafalgar (1805). Unable to defeat the British due to their naval strength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500" dirty="0" smtClean="0">
                <a:latin typeface="+mj-lt"/>
                <a:cs typeface="BrowalliaUPC" panose="020B0604020202020204" pitchFamily="34" charset="-34"/>
              </a:rPr>
              <a:t>Continental System: blockaded Great Britain – outlawed trade with the British Isles</a:t>
            </a:r>
          </a:p>
        </p:txBody>
      </p:sp>
      <p:pic>
        <p:nvPicPr>
          <p:cNvPr id="6" name="Picture 2" descr="Image result for napole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410" y="228600"/>
            <a:ext cx="2592190" cy="30634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napole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40" y="3505200"/>
            <a:ext cx="2515990" cy="406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8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Napoleon’s Empire</a:t>
            </a:r>
            <a:endParaRPr lang="en-US" dirty="0"/>
          </a:p>
        </p:txBody>
      </p:sp>
      <p:pic>
        <p:nvPicPr>
          <p:cNvPr id="12291" name="Content Placeholder 3" descr="ImageReader.aspx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17" r="-30717"/>
          <a:stretch>
            <a:fillRect/>
          </a:stretch>
        </p:blipFill>
        <p:spPr>
          <a:xfrm>
            <a:off x="-1219200" y="838200"/>
            <a:ext cx="11212513" cy="6019800"/>
          </a:xfrm>
        </p:spPr>
      </p:pic>
    </p:spTree>
    <p:extLst>
      <p:ext uri="{BB962C8B-B14F-4D97-AF65-F5344CB8AC3E}">
        <p14:creationId xmlns:p14="http://schemas.microsoft.com/office/powerpoint/2010/main" val="23003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upload.wikimedia.org/wikipedia/commons/c/cc/Napoleons_retreat_from_mosc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662735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0" y="-303925"/>
            <a:ext cx="7290054" cy="1499616"/>
          </a:xfrm>
        </p:spPr>
        <p:txBody>
          <a:bodyPr/>
          <a:lstStyle/>
          <a:p>
            <a:r>
              <a:rPr lang="en-US" b="1" dirty="0" smtClean="0"/>
              <a:t>Napoleon’s Demise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44" y="717830"/>
            <a:ext cx="9006414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600" u="sng" dirty="0" smtClean="0">
                <a:latin typeface="+mj-lt"/>
                <a:cs typeface="BrowalliaUPC" panose="020B0604020202020204" pitchFamily="34" charset="-34"/>
              </a:rPr>
              <a:t>Disastrous mistake</a:t>
            </a:r>
            <a:r>
              <a:rPr lang="en-US" altLang="en-US" sz="2600" u="sng" dirty="0">
                <a:latin typeface="+mj-lt"/>
                <a:cs typeface="BrowalliaUPC" panose="020B0604020202020204" pitchFamily="34" charset="-34"/>
              </a:rPr>
              <a:t>: Invasion of Russia </a:t>
            </a:r>
            <a:r>
              <a:rPr lang="en-US" altLang="en-US" sz="2600" dirty="0">
                <a:latin typeface="+mj-lt"/>
                <a:cs typeface="BrowalliaUPC" panose="020B0604020202020204" pitchFamily="34" charset="-34"/>
              </a:rPr>
              <a:t>(1812). </a:t>
            </a:r>
            <a:endParaRPr lang="en-US" altLang="en-US" sz="2600" dirty="0" smtClean="0">
              <a:latin typeface="+mj-lt"/>
              <a:cs typeface="BrowalliaUPC" panose="020B0604020202020204" pitchFamily="34" charset="-34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300" dirty="0" smtClean="0">
                <a:latin typeface="+mj-lt"/>
                <a:cs typeface="BrowalliaUPC" panose="020B0604020202020204" pitchFamily="34" charset="-34"/>
              </a:rPr>
              <a:t>Russian </a:t>
            </a:r>
            <a:r>
              <a:rPr lang="en-US" altLang="en-US" sz="2300" dirty="0">
                <a:latin typeface="+mj-lt"/>
                <a:cs typeface="BrowalliaUPC" panose="020B0604020202020204" pitchFamily="34" charset="-34"/>
              </a:rPr>
              <a:t>czar Alexander I continued </a:t>
            </a:r>
            <a:r>
              <a:rPr lang="en-US" altLang="en-US" sz="2300" dirty="0" smtClean="0">
                <a:latin typeface="+mj-lt"/>
                <a:cs typeface="BrowalliaUPC" panose="020B0604020202020204" pitchFamily="34" charset="-34"/>
              </a:rPr>
              <a:t>selling grain </a:t>
            </a:r>
            <a:r>
              <a:rPr lang="en-US" altLang="en-US" sz="2300" dirty="0">
                <a:latin typeface="+mj-lt"/>
                <a:cs typeface="BrowalliaUPC" panose="020B0604020202020204" pitchFamily="34" charset="-34"/>
              </a:rPr>
              <a:t>to Britain so Napoleon &amp; his Grand Army (</a:t>
            </a:r>
            <a:r>
              <a:rPr lang="en-US" altLang="en-US" sz="2300" dirty="0" smtClean="0">
                <a:latin typeface="+mj-lt"/>
                <a:cs typeface="BrowalliaUPC" panose="020B0604020202020204" pitchFamily="34" charset="-34"/>
              </a:rPr>
              <a:t>420,000+ </a:t>
            </a:r>
            <a:r>
              <a:rPr lang="en-US" altLang="en-US" sz="2300" dirty="0">
                <a:latin typeface="+mj-lt"/>
                <a:cs typeface="BrowalliaUPC" panose="020B0604020202020204" pitchFamily="34" charset="-34"/>
              </a:rPr>
              <a:t>soldiers!) </a:t>
            </a:r>
            <a:r>
              <a:rPr lang="en-US" altLang="en-US" sz="2300" dirty="0" smtClean="0">
                <a:latin typeface="+mj-lt"/>
                <a:cs typeface="BrowalliaUPC" panose="020B0604020202020204" pitchFamily="34" charset="-34"/>
              </a:rPr>
              <a:t>invaded Russia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600" dirty="0" smtClean="0">
                <a:latin typeface="+mj-lt"/>
                <a:cs typeface="BrowalliaUPC" panose="020B0604020202020204" pitchFamily="34" charset="-34"/>
              </a:rPr>
              <a:t> “Scorched Earth” policy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600" dirty="0" smtClean="0">
                <a:latin typeface="+mj-lt"/>
                <a:cs typeface="BrowalliaUPC" panose="020B0604020202020204" pitchFamily="34" charset="-34"/>
              </a:rPr>
              <a:t>Defeated again in 1813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600" dirty="0" smtClean="0">
                <a:latin typeface="+mj-lt"/>
                <a:cs typeface="BrowalliaUPC" panose="020B0604020202020204" pitchFamily="34" charset="-34"/>
              </a:rPr>
              <a:t>French leaders exiled Napoleon to the island of Elba  &amp; restored the monarchy (temporarily)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600" dirty="0" smtClean="0">
                <a:latin typeface="+mj-lt"/>
                <a:cs typeface="BrowalliaUPC" panose="020B0604020202020204" pitchFamily="34" charset="-34"/>
              </a:rPr>
              <a:t>Napoleon escaped from Elba, regained support, and</a:t>
            </a:r>
          </a:p>
          <a:p>
            <a:pPr marL="0" indent="0">
              <a:buNone/>
            </a:pPr>
            <a:r>
              <a:rPr lang="en-US" altLang="en-US" sz="2600" dirty="0" smtClean="0">
                <a:latin typeface="+mj-lt"/>
                <a:cs typeface="BrowalliaUPC" panose="020B0604020202020204" pitchFamily="34" charset="-34"/>
              </a:rPr>
              <a:t>became emperor again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600" u="sng" dirty="0" smtClean="0">
                <a:latin typeface="+mj-lt"/>
                <a:cs typeface="BrowalliaUPC" panose="020B0604020202020204" pitchFamily="34" charset="-34"/>
              </a:rPr>
              <a:t>Final defeat: Battle of Waterloo </a:t>
            </a:r>
            <a:r>
              <a:rPr lang="en-US" altLang="en-US" sz="2600" dirty="0" smtClean="0">
                <a:latin typeface="+mj-lt"/>
                <a:cs typeface="BrowalliaUPC" panose="020B0604020202020204" pitchFamily="34" charset="-34"/>
              </a:rPr>
              <a:t>in June 1815 &amp; </a:t>
            </a:r>
          </a:p>
          <a:p>
            <a:pPr marL="0" indent="0">
              <a:buNone/>
            </a:pPr>
            <a:r>
              <a:rPr lang="en-US" altLang="en-US" sz="2600" dirty="0" smtClean="0">
                <a:latin typeface="+mj-lt"/>
                <a:cs typeface="BrowalliaUPC" panose="020B0604020202020204" pitchFamily="34" charset="-34"/>
              </a:rPr>
              <a:t>exiled again, dying after 6 years.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600" dirty="0" smtClean="0">
              <a:latin typeface="+mj-lt"/>
              <a:cs typeface="BrowalliaUPC" panose="020B0604020202020204" pitchFamily="34" charset="-34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en-US" sz="2600" dirty="0">
              <a:latin typeface="+mj-lt"/>
              <a:cs typeface="BrowalliaUPC" panose="020B0604020202020204" pitchFamily="34" charset="-34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600" dirty="0">
              <a:latin typeface="+mj-lt"/>
            </a:endParaRPr>
          </a:p>
        </p:txBody>
      </p:sp>
      <p:pic>
        <p:nvPicPr>
          <p:cNvPr id="5" name="Picture 4" descr="http://upload.wikimedia.org/wikipedia/commons/7/71/Napoleon_sainthele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5075371"/>
            <a:ext cx="2444858" cy="17826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857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Napoleon’s Legacy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28600" y="863814"/>
            <a:ext cx="8686800" cy="4800600"/>
          </a:xfrm>
        </p:spPr>
        <p:txBody>
          <a:bodyPr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600" u="sng" dirty="0" smtClean="0">
                <a:latin typeface="+mj-lt"/>
                <a:cs typeface="Times New Roman" panose="02020603050405020304" pitchFamily="18" charset="0"/>
              </a:rPr>
              <a:t>Napoleonic Wars weakened Spain &amp; Portugal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200" u="sng" dirty="0" smtClean="0">
                <a:latin typeface="+mj-lt"/>
                <a:cs typeface="Times New Roman" panose="02020603050405020304" pitchFamily="18" charset="0"/>
              </a:rPr>
              <a:t> enabled Latin Americans to success revolt &amp; gain independence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600" dirty="0" smtClean="0">
                <a:latin typeface="+mj-lt"/>
                <a:cs typeface="Times New Roman" panose="02020603050405020304" pitchFamily="18" charset="0"/>
              </a:rPr>
              <a:t>Spread Enlightenment influences</a:t>
            </a:r>
            <a:endParaRPr lang="en-US" altLang="en-US" sz="2600" dirty="0">
              <a:latin typeface="+mj-lt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600" dirty="0" smtClean="0">
                <a:latin typeface="+mj-lt"/>
                <a:cs typeface="Times New Roman" panose="02020603050405020304" pitchFamily="18" charset="0"/>
              </a:rPr>
              <a:t>Napoleonic Code: abolished privileges based on birth, promoted religious tolerance, and stated government jobs should go to the most qualified in France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600" dirty="0" smtClean="0">
                <a:latin typeface="+mj-lt"/>
                <a:cs typeface="Times New Roman" panose="02020603050405020304" pitchFamily="18" charset="0"/>
              </a:rPr>
              <a:t>Continued rivalry between British and French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600" dirty="0" smtClean="0">
                <a:latin typeface="+mj-lt"/>
                <a:cs typeface="Times New Roman" panose="02020603050405020304" pitchFamily="18" charset="0"/>
              </a:rPr>
              <a:t>Sale of Louisiana Purchase to the US</a:t>
            </a:r>
          </a:p>
          <a:p>
            <a:pPr marL="960120" lvl="1" indent="-4572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600" dirty="0" smtClean="0">
                <a:latin typeface="+mj-lt"/>
                <a:cs typeface="Times New Roman" panose="02020603050405020304" pitchFamily="18" charset="0"/>
              </a:rPr>
              <a:t>Far more land to USA!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altLang="en-US" sz="2600" dirty="0" smtClean="0">
              <a:latin typeface="+mj-lt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altLang="en-US" sz="2600" dirty="0" smtClean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arc de triomp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454" y="4625415"/>
            <a:ext cx="3232442" cy="207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louisiana purcha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257800"/>
            <a:ext cx="2514600" cy="149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61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34119"/>
            <a:ext cx="9296400" cy="402336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accent1"/>
                </a:solidFill>
              </a:rPr>
              <a:t>Comedic map of Europe (1870) where </a:t>
            </a:r>
            <a:r>
              <a:rPr lang="en-US" sz="2600" dirty="0">
                <a:solidFill>
                  <a:schemeClr val="accent1"/>
                </a:solidFill>
              </a:rPr>
              <a:t>each country was represented by a caricature of its national ‘persona’.</a:t>
            </a:r>
          </a:p>
        </p:txBody>
      </p:sp>
      <p:pic>
        <p:nvPicPr>
          <p:cNvPr id="4" name="Picture 7" descr="http://strangemaps.files.wordpress.com/2007/12/imagen1-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194" y="843534"/>
            <a:ext cx="9373194" cy="601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4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1496</TotalTime>
  <Words>370</Words>
  <Application>Microsoft Office PowerPoint</Application>
  <PresentationFormat>On-screen Show (4:3)</PresentationFormat>
  <Paragraphs>40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Aharoni</vt:lpstr>
      <vt:lpstr>Arial</vt:lpstr>
      <vt:lpstr>BrowalliaUPC</vt:lpstr>
      <vt:lpstr>Calibri</vt:lpstr>
      <vt:lpstr>Calibri Light</vt:lpstr>
      <vt:lpstr>Times New Roman</vt:lpstr>
      <vt:lpstr>Wingdings</vt:lpstr>
      <vt:lpstr>Office Theme</vt:lpstr>
      <vt:lpstr> Napoleon: Most successful military leader in Europe’s history?</vt:lpstr>
      <vt:lpstr>Napoleon: Who Was He?</vt:lpstr>
      <vt:lpstr>PowerPoint Presentation</vt:lpstr>
      <vt:lpstr>Napoleon’s Accomplishments </vt:lpstr>
      <vt:lpstr>Napoleon’s Empire</vt:lpstr>
      <vt:lpstr>PowerPoint Presentation</vt:lpstr>
      <vt:lpstr>Napoleon’s Demise </vt:lpstr>
      <vt:lpstr>Napoleon’s Legacy</vt:lpstr>
      <vt:lpstr>PowerPoint Presentation</vt:lpstr>
      <vt:lpstr>Congress of Vienna (1815)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End of Napoleon’s Rule</dc:title>
  <dc:creator>Cait</dc:creator>
  <cp:lastModifiedBy>e135253</cp:lastModifiedBy>
  <cp:revision>62</cp:revision>
  <dcterms:created xsi:type="dcterms:W3CDTF">2013-10-15T22:54:47Z</dcterms:created>
  <dcterms:modified xsi:type="dcterms:W3CDTF">2019-01-29T17:32:00Z</dcterms:modified>
</cp:coreProperties>
</file>