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7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0289EE-E43F-484A-BC26-28A4C202A91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C472DA-5344-4E6C-9693-4A6EE8DAF2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89EE-E43F-484A-BC26-28A4C202A91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72DA-5344-4E6C-9693-4A6EE8DAF2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0289EE-E43F-484A-BC26-28A4C202A91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4C472DA-5344-4E6C-9693-4A6EE8DAF2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89EE-E43F-484A-BC26-28A4C202A91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C472DA-5344-4E6C-9693-4A6EE8DAF2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89EE-E43F-484A-BC26-28A4C202A91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4C472DA-5344-4E6C-9693-4A6EE8DAF29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0289EE-E43F-484A-BC26-28A4C202A91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C472DA-5344-4E6C-9693-4A6EE8DAF2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0289EE-E43F-484A-BC26-28A4C202A91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C472DA-5344-4E6C-9693-4A6EE8DAF29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89EE-E43F-484A-BC26-28A4C202A91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C472DA-5344-4E6C-9693-4A6EE8DAF2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89EE-E43F-484A-BC26-28A4C202A91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C472DA-5344-4E6C-9693-4A6EE8DAF2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89EE-E43F-484A-BC26-28A4C202A91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C472DA-5344-4E6C-9693-4A6EE8DAF2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0289EE-E43F-484A-BC26-28A4C202A91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4C472DA-5344-4E6C-9693-4A6EE8DAF29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0289EE-E43F-484A-BC26-28A4C202A91D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C472DA-5344-4E6C-9693-4A6EE8DAF2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English Civil War and the Glorious Revolution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1688 - Glorious Revolution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43649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avoid the issues they had during the civil war, the </a:t>
            </a:r>
            <a:r>
              <a:rPr lang="en-US" u="sng" dirty="0" smtClean="0"/>
              <a:t>English</a:t>
            </a:r>
            <a:r>
              <a:rPr lang="en-US" dirty="0" smtClean="0"/>
              <a:t> decided to </a:t>
            </a:r>
            <a:r>
              <a:rPr lang="en-US" u="sng" dirty="0" smtClean="0"/>
              <a:t>invite James’ older daughter, Mary, and her husband, William, (both protestant) to be the queen and king of England. </a:t>
            </a:r>
          </a:p>
          <a:p>
            <a:r>
              <a:rPr lang="en-US" dirty="0" smtClean="0"/>
              <a:t>They accepted (it was glorious) and </a:t>
            </a:r>
            <a:r>
              <a:rPr lang="en-US" u="sng" dirty="0" smtClean="0"/>
              <a:t>James fled to France. </a:t>
            </a:r>
            <a:endParaRPr lang="en-US" u="sng" dirty="0"/>
          </a:p>
        </p:txBody>
      </p:sp>
      <p:pic>
        <p:nvPicPr>
          <p:cNvPr id="4098" name="Picture 2" descr="https://artemisiasroyalden.files.wordpress.com/2013/02/1-william-mar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185" y="2286000"/>
            <a:ext cx="3887568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26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1689 – English Bill of Rights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Parliament was finally in charge and to make sure that the monarch in England never tried to over power them again, they had </a:t>
            </a:r>
            <a:r>
              <a:rPr lang="en-US" u="sng" dirty="0" smtClean="0"/>
              <a:t>William and Mary sign the English Bill of Rights</a:t>
            </a:r>
          </a:p>
          <a:p>
            <a:r>
              <a:rPr lang="en-US" dirty="0" smtClean="0"/>
              <a:t>Power was transferred to Parliament and English will from here on remain a </a:t>
            </a:r>
            <a:r>
              <a:rPr lang="en-US" u="sng" dirty="0" smtClean="0"/>
              <a:t>Constitutional Monarchy. </a:t>
            </a:r>
            <a:endParaRPr lang="en-US" u="sng" dirty="0"/>
          </a:p>
        </p:txBody>
      </p:sp>
      <p:pic>
        <p:nvPicPr>
          <p:cNvPr id="3074" name="Picture 2" descr="http://s3.thingpic.com/images/n6/BQv4hmPXBvp88fxG1ZVkL5T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495800"/>
            <a:ext cx="4267200" cy="234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41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1603 – King James I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After Queen Elizabeth’s death, her cousin the King of Scotland, becomes the King of England</a:t>
            </a:r>
          </a:p>
          <a:p>
            <a:r>
              <a:rPr lang="en-US" dirty="0" smtClean="0"/>
              <a:t>Enter King James I</a:t>
            </a:r>
          </a:p>
          <a:p>
            <a:r>
              <a:rPr lang="en-US" u="sng" dirty="0" smtClean="0"/>
              <a:t>King James Raises taxes and this make Parliament very angry</a:t>
            </a:r>
            <a:r>
              <a:rPr lang="en-US" dirty="0" smtClean="0"/>
              <a:t>…</a:t>
            </a:r>
          </a:p>
        </p:txBody>
      </p:sp>
      <p:pic>
        <p:nvPicPr>
          <p:cNvPr id="1026" name="Picture 2" descr="https://upload.wikimedia.org/wikipedia/commons/b/b0/King_James_I_of_England_and_VI_of_Scotland_by_John_De_Critz_the_El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311" y="-3412"/>
            <a:ext cx="2152179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web-cdn.magnoliasoft.net/bridgeman/supersize/bal1619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922" y="2743200"/>
            <a:ext cx="422030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75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1625 – King Charles I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81400" y="1600200"/>
            <a:ext cx="5105400" cy="4525963"/>
          </a:xfrm>
        </p:spPr>
        <p:txBody>
          <a:bodyPr/>
          <a:lstStyle/>
          <a:p>
            <a:r>
              <a:rPr lang="en-US" dirty="0" smtClean="0"/>
              <a:t>When James dies, his son Charles I became king.</a:t>
            </a:r>
          </a:p>
          <a:p>
            <a:r>
              <a:rPr lang="en-US" u="sng" dirty="0" smtClean="0"/>
              <a:t>Charles dissolves (breaks up) Parliament</a:t>
            </a:r>
            <a:r>
              <a:rPr lang="en-US" dirty="0" smtClean="0"/>
              <a:t> but later has to call them back because he needs money. </a:t>
            </a:r>
          </a:p>
        </p:txBody>
      </p:sp>
      <p:sp>
        <p:nvSpPr>
          <p:cNvPr id="4" name="AutoShape 6" descr="Image result for Charles I engl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Image result for Charles I engla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Image result for Charles I englan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0" y="1600200"/>
            <a:ext cx="3570514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46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Basically at this point, Parliament has had it with the King of England.</a:t>
            </a:r>
            <a:endParaRPr lang="en-US" dirty="0"/>
          </a:p>
        </p:txBody>
      </p:sp>
      <p:pic>
        <p:nvPicPr>
          <p:cNvPr id="3074" name="Picture 2" descr="http://www.historyfiles.co.uk/images/Britain/Modern/London_Parliament01_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19400"/>
            <a:ext cx="6096000" cy="4412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63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1642 – Civil War Begins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They give the King one last chance!</a:t>
            </a:r>
          </a:p>
          <a:p>
            <a:r>
              <a:rPr lang="en-US" dirty="0" smtClean="0"/>
              <a:t>Parliament agrees to help Charles if they can control the army.</a:t>
            </a:r>
          </a:p>
          <a:p>
            <a:r>
              <a:rPr lang="en-US" u="sng" dirty="0" smtClean="0"/>
              <a:t>Charles </a:t>
            </a:r>
            <a:r>
              <a:rPr lang="en-US" dirty="0" smtClean="0"/>
              <a:t>doesn't agree and instead </a:t>
            </a:r>
            <a:r>
              <a:rPr lang="en-US" u="sng" dirty="0" smtClean="0"/>
              <a:t>decides to invade Parliament.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0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1646 – Abolish Monarchy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Cavaliers (King’s troops) are successful at first but eventually, the </a:t>
            </a:r>
            <a:r>
              <a:rPr lang="en-US" u="sng" dirty="0" smtClean="0"/>
              <a:t>Roundheads (led by Oliver Cromwell) win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Charles I was beheaded in public 3 years later. </a:t>
            </a:r>
            <a:endParaRPr lang="en-US" u="sng" dirty="0"/>
          </a:p>
        </p:txBody>
      </p:sp>
      <p:pic>
        <p:nvPicPr>
          <p:cNvPr id="4098" name="Picture 2" descr="https://s3.amazonaws.com/lowres.cartoonstock.com/social-issues-execution-execute-executed-kings-monarchs-rman14836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89628"/>
            <a:ext cx="4724400" cy="426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6430370" y="3657600"/>
            <a:ext cx="2590800" cy="1295400"/>
          </a:xfrm>
          <a:prstGeom prst="wedgeRoundRectCallout">
            <a:avLst>
              <a:gd name="adj1" fmla="val -56127"/>
              <a:gd name="adj2" fmla="val 9200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sz="1600" dirty="0" smtClean="0">
                <a:solidFill>
                  <a:schemeClr val="tx1"/>
                </a:solidFill>
              </a:rPr>
              <a:t>If it makes you feel any better, this is just part of an experiment in democracy and limited government.”</a:t>
            </a:r>
          </a:p>
        </p:txBody>
      </p:sp>
    </p:spTree>
    <p:extLst>
      <p:ext uri="{BB962C8B-B14F-4D97-AF65-F5344CB8AC3E}">
        <p14:creationId xmlns:p14="http://schemas.microsoft.com/office/powerpoint/2010/main" val="272681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1653 – Lord Protector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Oliver Cromwell declares himself </a:t>
            </a:r>
            <a:r>
              <a:rPr lang="en-US" dirty="0" smtClean="0"/>
              <a:t>“Lord Protector” (which is really just a nice way to say </a:t>
            </a:r>
            <a:r>
              <a:rPr lang="en-US" u="sng" dirty="0" smtClean="0"/>
              <a:t>military dictator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 descr="http://news.bbcimg.co.uk/media/images/63634000/jpg/_63634511_512430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00400"/>
            <a:ext cx="7577666" cy="426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10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1660 - Restoration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Oliver Cromwell dies, his son tries to keep power but is unsuccessful.</a:t>
            </a:r>
          </a:p>
          <a:p>
            <a:r>
              <a:rPr lang="en-US" dirty="0" smtClean="0"/>
              <a:t>Many of Cromwell’s policies were very unpopular (who doesn’t want to celebrate Christmas??)</a:t>
            </a:r>
          </a:p>
          <a:p>
            <a:r>
              <a:rPr lang="en-US" u="sng" dirty="0" smtClean="0"/>
              <a:t>England decides to bring back the king and they ask King Charles in Scotland to be king.</a:t>
            </a:r>
            <a:endParaRPr lang="en-US" u="sng" dirty="0"/>
          </a:p>
        </p:txBody>
      </p:sp>
      <p:sp>
        <p:nvSpPr>
          <p:cNvPr id="4" name="Oval Callout 3"/>
          <p:cNvSpPr/>
          <p:nvPr/>
        </p:nvSpPr>
        <p:spPr>
          <a:xfrm>
            <a:off x="914400" y="4800600"/>
            <a:ext cx="3962400" cy="1600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Sorry for beheading you dad Charles, but will you be king please??</a:t>
            </a:r>
            <a:endParaRPr lang="en-US" sz="2000" b="1" dirty="0"/>
          </a:p>
        </p:txBody>
      </p:sp>
      <p:sp>
        <p:nvSpPr>
          <p:cNvPr id="5" name="Oval Callout 4"/>
          <p:cNvSpPr/>
          <p:nvPr/>
        </p:nvSpPr>
        <p:spPr>
          <a:xfrm>
            <a:off x="5943600" y="5105400"/>
            <a:ext cx="2590800" cy="1295400"/>
          </a:xfrm>
          <a:prstGeom prst="wedgeEllipseCallout">
            <a:avLst>
              <a:gd name="adj1" fmla="val 43434"/>
              <a:gd name="adj2" fmla="val 5512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Sure!!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2747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1685 – James II King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Charles II </a:t>
            </a:r>
            <a:r>
              <a:rPr lang="en-US" dirty="0" smtClean="0"/>
              <a:t>dies without a legitimate heir so his </a:t>
            </a:r>
            <a:r>
              <a:rPr lang="en-US" u="sng" dirty="0" smtClean="0"/>
              <a:t>brother, James, becomes king.</a:t>
            </a:r>
          </a:p>
          <a:p>
            <a:r>
              <a:rPr lang="en-US" dirty="0" smtClean="0"/>
              <a:t>The only problem with James is that he has done the unforgivable…. </a:t>
            </a:r>
            <a:r>
              <a:rPr lang="en-US" u="sng" dirty="0" smtClean="0"/>
              <a:t>He has married… a CATHOLIC</a:t>
            </a:r>
            <a:r>
              <a:rPr lang="en-US" dirty="0" smtClean="0"/>
              <a:t>!</a:t>
            </a:r>
          </a:p>
          <a:p>
            <a:r>
              <a:rPr lang="en-US" dirty="0" smtClean="0"/>
              <a:t>Why is this important? (think back to King Henry VIII)</a:t>
            </a:r>
            <a:endParaRPr lang="en-US" dirty="0"/>
          </a:p>
        </p:txBody>
      </p:sp>
      <p:pic>
        <p:nvPicPr>
          <p:cNvPr id="2050" name="Picture 2" descr="http://pix.iemoji.com/images/emoji/apple/ios-9/256/face-screaming-in-fe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196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61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5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FF00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</TotalTime>
  <Words>451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Wingdings</vt:lpstr>
      <vt:lpstr>Wingdings 2</vt:lpstr>
      <vt:lpstr>Median</vt:lpstr>
      <vt:lpstr>The English Civil War and the Glorious Revolution</vt:lpstr>
      <vt:lpstr>1603 – King James I</vt:lpstr>
      <vt:lpstr>1625 – King Charles I</vt:lpstr>
      <vt:lpstr>Quick recap</vt:lpstr>
      <vt:lpstr>1642 – Civil War Begins </vt:lpstr>
      <vt:lpstr>1646 – Abolish Monarchy </vt:lpstr>
      <vt:lpstr>1653 – Lord Protector</vt:lpstr>
      <vt:lpstr>1660 - Restoration</vt:lpstr>
      <vt:lpstr>1685 – James II King</vt:lpstr>
      <vt:lpstr>1688 - Glorious Revolution </vt:lpstr>
      <vt:lpstr>1689 – English Bill of Rights</vt:lpstr>
    </vt:vector>
  </TitlesOfParts>
  <Company>Round Rock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English Civil War and the Glorious Revolution</dc:title>
  <dc:creator>e129306</dc:creator>
  <cp:lastModifiedBy>e135253</cp:lastModifiedBy>
  <cp:revision>8</cp:revision>
  <dcterms:created xsi:type="dcterms:W3CDTF">2016-01-19T22:37:02Z</dcterms:created>
  <dcterms:modified xsi:type="dcterms:W3CDTF">2019-01-18T17:19:03Z</dcterms:modified>
</cp:coreProperties>
</file>