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12188053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53" name="Shape 15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159" name="Shape 15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0" name="Shape 160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</a:t>
            </a:fld>
            <a:endParaRPr lang="en-US"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Shape 16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69" name="Shape 16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Shape 17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76" name="Shape 17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8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84" name="Shape 18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>
            <a:spLocks noGrp="1"/>
          </p:cNvSpPr>
          <p:nvPr>
            <p:ph type="ctrTitle"/>
          </p:nvPr>
        </p:nvSpPr>
        <p:spPr>
          <a:xfrm>
            <a:off x="1009441" y="3307355"/>
            <a:ext cx="7117180" cy="14700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Font typeface="Verdana"/>
              <a:buNone/>
              <a:defRPr sz="40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subTitle" idx="1"/>
          </p:nvPr>
        </p:nvSpPr>
        <p:spPr>
          <a:xfrm>
            <a:off x="1009441" y="4777380"/>
            <a:ext cx="7117180" cy="86142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400"/>
              </a:spcBef>
              <a:spcAft>
                <a:spcPts val="600"/>
              </a:spcAft>
              <a:buClr>
                <a:schemeClr val="lt2"/>
              </a:buClr>
              <a:buFont typeface="Noto Sans Symbols"/>
              <a:buNone/>
              <a:defRPr sz="2000" b="0" i="0" u="none" strike="noStrike" cap="none">
                <a:solidFill>
                  <a:schemeClr val="lt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ctr" rtl="0">
              <a:spcBef>
                <a:spcPts val="320"/>
              </a:spcBef>
              <a:spcAft>
                <a:spcPts val="600"/>
              </a:spcAft>
              <a:buClr>
                <a:schemeClr val="lt2"/>
              </a:buClr>
              <a:buFont typeface="Noto Sans Symbols"/>
              <a:buNone/>
              <a:defRPr sz="16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ctr" rtl="0">
              <a:spcBef>
                <a:spcPts val="280"/>
              </a:spcBef>
              <a:spcAft>
                <a:spcPts val="600"/>
              </a:spcAft>
              <a:buClr>
                <a:schemeClr val="lt2"/>
              </a:buClr>
              <a:buFont typeface="Noto Sans Symbols"/>
              <a:buNone/>
              <a:defRPr sz="14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ctr" rtl="0">
              <a:spcBef>
                <a:spcPts val="240"/>
              </a:spcBef>
              <a:spcAft>
                <a:spcPts val="600"/>
              </a:spcAft>
              <a:buClr>
                <a:schemeClr val="lt2"/>
              </a:buClr>
              <a:buFont typeface="Noto Sans Symbols"/>
              <a:buNone/>
              <a:defRPr sz="12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ctr" rtl="0">
              <a:spcBef>
                <a:spcPts val="240"/>
              </a:spcBef>
              <a:spcAft>
                <a:spcPts val="600"/>
              </a:spcAft>
              <a:buClr>
                <a:schemeClr val="lt2"/>
              </a:buClr>
              <a:buFont typeface="Noto Sans Symbols"/>
              <a:buNone/>
              <a:defRPr sz="12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ctr" rtl="0">
              <a:spcBef>
                <a:spcPts val="400"/>
              </a:spcBef>
              <a:buClr>
                <a:schemeClr val="lt1"/>
              </a:buClr>
              <a:buFont typeface="Arial"/>
              <a:buNone/>
              <a:defRPr sz="20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lvl="6" indent="0" algn="ctr" rtl="0">
              <a:spcBef>
                <a:spcPts val="400"/>
              </a:spcBef>
              <a:buClr>
                <a:schemeClr val="lt1"/>
              </a:buClr>
              <a:buFont typeface="Arial"/>
              <a:buNone/>
              <a:defRPr sz="20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lvl="7" indent="0" algn="ctr" rtl="0">
              <a:spcBef>
                <a:spcPts val="400"/>
              </a:spcBef>
              <a:buClr>
                <a:schemeClr val="lt1"/>
              </a:buClr>
              <a:buFont typeface="Arial"/>
              <a:buNone/>
              <a:defRPr sz="20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lvl="8" indent="0" algn="ctr" rtl="0">
              <a:spcBef>
                <a:spcPts val="400"/>
              </a:spcBef>
              <a:buClr>
                <a:schemeClr val="lt1"/>
              </a:buClr>
              <a:buFont typeface="Arial"/>
              <a:buNone/>
              <a:defRPr sz="20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dt" idx="10"/>
          </p:nvPr>
        </p:nvSpPr>
        <p:spPr>
          <a:xfrm>
            <a:off x="6437344" y="595181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ftr" idx="11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9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sldNum" idx="12"/>
          </p:nvPr>
        </p:nvSpPr>
        <p:spPr>
          <a:xfrm>
            <a:off x="572658" y="5951810"/>
            <a:ext cx="608287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‹#›</a:t>
            </a:fld>
            <a:endParaRPr lang="en-US" sz="1800" b="0" i="0" u="none" strike="noStrike" cap="non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 txBox="1">
            <a:spLocks noGrp="1"/>
          </p:cNvSpPr>
          <p:nvPr>
            <p:ph type="title"/>
          </p:nvPr>
        </p:nvSpPr>
        <p:spPr>
          <a:xfrm>
            <a:off x="1009441" y="675724"/>
            <a:ext cx="7125113" cy="9244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Font typeface="Verdana"/>
              <a:buNone/>
              <a:defRPr sz="32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141" name="Shape 141"/>
          <p:cNvSpPr txBox="1">
            <a:spLocks noGrp="1"/>
          </p:cNvSpPr>
          <p:nvPr>
            <p:ph type="body" idx="1"/>
          </p:nvPr>
        </p:nvSpPr>
        <p:spPr>
          <a:xfrm rot="5400000">
            <a:off x="2545264" y="271539"/>
            <a:ext cx="4051437" cy="712308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342900" marR="0" lvl="0" indent="-228600" algn="l" rtl="0">
              <a:spcBef>
                <a:spcPts val="360"/>
              </a:spcBef>
              <a:spcAft>
                <a:spcPts val="600"/>
              </a:spcAft>
              <a:buClr>
                <a:schemeClr val="lt2"/>
              </a:buClr>
              <a:buSzPct val="100000"/>
              <a:buFont typeface="Noto Sans Symbols"/>
              <a:buChar char="○"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742950" marR="0" lvl="1" indent="-184150" algn="l" rtl="0">
              <a:spcBef>
                <a:spcPts val="320"/>
              </a:spcBef>
              <a:spcAft>
                <a:spcPts val="600"/>
              </a:spcAft>
              <a:buClr>
                <a:schemeClr val="lt2"/>
              </a:buClr>
              <a:buSzPct val="100000"/>
              <a:buFont typeface="Noto Sans Symbols"/>
              <a:buChar char="○"/>
              <a:defRPr sz="16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143000" marR="0" lvl="2" indent="-139700" algn="l" rtl="0">
              <a:spcBef>
                <a:spcPts val="280"/>
              </a:spcBef>
              <a:spcAft>
                <a:spcPts val="600"/>
              </a:spcAft>
              <a:buClr>
                <a:schemeClr val="lt2"/>
              </a:buClr>
              <a:buSzPct val="100000"/>
              <a:buFont typeface="Noto Sans Symbols"/>
              <a:buChar char="○"/>
              <a:defRPr sz="14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600200" marR="0" lvl="3" indent="-152400" algn="l" rtl="0">
              <a:spcBef>
                <a:spcPts val="240"/>
              </a:spcBef>
              <a:spcAft>
                <a:spcPts val="600"/>
              </a:spcAft>
              <a:buClr>
                <a:schemeClr val="lt2"/>
              </a:buClr>
              <a:buSzPct val="100000"/>
              <a:buFont typeface="Noto Sans Symbols"/>
              <a:buChar char="○"/>
              <a:defRPr sz="12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057400" marR="0" lvl="4" indent="-152400" algn="l" rtl="0">
              <a:spcBef>
                <a:spcPts val="240"/>
              </a:spcBef>
              <a:spcAft>
                <a:spcPts val="600"/>
              </a:spcAft>
              <a:buClr>
                <a:schemeClr val="lt2"/>
              </a:buClr>
              <a:buSzPct val="100000"/>
              <a:buFont typeface="Noto Sans Symbols"/>
              <a:buChar char="○"/>
              <a:defRPr sz="12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lt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lt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lt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lt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142" name="Shape 142"/>
          <p:cNvSpPr txBox="1">
            <a:spLocks noGrp="1"/>
          </p:cNvSpPr>
          <p:nvPr>
            <p:ph type="dt" idx="10"/>
          </p:nvPr>
        </p:nvSpPr>
        <p:spPr>
          <a:xfrm>
            <a:off x="6437344" y="595181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r" rtl="0">
              <a:spcBef>
                <a:spcPts val="0"/>
              </a:spcBef>
              <a:buNone/>
              <a:defRPr sz="9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143" name="Shape 143"/>
          <p:cNvSpPr txBox="1">
            <a:spLocks noGrp="1"/>
          </p:cNvSpPr>
          <p:nvPr>
            <p:ph type="ftr" idx="11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9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144" name="Shape 144"/>
          <p:cNvSpPr txBox="1">
            <a:spLocks noGrp="1"/>
          </p:cNvSpPr>
          <p:nvPr>
            <p:ph type="sldNum" idx="12"/>
          </p:nvPr>
        </p:nvSpPr>
        <p:spPr>
          <a:xfrm>
            <a:off x="572658" y="5951810"/>
            <a:ext cx="608287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8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‹#›</a:t>
            </a:fld>
            <a:endParaRPr lang="en-US" sz="180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 txBox="1">
            <a:spLocks noGrp="1"/>
          </p:cNvSpPr>
          <p:nvPr>
            <p:ph type="title"/>
          </p:nvPr>
        </p:nvSpPr>
        <p:spPr>
          <a:xfrm rot="5400000">
            <a:off x="4803377" y="2531906"/>
            <a:ext cx="5185328" cy="14729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Font typeface="Verdana"/>
              <a:buNone/>
              <a:defRPr sz="32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147" name="Shape 147"/>
          <p:cNvSpPr txBox="1">
            <a:spLocks noGrp="1"/>
          </p:cNvSpPr>
          <p:nvPr>
            <p:ph type="body" idx="1"/>
          </p:nvPr>
        </p:nvSpPr>
        <p:spPr>
          <a:xfrm rot="5400000">
            <a:off x="1150556" y="534608"/>
            <a:ext cx="5185326" cy="546755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342900" marR="0" lvl="0" indent="-228600" algn="l" rtl="0">
              <a:spcBef>
                <a:spcPts val="360"/>
              </a:spcBef>
              <a:spcAft>
                <a:spcPts val="600"/>
              </a:spcAft>
              <a:buClr>
                <a:schemeClr val="lt2"/>
              </a:buClr>
              <a:buSzPct val="100000"/>
              <a:buFont typeface="Noto Sans Symbols"/>
              <a:buChar char="○"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742950" marR="0" lvl="1" indent="-184150" algn="l" rtl="0">
              <a:spcBef>
                <a:spcPts val="320"/>
              </a:spcBef>
              <a:spcAft>
                <a:spcPts val="600"/>
              </a:spcAft>
              <a:buClr>
                <a:schemeClr val="lt2"/>
              </a:buClr>
              <a:buSzPct val="100000"/>
              <a:buFont typeface="Noto Sans Symbols"/>
              <a:buChar char="○"/>
              <a:defRPr sz="16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143000" marR="0" lvl="2" indent="-139700" algn="l" rtl="0">
              <a:spcBef>
                <a:spcPts val="280"/>
              </a:spcBef>
              <a:spcAft>
                <a:spcPts val="600"/>
              </a:spcAft>
              <a:buClr>
                <a:schemeClr val="lt2"/>
              </a:buClr>
              <a:buSzPct val="100000"/>
              <a:buFont typeface="Noto Sans Symbols"/>
              <a:buChar char="○"/>
              <a:defRPr sz="14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600200" marR="0" lvl="3" indent="-152400" algn="l" rtl="0">
              <a:spcBef>
                <a:spcPts val="240"/>
              </a:spcBef>
              <a:spcAft>
                <a:spcPts val="600"/>
              </a:spcAft>
              <a:buClr>
                <a:schemeClr val="lt2"/>
              </a:buClr>
              <a:buSzPct val="100000"/>
              <a:buFont typeface="Noto Sans Symbols"/>
              <a:buChar char="○"/>
              <a:defRPr sz="12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057400" marR="0" lvl="4" indent="-152400" algn="l" rtl="0">
              <a:spcBef>
                <a:spcPts val="240"/>
              </a:spcBef>
              <a:spcAft>
                <a:spcPts val="600"/>
              </a:spcAft>
              <a:buClr>
                <a:schemeClr val="lt2"/>
              </a:buClr>
              <a:buSzPct val="100000"/>
              <a:buFont typeface="Noto Sans Symbols"/>
              <a:buChar char="○"/>
              <a:defRPr sz="12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lt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lt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lt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lt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148" name="Shape 148"/>
          <p:cNvSpPr txBox="1">
            <a:spLocks noGrp="1"/>
          </p:cNvSpPr>
          <p:nvPr>
            <p:ph type="dt" idx="10"/>
          </p:nvPr>
        </p:nvSpPr>
        <p:spPr>
          <a:xfrm>
            <a:off x="6437344" y="595181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r" rtl="0">
              <a:spcBef>
                <a:spcPts val="0"/>
              </a:spcBef>
              <a:buNone/>
              <a:defRPr sz="9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149" name="Shape 149"/>
          <p:cNvSpPr txBox="1">
            <a:spLocks noGrp="1"/>
          </p:cNvSpPr>
          <p:nvPr>
            <p:ph type="ftr" idx="11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9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150" name="Shape 150"/>
          <p:cNvSpPr txBox="1">
            <a:spLocks noGrp="1"/>
          </p:cNvSpPr>
          <p:nvPr>
            <p:ph type="sldNum" idx="12"/>
          </p:nvPr>
        </p:nvSpPr>
        <p:spPr>
          <a:xfrm>
            <a:off x="572658" y="5951810"/>
            <a:ext cx="608287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8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‹#›</a:t>
            </a:fld>
            <a:endParaRPr lang="en-US" sz="180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>
            <a:spLocks noGrp="1"/>
          </p:cNvSpPr>
          <p:nvPr>
            <p:ph type="title"/>
          </p:nvPr>
        </p:nvSpPr>
        <p:spPr>
          <a:xfrm>
            <a:off x="1009442" y="675724"/>
            <a:ext cx="7123080" cy="9244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Font typeface="Verdana"/>
              <a:buNone/>
              <a:defRPr sz="32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1009441" y="1809749"/>
            <a:ext cx="3471276" cy="405130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342900" marR="0" lvl="0" indent="-228600" algn="l" rtl="0">
              <a:spcBef>
                <a:spcPts val="360"/>
              </a:spcBef>
              <a:spcAft>
                <a:spcPts val="600"/>
              </a:spcAft>
              <a:buClr>
                <a:schemeClr val="lt2"/>
              </a:buClr>
              <a:buSzPct val="100000"/>
              <a:buFont typeface="Noto Sans Symbols"/>
              <a:buChar char="○"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742950" marR="0" lvl="1" indent="-184150" algn="l" rtl="0">
              <a:spcBef>
                <a:spcPts val="320"/>
              </a:spcBef>
              <a:spcAft>
                <a:spcPts val="600"/>
              </a:spcAft>
              <a:buClr>
                <a:schemeClr val="lt2"/>
              </a:buClr>
              <a:buSzPct val="100000"/>
              <a:buFont typeface="Noto Sans Symbols"/>
              <a:buChar char="○"/>
              <a:defRPr sz="16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143000" marR="0" lvl="2" indent="-139700" algn="l" rtl="0">
              <a:spcBef>
                <a:spcPts val="280"/>
              </a:spcBef>
              <a:spcAft>
                <a:spcPts val="600"/>
              </a:spcAft>
              <a:buClr>
                <a:schemeClr val="lt2"/>
              </a:buClr>
              <a:buSzPct val="100000"/>
              <a:buFont typeface="Noto Sans Symbols"/>
              <a:buChar char="○"/>
              <a:defRPr sz="14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600200" marR="0" lvl="3" indent="-152400" algn="l" rtl="0">
              <a:spcBef>
                <a:spcPts val="240"/>
              </a:spcBef>
              <a:spcAft>
                <a:spcPts val="600"/>
              </a:spcAft>
              <a:buClr>
                <a:schemeClr val="lt2"/>
              </a:buClr>
              <a:buSzPct val="100000"/>
              <a:buFont typeface="Noto Sans Symbols"/>
              <a:buChar char="○"/>
              <a:defRPr sz="12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057400" marR="0" lvl="4" indent="-152400" algn="l" rtl="0">
              <a:spcBef>
                <a:spcPts val="240"/>
              </a:spcBef>
              <a:spcAft>
                <a:spcPts val="600"/>
              </a:spcAft>
              <a:buClr>
                <a:schemeClr val="lt2"/>
              </a:buClr>
              <a:buSzPct val="100000"/>
              <a:buFont typeface="Noto Sans Symbols"/>
              <a:buChar char="○"/>
              <a:defRPr sz="12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514600" marR="0" lvl="5" indent="-151638" algn="l" rtl="0">
              <a:spcBef>
                <a:spcPts val="240"/>
              </a:spcBef>
              <a:buClr>
                <a:schemeClr val="lt2"/>
              </a:buClr>
              <a:buSzPct val="101000"/>
              <a:buFont typeface="Courier New"/>
              <a:buChar char="o"/>
              <a:defRPr sz="12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971800" marR="0" lvl="6" indent="-152400" algn="l" rtl="0">
              <a:spcBef>
                <a:spcPts val="240"/>
              </a:spcBef>
              <a:buClr>
                <a:schemeClr val="lt2"/>
              </a:buClr>
              <a:buSzPct val="100000"/>
              <a:buFont typeface="Courier New"/>
              <a:buChar char="o"/>
              <a:defRPr sz="12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429000" marR="0" lvl="7" indent="-152400" algn="l" rtl="0">
              <a:spcBef>
                <a:spcPts val="240"/>
              </a:spcBef>
              <a:buClr>
                <a:schemeClr val="lt2"/>
              </a:buClr>
              <a:buSzPct val="100000"/>
              <a:buFont typeface="Courier New"/>
              <a:buChar char="o"/>
              <a:defRPr sz="12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886200" marR="0" lvl="8" indent="-152400" algn="l" rtl="0">
              <a:spcBef>
                <a:spcPts val="240"/>
              </a:spcBef>
              <a:buClr>
                <a:schemeClr val="lt2"/>
              </a:buClr>
              <a:buSzPct val="100000"/>
              <a:buFont typeface="Courier New"/>
              <a:buChar char="o"/>
              <a:defRPr sz="12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body" idx="2"/>
          </p:nvPr>
        </p:nvSpPr>
        <p:spPr>
          <a:xfrm>
            <a:off x="4663280" y="1809749"/>
            <a:ext cx="3469242" cy="405130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342900" marR="0" lvl="0" indent="-228600" algn="l" rtl="0">
              <a:spcBef>
                <a:spcPts val="360"/>
              </a:spcBef>
              <a:spcAft>
                <a:spcPts val="600"/>
              </a:spcAft>
              <a:buClr>
                <a:schemeClr val="lt2"/>
              </a:buClr>
              <a:buSzPct val="100000"/>
              <a:buFont typeface="Noto Sans Symbols"/>
              <a:buChar char="○"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742950" marR="0" lvl="1" indent="-184150" algn="l" rtl="0">
              <a:spcBef>
                <a:spcPts val="320"/>
              </a:spcBef>
              <a:spcAft>
                <a:spcPts val="600"/>
              </a:spcAft>
              <a:buClr>
                <a:schemeClr val="lt2"/>
              </a:buClr>
              <a:buSzPct val="100000"/>
              <a:buFont typeface="Noto Sans Symbols"/>
              <a:buChar char="○"/>
              <a:defRPr sz="16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143000" marR="0" lvl="2" indent="-139700" algn="l" rtl="0">
              <a:spcBef>
                <a:spcPts val="280"/>
              </a:spcBef>
              <a:spcAft>
                <a:spcPts val="600"/>
              </a:spcAft>
              <a:buClr>
                <a:schemeClr val="lt2"/>
              </a:buClr>
              <a:buSzPct val="100000"/>
              <a:buFont typeface="Noto Sans Symbols"/>
              <a:buChar char="○"/>
              <a:defRPr sz="14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600200" marR="0" lvl="3" indent="-152400" algn="l" rtl="0">
              <a:spcBef>
                <a:spcPts val="240"/>
              </a:spcBef>
              <a:spcAft>
                <a:spcPts val="600"/>
              </a:spcAft>
              <a:buClr>
                <a:schemeClr val="lt2"/>
              </a:buClr>
              <a:buSzPct val="100000"/>
              <a:buFont typeface="Noto Sans Symbols"/>
              <a:buChar char="○"/>
              <a:defRPr sz="12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057400" marR="0" lvl="4" indent="-152400" algn="l" rtl="0">
              <a:spcBef>
                <a:spcPts val="240"/>
              </a:spcBef>
              <a:spcAft>
                <a:spcPts val="600"/>
              </a:spcAft>
              <a:buClr>
                <a:schemeClr val="lt2"/>
              </a:buClr>
              <a:buSzPct val="100000"/>
              <a:buFont typeface="Noto Sans Symbols"/>
              <a:buChar char="○"/>
              <a:defRPr sz="12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514600" marR="0" lvl="5" indent="-151638" algn="l" rtl="0">
              <a:spcBef>
                <a:spcPts val="240"/>
              </a:spcBef>
              <a:buClr>
                <a:schemeClr val="lt2"/>
              </a:buClr>
              <a:buSzPct val="101000"/>
              <a:buFont typeface="Courier New"/>
              <a:buChar char="o"/>
              <a:defRPr sz="12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971800" marR="0" lvl="6" indent="-152400" algn="l" rtl="0">
              <a:spcBef>
                <a:spcPts val="240"/>
              </a:spcBef>
              <a:buClr>
                <a:schemeClr val="lt2"/>
              </a:buClr>
              <a:buSzPct val="100000"/>
              <a:buFont typeface="Courier New"/>
              <a:buChar char="o"/>
              <a:defRPr sz="12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429000" marR="0" lvl="7" indent="-152400" algn="l" rtl="0">
              <a:spcBef>
                <a:spcPts val="240"/>
              </a:spcBef>
              <a:buClr>
                <a:schemeClr val="lt2"/>
              </a:buClr>
              <a:buSzPct val="100000"/>
              <a:buFont typeface="Courier New"/>
              <a:buChar char="o"/>
              <a:defRPr sz="12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886200" marR="0" lvl="8" indent="-152400" algn="l" rtl="0">
              <a:spcBef>
                <a:spcPts val="240"/>
              </a:spcBef>
              <a:buClr>
                <a:schemeClr val="lt2"/>
              </a:buClr>
              <a:buSzPct val="100000"/>
              <a:buFont typeface="Courier New"/>
              <a:buChar char="o"/>
              <a:defRPr sz="12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dt" idx="10"/>
          </p:nvPr>
        </p:nvSpPr>
        <p:spPr>
          <a:xfrm>
            <a:off x="6437344" y="595181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84" name="Shape 84"/>
          <p:cNvSpPr txBox="1">
            <a:spLocks noGrp="1"/>
          </p:cNvSpPr>
          <p:nvPr>
            <p:ph type="ftr" idx="11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9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85" name="Shape 85"/>
          <p:cNvSpPr txBox="1">
            <a:spLocks noGrp="1"/>
          </p:cNvSpPr>
          <p:nvPr>
            <p:ph type="sldNum" idx="12"/>
          </p:nvPr>
        </p:nvSpPr>
        <p:spPr>
          <a:xfrm>
            <a:off x="572658" y="5951810"/>
            <a:ext cx="608287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‹#›</a:t>
            </a:fld>
            <a:endParaRPr lang="en-US" sz="1800" b="0" i="0" u="none" strike="noStrike" cap="non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>
            <a:spLocks noGrp="1"/>
          </p:cNvSpPr>
          <p:nvPr>
            <p:ph type="title"/>
          </p:nvPr>
        </p:nvSpPr>
        <p:spPr>
          <a:xfrm>
            <a:off x="1009441" y="675724"/>
            <a:ext cx="7125113" cy="9244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Font typeface="Verdana"/>
              <a:buNone/>
              <a:defRPr sz="32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xfrm>
            <a:off x="1009442" y="1807360"/>
            <a:ext cx="7125112" cy="40514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342900" marR="0" lvl="0" indent="-228600" algn="l" rtl="0">
              <a:spcBef>
                <a:spcPts val="360"/>
              </a:spcBef>
              <a:spcAft>
                <a:spcPts val="600"/>
              </a:spcAft>
              <a:buClr>
                <a:schemeClr val="lt2"/>
              </a:buClr>
              <a:buSzPct val="100000"/>
              <a:buFont typeface="Noto Sans Symbols"/>
              <a:buChar char="○"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742950" marR="0" lvl="1" indent="-184150" algn="l" rtl="0">
              <a:spcBef>
                <a:spcPts val="320"/>
              </a:spcBef>
              <a:spcAft>
                <a:spcPts val="600"/>
              </a:spcAft>
              <a:buClr>
                <a:schemeClr val="lt2"/>
              </a:buClr>
              <a:buSzPct val="100000"/>
              <a:buFont typeface="Noto Sans Symbols"/>
              <a:buChar char="○"/>
              <a:defRPr sz="16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143000" marR="0" lvl="2" indent="-139700" algn="l" rtl="0">
              <a:spcBef>
                <a:spcPts val="280"/>
              </a:spcBef>
              <a:spcAft>
                <a:spcPts val="600"/>
              </a:spcAft>
              <a:buClr>
                <a:schemeClr val="lt2"/>
              </a:buClr>
              <a:buSzPct val="100000"/>
              <a:buFont typeface="Noto Sans Symbols"/>
              <a:buChar char="○"/>
              <a:defRPr sz="14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600200" marR="0" lvl="3" indent="-152400" algn="l" rtl="0">
              <a:spcBef>
                <a:spcPts val="240"/>
              </a:spcBef>
              <a:spcAft>
                <a:spcPts val="600"/>
              </a:spcAft>
              <a:buClr>
                <a:schemeClr val="lt2"/>
              </a:buClr>
              <a:buSzPct val="100000"/>
              <a:buFont typeface="Noto Sans Symbols"/>
              <a:buChar char="○"/>
              <a:defRPr sz="12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057400" marR="0" lvl="4" indent="-152400" algn="l" rtl="0">
              <a:spcBef>
                <a:spcPts val="240"/>
              </a:spcBef>
              <a:spcAft>
                <a:spcPts val="600"/>
              </a:spcAft>
              <a:buClr>
                <a:schemeClr val="lt2"/>
              </a:buClr>
              <a:buSzPct val="100000"/>
              <a:buFont typeface="Noto Sans Symbols"/>
              <a:buChar char="○"/>
              <a:defRPr sz="12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514600" marR="0" lvl="5" indent="-151638" algn="l" rtl="0">
              <a:spcBef>
                <a:spcPts val="240"/>
              </a:spcBef>
              <a:buClr>
                <a:schemeClr val="lt2"/>
              </a:buClr>
              <a:buSzPct val="101000"/>
              <a:buFont typeface="Courier New"/>
              <a:buChar char="o"/>
              <a:defRPr sz="12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971800" marR="0" lvl="6" indent="-152400" algn="l" rtl="0">
              <a:spcBef>
                <a:spcPts val="240"/>
              </a:spcBef>
              <a:buClr>
                <a:schemeClr val="lt2"/>
              </a:buClr>
              <a:buSzPct val="100000"/>
              <a:buFont typeface="Courier New"/>
              <a:buChar char="o"/>
              <a:defRPr sz="12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429000" marR="0" lvl="7" indent="-152400" algn="l" rtl="0">
              <a:spcBef>
                <a:spcPts val="240"/>
              </a:spcBef>
              <a:buClr>
                <a:schemeClr val="lt2"/>
              </a:buClr>
              <a:buSzPct val="100000"/>
              <a:buFont typeface="Courier New"/>
              <a:buChar char="o"/>
              <a:defRPr sz="12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886200" marR="0" lvl="8" indent="-152400" algn="l" rtl="0">
              <a:spcBef>
                <a:spcPts val="240"/>
              </a:spcBef>
              <a:buClr>
                <a:schemeClr val="lt2"/>
              </a:buClr>
              <a:buSzPct val="100000"/>
              <a:buFont typeface="Courier New"/>
              <a:buChar char="o"/>
              <a:defRPr sz="12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89" name="Shape 89"/>
          <p:cNvSpPr txBox="1">
            <a:spLocks noGrp="1"/>
          </p:cNvSpPr>
          <p:nvPr>
            <p:ph type="dt" idx="10"/>
          </p:nvPr>
        </p:nvSpPr>
        <p:spPr>
          <a:xfrm>
            <a:off x="6437344" y="595181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r" rtl="0">
              <a:spcBef>
                <a:spcPts val="0"/>
              </a:spcBef>
              <a:buNone/>
              <a:defRPr sz="9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90" name="Shape 90"/>
          <p:cNvSpPr txBox="1">
            <a:spLocks noGrp="1"/>
          </p:cNvSpPr>
          <p:nvPr>
            <p:ph type="ftr" idx="11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9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91" name="Shape 91"/>
          <p:cNvSpPr txBox="1">
            <a:spLocks noGrp="1"/>
          </p:cNvSpPr>
          <p:nvPr>
            <p:ph type="sldNum" idx="12"/>
          </p:nvPr>
        </p:nvSpPr>
        <p:spPr>
          <a:xfrm>
            <a:off x="572658" y="5951810"/>
            <a:ext cx="608287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8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‹#›</a:t>
            </a:fld>
            <a:endParaRPr lang="en-US" sz="180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>
            <a:spLocks noGrp="1"/>
          </p:cNvSpPr>
          <p:nvPr>
            <p:ph type="title"/>
          </p:nvPr>
        </p:nvSpPr>
        <p:spPr>
          <a:xfrm>
            <a:off x="1009442" y="3308580"/>
            <a:ext cx="7117177" cy="1468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r" rtl="0">
              <a:spcBef>
                <a:spcPts val="0"/>
              </a:spcBef>
              <a:buClr>
                <a:schemeClr val="lt1"/>
              </a:buClr>
              <a:buFont typeface="Verdana"/>
              <a:buNone/>
              <a:defRPr sz="32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94" name="Shape 94"/>
          <p:cNvSpPr txBox="1">
            <a:spLocks noGrp="1"/>
          </p:cNvSpPr>
          <p:nvPr>
            <p:ph type="body" idx="1"/>
          </p:nvPr>
        </p:nvSpPr>
        <p:spPr>
          <a:xfrm>
            <a:off x="1009442" y="4777380"/>
            <a:ext cx="7117177" cy="860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spcBef>
                <a:spcPts val="360"/>
              </a:spcBef>
              <a:spcAft>
                <a:spcPts val="600"/>
              </a:spcAft>
              <a:buClr>
                <a:schemeClr val="lt2"/>
              </a:buClr>
              <a:buFont typeface="Noto Sans Symbols"/>
              <a:buNone/>
              <a:defRPr sz="1800" b="0" i="0" u="none" strike="noStrike" cap="none">
                <a:solidFill>
                  <a:schemeClr val="lt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spcBef>
                <a:spcPts val="360"/>
              </a:spcBef>
              <a:spcAft>
                <a:spcPts val="600"/>
              </a:spcAft>
              <a:buClr>
                <a:schemeClr val="lt2"/>
              </a:buClr>
              <a:buFont typeface="Noto Sans Symbols"/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spcBef>
                <a:spcPts val="320"/>
              </a:spcBef>
              <a:spcAft>
                <a:spcPts val="600"/>
              </a:spcAft>
              <a:buClr>
                <a:schemeClr val="lt2"/>
              </a:buClr>
              <a:buFont typeface="Noto Sans Symbols"/>
              <a:buNone/>
              <a:defRPr sz="16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spcBef>
                <a:spcPts val="280"/>
              </a:spcBef>
              <a:spcAft>
                <a:spcPts val="600"/>
              </a:spcAft>
              <a:buClr>
                <a:schemeClr val="lt2"/>
              </a:buClr>
              <a:buFont typeface="Noto Sans Symbols"/>
              <a:buNone/>
              <a:defRPr sz="14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spcBef>
                <a:spcPts val="280"/>
              </a:spcBef>
              <a:spcAft>
                <a:spcPts val="600"/>
              </a:spcAft>
              <a:buClr>
                <a:schemeClr val="lt2"/>
              </a:buClr>
              <a:buFont typeface="Noto Sans Symbols"/>
              <a:buNone/>
              <a:defRPr sz="14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spcBef>
                <a:spcPts val="280"/>
              </a:spcBef>
              <a:buClr>
                <a:schemeClr val="lt1"/>
              </a:buClr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lvl="6" indent="0" algn="l" rtl="0">
              <a:spcBef>
                <a:spcPts val="280"/>
              </a:spcBef>
              <a:buClr>
                <a:schemeClr val="lt1"/>
              </a:buClr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lvl="7" indent="0" algn="l" rtl="0">
              <a:spcBef>
                <a:spcPts val="280"/>
              </a:spcBef>
              <a:buClr>
                <a:schemeClr val="lt1"/>
              </a:buClr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lvl="8" indent="0" algn="l" rtl="0">
              <a:spcBef>
                <a:spcPts val="280"/>
              </a:spcBef>
              <a:buClr>
                <a:schemeClr val="lt1"/>
              </a:buClr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95" name="Shape 95"/>
          <p:cNvSpPr txBox="1">
            <a:spLocks noGrp="1"/>
          </p:cNvSpPr>
          <p:nvPr>
            <p:ph type="dt" idx="10"/>
          </p:nvPr>
        </p:nvSpPr>
        <p:spPr>
          <a:xfrm>
            <a:off x="6437344" y="595181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r" rtl="0">
              <a:spcBef>
                <a:spcPts val="0"/>
              </a:spcBef>
              <a:buNone/>
              <a:defRPr sz="9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96" name="Shape 96"/>
          <p:cNvSpPr txBox="1">
            <a:spLocks noGrp="1"/>
          </p:cNvSpPr>
          <p:nvPr>
            <p:ph type="ftr" idx="11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9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97" name="Shape 97"/>
          <p:cNvSpPr txBox="1">
            <a:spLocks noGrp="1"/>
          </p:cNvSpPr>
          <p:nvPr>
            <p:ph type="sldNum" idx="12"/>
          </p:nvPr>
        </p:nvSpPr>
        <p:spPr>
          <a:xfrm>
            <a:off x="572658" y="5951810"/>
            <a:ext cx="608287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8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‹#›</a:t>
            </a:fld>
            <a:endParaRPr lang="en-US" sz="180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>
            <a:spLocks noGrp="1"/>
          </p:cNvSpPr>
          <p:nvPr>
            <p:ph type="title"/>
          </p:nvPr>
        </p:nvSpPr>
        <p:spPr>
          <a:xfrm>
            <a:off x="1009441" y="675724"/>
            <a:ext cx="7125113" cy="9244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Font typeface="Verdana"/>
              <a:buNone/>
              <a:defRPr sz="32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1009441" y="1812926"/>
            <a:ext cx="3471276" cy="5762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spcAft>
                <a:spcPts val="600"/>
              </a:spcAft>
              <a:buClr>
                <a:schemeClr val="lt2"/>
              </a:buClr>
              <a:buFont typeface="Noto Sans Symbols"/>
              <a:buNone/>
              <a:defRPr sz="24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spcBef>
                <a:spcPts val="400"/>
              </a:spcBef>
              <a:spcAft>
                <a:spcPts val="600"/>
              </a:spcAft>
              <a:buClr>
                <a:schemeClr val="lt2"/>
              </a:buClr>
              <a:buFont typeface="Noto Sans Symbols"/>
              <a:buNone/>
              <a:defRPr sz="2000" b="1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spcBef>
                <a:spcPts val="360"/>
              </a:spcBef>
              <a:spcAft>
                <a:spcPts val="600"/>
              </a:spcAft>
              <a:buClr>
                <a:schemeClr val="lt2"/>
              </a:buClr>
              <a:buFont typeface="Noto Sans Symbols"/>
              <a:buNone/>
              <a:defRPr sz="1800" b="1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spcBef>
                <a:spcPts val="320"/>
              </a:spcBef>
              <a:spcAft>
                <a:spcPts val="600"/>
              </a:spcAft>
              <a:buClr>
                <a:schemeClr val="lt2"/>
              </a:buClr>
              <a:buFont typeface="Noto Sans Symbols"/>
              <a:buNone/>
              <a:defRPr sz="1600" b="1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spcBef>
                <a:spcPts val="320"/>
              </a:spcBef>
              <a:spcAft>
                <a:spcPts val="600"/>
              </a:spcAft>
              <a:buClr>
                <a:schemeClr val="lt2"/>
              </a:buClr>
              <a:buFont typeface="Noto Sans Symbols"/>
              <a:buNone/>
              <a:defRPr sz="1600" b="1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spcBef>
                <a:spcPts val="320"/>
              </a:spcBef>
              <a:buClr>
                <a:schemeClr val="lt1"/>
              </a:buClr>
              <a:buFont typeface="Arial"/>
              <a:buNone/>
              <a:defRPr sz="1600" b="1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lvl="6" indent="0" algn="l" rtl="0">
              <a:spcBef>
                <a:spcPts val="320"/>
              </a:spcBef>
              <a:buClr>
                <a:schemeClr val="lt1"/>
              </a:buClr>
              <a:buFont typeface="Arial"/>
              <a:buNone/>
              <a:defRPr sz="1600" b="1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lvl="7" indent="0" algn="l" rtl="0">
              <a:spcBef>
                <a:spcPts val="320"/>
              </a:spcBef>
              <a:buClr>
                <a:schemeClr val="lt1"/>
              </a:buClr>
              <a:buFont typeface="Arial"/>
              <a:buNone/>
              <a:defRPr sz="1600" b="1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lvl="8" indent="0" algn="l" rtl="0">
              <a:spcBef>
                <a:spcPts val="320"/>
              </a:spcBef>
              <a:buClr>
                <a:schemeClr val="lt1"/>
              </a:buClr>
              <a:buFont typeface="Arial"/>
              <a:buNone/>
              <a:defRPr sz="1600" b="1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101" name="Shape 101"/>
          <p:cNvSpPr txBox="1">
            <a:spLocks noGrp="1"/>
          </p:cNvSpPr>
          <p:nvPr>
            <p:ph type="body" idx="2"/>
          </p:nvPr>
        </p:nvSpPr>
        <p:spPr>
          <a:xfrm>
            <a:off x="1009441" y="2389189"/>
            <a:ext cx="3471276" cy="3471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342900" marR="0" lvl="0" indent="-228600" algn="l" rtl="0">
              <a:spcBef>
                <a:spcPts val="360"/>
              </a:spcBef>
              <a:spcAft>
                <a:spcPts val="600"/>
              </a:spcAft>
              <a:buClr>
                <a:schemeClr val="lt2"/>
              </a:buClr>
              <a:buSzPct val="100000"/>
              <a:buFont typeface="Noto Sans Symbols"/>
              <a:buChar char="○"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742950" marR="0" lvl="1" indent="-184150" algn="l" rtl="0">
              <a:spcBef>
                <a:spcPts val="320"/>
              </a:spcBef>
              <a:spcAft>
                <a:spcPts val="600"/>
              </a:spcAft>
              <a:buClr>
                <a:schemeClr val="lt2"/>
              </a:buClr>
              <a:buSzPct val="100000"/>
              <a:buFont typeface="Noto Sans Symbols"/>
              <a:buChar char="○"/>
              <a:defRPr sz="16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143000" marR="0" lvl="2" indent="-139700" algn="l" rtl="0">
              <a:spcBef>
                <a:spcPts val="280"/>
              </a:spcBef>
              <a:spcAft>
                <a:spcPts val="600"/>
              </a:spcAft>
              <a:buClr>
                <a:schemeClr val="lt2"/>
              </a:buClr>
              <a:buSzPct val="100000"/>
              <a:buFont typeface="Noto Sans Symbols"/>
              <a:buChar char="○"/>
              <a:defRPr sz="14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600200" marR="0" lvl="3" indent="-152400" algn="l" rtl="0">
              <a:spcBef>
                <a:spcPts val="240"/>
              </a:spcBef>
              <a:spcAft>
                <a:spcPts val="600"/>
              </a:spcAft>
              <a:buClr>
                <a:schemeClr val="lt2"/>
              </a:buClr>
              <a:buSzPct val="100000"/>
              <a:buFont typeface="Noto Sans Symbols"/>
              <a:buChar char="○"/>
              <a:defRPr sz="12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057400" marR="0" lvl="4" indent="-152400" algn="l" rtl="0">
              <a:spcBef>
                <a:spcPts val="240"/>
              </a:spcBef>
              <a:spcAft>
                <a:spcPts val="600"/>
              </a:spcAft>
              <a:buClr>
                <a:schemeClr val="lt2"/>
              </a:buClr>
              <a:buSzPct val="100000"/>
              <a:buFont typeface="Noto Sans Symbols"/>
              <a:buChar char="○"/>
              <a:defRPr sz="12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514600" marR="0" lvl="5" indent="-151638" algn="l" rtl="0">
              <a:spcBef>
                <a:spcPts val="240"/>
              </a:spcBef>
              <a:buClr>
                <a:schemeClr val="lt2"/>
              </a:buClr>
              <a:buSzPct val="101000"/>
              <a:buFont typeface="Courier New"/>
              <a:buChar char="o"/>
              <a:defRPr sz="12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971800" marR="0" lvl="6" indent="-152400" algn="l" rtl="0">
              <a:spcBef>
                <a:spcPts val="240"/>
              </a:spcBef>
              <a:buClr>
                <a:schemeClr val="lt2"/>
              </a:buClr>
              <a:buSzPct val="100000"/>
              <a:buFont typeface="Courier New"/>
              <a:buChar char="o"/>
              <a:defRPr sz="12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429000" marR="0" lvl="7" indent="-152400" algn="l" rtl="0">
              <a:spcBef>
                <a:spcPts val="240"/>
              </a:spcBef>
              <a:buClr>
                <a:schemeClr val="lt2"/>
              </a:buClr>
              <a:buSzPct val="100000"/>
              <a:buFont typeface="Courier New"/>
              <a:buChar char="o"/>
              <a:defRPr sz="12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886200" marR="0" lvl="8" indent="-152400" algn="l" rtl="0">
              <a:spcBef>
                <a:spcPts val="240"/>
              </a:spcBef>
              <a:buClr>
                <a:schemeClr val="lt2"/>
              </a:buClr>
              <a:buSzPct val="100000"/>
              <a:buFont typeface="Courier New"/>
              <a:buChar char="o"/>
              <a:defRPr sz="12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102" name="Shape 102"/>
          <p:cNvSpPr txBox="1">
            <a:spLocks noGrp="1"/>
          </p:cNvSpPr>
          <p:nvPr>
            <p:ph type="body" idx="3"/>
          </p:nvPr>
        </p:nvSpPr>
        <p:spPr>
          <a:xfrm>
            <a:off x="4663280" y="1812926"/>
            <a:ext cx="3471274" cy="5762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spcAft>
                <a:spcPts val="600"/>
              </a:spcAft>
              <a:buClr>
                <a:schemeClr val="lt2"/>
              </a:buClr>
              <a:buFont typeface="Noto Sans Symbols"/>
              <a:buNone/>
              <a:defRPr sz="24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spcBef>
                <a:spcPts val="400"/>
              </a:spcBef>
              <a:spcAft>
                <a:spcPts val="600"/>
              </a:spcAft>
              <a:buClr>
                <a:schemeClr val="lt2"/>
              </a:buClr>
              <a:buFont typeface="Noto Sans Symbols"/>
              <a:buNone/>
              <a:defRPr sz="2000" b="1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spcBef>
                <a:spcPts val="360"/>
              </a:spcBef>
              <a:spcAft>
                <a:spcPts val="600"/>
              </a:spcAft>
              <a:buClr>
                <a:schemeClr val="lt2"/>
              </a:buClr>
              <a:buFont typeface="Noto Sans Symbols"/>
              <a:buNone/>
              <a:defRPr sz="1800" b="1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spcBef>
                <a:spcPts val="320"/>
              </a:spcBef>
              <a:spcAft>
                <a:spcPts val="600"/>
              </a:spcAft>
              <a:buClr>
                <a:schemeClr val="lt2"/>
              </a:buClr>
              <a:buFont typeface="Noto Sans Symbols"/>
              <a:buNone/>
              <a:defRPr sz="1600" b="1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spcBef>
                <a:spcPts val="320"/>
              </a:spcBef>
              <a:spcAft>
                <a:spcPts val="600"/>
              </a:spcAft>
              <a:buClr>
                <a:schemeClr val="lt2"/>
              </a:buClr>
              <a:buFont typeface="Noto Sans Symbols"/>
              <a:buNone/>
              <a:defRPr sz="1600" b="1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spcBef>
                <a:spcPts val="320"/>
              </a:spcBef>
              <a:buClr>
                <a:schemeClr val="lt1"/>
              </a:buClr>
              <a:buFont typeface="Arial"/>
              <a:buNone/>
              <a:defRPr sz="1600" b="1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lvl="6" indent="0" algn="l" rtl="0">
              <a:spcBef>
                <a:spcPts val="320"/>
              </a:spcBef>
              <a:buClr>
                <a:schemeClr val="lt1"/>
              </a:buClr>
              <a:buFont typeface="Arial"/>
              <a:buNone/>
              <a:defRPr sz="1600" b="1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lvl="7" indent="0" algn="l" rtl="0">
              <a:spcBef>
                <a:spcPts val="320"/>
              </a:spcBef>
              <a:buClr>
                <a:schemeClr val="lt1"/>
              </a:buClr>
              <a:buFont typeface="Arial"/>
              <a:buNone/>
              <a:defRPr sz="1600" b="1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lvl="8" indent="0" algn="l" rtl="0">
              <a:spcBef>
                <a:spcPts val="320"/>
              </a:spcBef>
              <a:buClr>
                <a:schemeClr val="lt1"/>
              </a:buClr>
              <a:buFont typeface="Arial"/>
              <a:buNone/>
              <a:defRPr sz="1600" b="1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103" name="Shape 103"/>
          <p:cNvSpPr txBox="1">
            <a:spLocks noGrp="1"/>
          </p:cNvSpPr>
          <p:nvPr>
            <p:ph type="body" idx="4"/>
          </p:nvPr>
        </p:nvSpPr>
        <p:spPr>
          <a:xfrm>
            <a:off x="4663280" y="2389189"/>
            <a:ext cx="3471274" cy="3471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342900" marR="0" lvl="0" indent="-228600" algn="l" rtl="0">
              <a:spcBef>
                <a:spcPts val="360"/>
              </a:spcBef>
              <a:spcAft>
                <a:spcPts val="600"/>
              </a:spcAft>
              <a:buClr>
                <a:schemeClr val="lt2"/>
              </a:buClr>
              <a:buSzPct val="100000"/>
              <a:buFont typeface="Noto Sans Symbols"/>
              <a:buChar char="○"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742950" marR="0" lvl="1" indent="-184150" algn="l" rtl="0">
              <a:spcBef>
                <a:spcPts val="320"/>
              </a:spcBef>
              <a:spcAft>
                <a:spcPts val="600"/>
              </a:spcAft>
              <a:buClr>
                <a:schemeClr val="lt2"/>
              </a:buClr>
              <a:buSzPct val="100000"/>
              <a:buFont typeface="Noto Sans Symbols"/>
              <a:buChar char="○"/>
              <a:defRPr sz="16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143000" marR="0" lvl="2" indent="-139700" algn="l" rtl="0">
              <a:spcBef>
                <a:spcPts val="280"/>
              </a:spcBef>
              <a:spcAft>
                <a:spcPts val="600"/>
              </a:spcAft>
              <a:buClr>
                <a:schemeClr val="lt2"/>
              </a:buClr>
              <a:buSzPct val="100000"/>
              <a:buFont typeface="Noto Sans Symbols"/>
              <a:buChar char="○"/>
              <a:defRPr sz="14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600200" marR="0" lvl="3" indent="-152400" algn="l" rtl="0">
              <a:spcBef>
                <a:spcPts val="240"/>
              </a:spcBef>
              <a:spcAft>
                <a:spcPts val="600"/>
              </a:spcAft>
              <a:buClr>
                <a:schemeClr val="lt2"/>
              </a:buClr>
              <a:buSzPct val="100000"/>
              <a:buFont typeface="Noto Sans Symbols"/>
              <a:buChar char="○"/>
              <a:defRPr sz="12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057400" marR="0" lvl="4" indent="-152400" algn="l" rtl="0">
              <a:spcBef>
                <a:spcPts val="240"/>
              </a:spcBef>
              <a:spcAft>
                <a:spcPts val="600"/>
              </a:spcAft>
              <a:buClr>
                <a:schemeClr val="lt2"/>
              </a:buClr>
              <a:buSzPct val="100000"/>
              <a:buFont typeface="Noto Sans Symbols"/>
              <a:buChar char="○"/>
              <a:defRPr sz="12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514600" marR="0" lvl="5" indent="-151638" algn="l" rtl="0">
              <a:spcBef>
                <a:spcPts val="240"/>
              </a:spcBef>
              <a:buClr>
                <a:schemeClr val="lt2"/>
              </a:buClr>
              <a:buSzPct val="101000"/>
              <a:buFont typeface="Courier New"/>
              <a:buChar char="o"/>
              <a:defRPr sz="12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971800" marR="0" lvl="6" indent="-152400" algn="l" rtl="0">
              <a:spcBef>
                <a:spcPts val="240"/>
              </a:spcBef>
              <a:buClr>
                <a:schemeClr val="lt2"/>
              </a:buClr>
              <a:buSzPct val="100000"/>
              <a:buFont typeface="Courier New"/>
              <a:buChar char="o"/>
              <a:defRPr sz="12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429000" marR="0" lvl="7" indent="-152400" algn="l" rtl="0">
              <a:spcBef>
                <a:spcPts val="240"/>
              </a:spcBef>
              <a:buClr>
                <a:schemeClr val="lt2"/>
              </a:buClr>
              <a:buSzPct val="100000"/>
              <a:buFont typeface="Courier New"/>
              <a:buChar char="o"/>
              <a:defRPr sz="12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886200" marR="0" lvl="8" indent="-152400" algn="l" rtl="0">
              <a:spcBef>
                <a:spcPts val="240"/>
              </a:spcBef>
              <a:buClr>
                <a:schemeClr val="lt2"/>
              </a:buClr>
              <a:buSzPct val="100000"/>
              <a:buFont typeface="Courier New"/>
              <a:buChar char="o"/>
              <a:defRPr sz="12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104" name="Shape 104"/>
          <p:cNvSpPr txBox="1">
            <a:spLocks noGrp="1"/>
          </p:cNvSpPr>
          <p:nvPr>
            <p:ph type="dt" idx="10"/>
          </p:nvPr>
        </p:nvSpPr>
        <p:spPr>
          <a:xfrm>
            <a:off x="6437344" y="595181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r" rtl="0">
              <a:spcBef>
                <a:spcPts val="0"/>
              </a:spcBef>
              <a:buNone/>
              <a:defRPr sz="9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105" name="Shape 105"/>
          <p:cNvSpPr txBox="1">
            <a:spLocks noGrp="1"/>
          </p:cNvSpPr>
          <p:nvPr>
            <p:ph type="ftr" idx="11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9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106" name="Shape 106"/>
          <p:cNvSpPr txBox="1">
            <a:spLocks noGrp="1"/>
          </p:cNvSpPr>
          <p:nvPr>
            <p:ph type="sldNum" idx="12"/>
          </p:nvPr>
        </p:nvSpPr>
        <p:spPr>
          <a:xfrm>
            <a:off x="572658" y="5951810"/>
            <a:ext cx="608287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8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‹#›</a:t>
            </a:fld>
            <a:endParaRPr lang="en-US" sz="180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>
            <a:spLocks noGrp="1"/>
          </p:cNvSpPr>
          <p:nvPr>
            <p:ph type="title"/>
          </p:nvPr>
        </p:nvSpPr>
        <p:spPr>
          <a:xfrm>
            <a:off x="1009441" y="675724"/>
            <a:ext cx="7125113" cy="9244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Font typeface="Verdana"/>
              <a:buNone/>
              <a:defRPr sz="32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109" name="Shape 109"/>
          <p:cNvSpPr txBox="1">
            <a:spLocks noGrp="1"/>
          </p:cNvSpPr>
          <p:nvPr>
            <p:ph type="dt" idx="10"/>
          </p:nvPr>
        </p:nvSpPr>
        <p:spPr>
          <a:xfrm>
            <a:off x="6437344" y="595181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r" rtl="0">
              <a:spcBef>
                <a:spcPts val="0"/>
              </a:spcBef>
              <a:buNone/>
              <a:defRPr sz="9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110" name="Shape 110"/>
          <p:cNvSpPr txBox="1">
            <a:spLocks noGrp="1"/>
          </p:cNvSpPr>
          <p:nvPr>
            <p:ph type="ftr" idx="11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9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111" name="Shape 111"/>
          <p:cNvSpPr txBox="1">
            <a:spLocks noGrp="1"/>
          </p:cNvSpPr>
          <p:nvPr>
            <p:ph type="sldNum" idx="12"/>
          </p:nvPr>
        </p:nvSpPr>
        <p:spPr>
          <a:xfrm>
            <a:off x="572658" y="5951810"/>
            <a:ext cx="608287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8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‹#›</a:t>
            </a:fld>
            <a:endParaRPr lang="en-US" sz="180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 txBox="1">
            <a:spLocks noGrp="1"/>
          </p:cNvSpPr>
          <p:nvPr>
            <p:ph type="dt" idx="10"/>
          </p:nvPr>
        </p:nvSpPr>
        <p:spPr>
          <a:xfrm>
            <a:off x="6437344" y="595181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r" rtl="0">
              <a:spcBef>
                <a:spcPts val="0"/>
              </a:spcBef>
              <a:buNone/>
              <a:defRPr sz="9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114" name="Shape 114"/>
          <p:cNvSpPr txBox="1">
            <a:spLocks noGrp="1"/>
          </p:cNvSpPr>
          <p:nvPr>
            <p:ph type="ftr" idx="11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9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115" name="Shape 115"/>
          <p:cNvSpPr txBox="1">
            <a:spLocks noGrp="1"/>
          </p:cNvSpPr>
          <p:nvPr>
            <p:ph type="sldNum" idx="12"/>
          </p:nvPr>
        </p:nvSpPr>
        <p:spPr>
          <a:xfrm>
            <a:off x="572658" y="5951810"/>
            <a:ext cx="608287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8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‹#›</a:t>
            </a:fld>
            <a:endParaRPr lang="en-US" sz="180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 txBox="1">
            <a:spLocks noGrp="1"/>
          </p:cNvSpPr>
          <p:nvPr>
            <p:ph type="title"/>
          </p:nvPr>
        </p:nvSpPr>
        <p:spPr>
          <a:xfrm>
            <a:off x="1009441" y="446087"/>
            <a:ext cx="2660649" cy="1185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Font typeface="Verdana"/>
              <a:buNone/>
              <a:defRPr sz="24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118" name="Shape 118"/>
          <p:cNvSpPr txBox="1">
            <a:spLocks noGrp="1"/>
          </p:cNvSpPr>
          <p:nvPr>
            <p:ph type="body" idx="1"/>
          </p:nvPr>
        </p:nvSpPr>
        <p:spPr>
          <a:xfrm>
            <a:off x="3852653" y="446087"/>
            <a:ext cx="4279868" cy="5414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342900" marR="0" lvl="0" indent="-228600" algn="l" rtl="0">
              <a:spcBef>
                <a:spcPts val="360"/>
              </a:spcBef>
              <a:spcAft>
                <a:spcPts val="600"/>
              </a:spcAft>
              <a:buClr>
                <a:schemeClr val="lt2"/>
              </a:buClr>
              <a:buSzPct val="100000"/>
              <a:buFont typeface="Noto Sans Symbols"/>
              <a:buChar char="○"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742950" marR="0" lvl="1" indent="-184150" algn="l" rtl="0">
              <a:spcBef>
                <a:spcPts val="320"/>
              </a:spcBef>
              <a:spcAft>
                <a:spcPts val="600"/>
              </a:spcAft>
              <a:buClr>
                <a:schemeClr val="lt2"/>
              </a:buClr>
              <a:buSzPct val="100000"/>
              <a:buFont typeface="Noto Sans Symbols"/>
              <a:buChar char="○"/>
              <a:defRPr sz="16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143000" marR="0" lvl="2" indent="-139700" algn="l" rtl="0">
              <a:spcBef>
                <a:spcPts val="280"/>
              </a:spcBef>
              <a:spcAft>
                <a:spcPts val="600"/>
              </a:spcAft>
              <a:buClr>
                <a:schemeClr val="lt2"/>
              </a:buClr>
              <a:buSzPct val="100000"/>
              <a:buFont typeface="Noto Sans Symbols"/>
              <a:buChar char="○"/>
              <a:defRPr sz="14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600200" marR="0" lvl="3" indent="-152400" algn="l" rtl="0">
              <a:spcBef>
                <a:spcPts val="240"/>
              </a:spcBef>
              <a:spcAft>
                <a:spcPts val="600"/>
              </a:spcAft>
              <a:buClr>
                <a:schemeClr val="lt2"/>
              </a:buClr>
              <a:buSzPct val="100000"/>
              <a:buFont typeface="Noto Sans Symbols"/>
              <a:buChar char="○"/>
              <a:defRPr sz="12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057400" marR="0" lvl="4" indent="-152400" algn="l" rtl="0">
              <a:spcBef>
                <a:spcPts val="240"/>
              </a:spcBef>
              <a:spcAft>
                <a:spcPts val="600"/>
              </a:spcAft>
              <a:buClr>
                <a:schemeClr val="lt2"/>
              </a:buClr>
              <a:buSzPct val="100000"/>
              <a:buFont typeface="Noto Sans Symbols"/>
              <a:buChar char="○"/>
              <a:defRPr sz="12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514600" marR="0" lvl="5" indent="-151638" algn="l" rtl="0">
              <a:spcBef>
                <a:spcPts val="240"/>
              </a:spcBef>
              <a:buClr>
                <a:schemeClr val="lt2"/>
              </a:buClr>
              <a:buSzPct val="101000"/>
              <a:buFont typeface="Courier New"/>
              <a:buChar char="o"/>
              <a:defRPr sz="12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971800" marR="0" lvl="6" indent="-152400" algn="l" rtl="0">
              <a:spcBef>
                <a:spcPts val="240"/>
              </a:spcBef>
              <a:buClr>
                <a:schemeClr val="lt2"/>
              </a:buClr>
              <a:buSzPct val="100000"/>
              <a:buFont typeface="Courier New"/>
              <a:buChar char="o"/>
              <a:defRPr sz="12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429000" marR="0" lvl="7" indent="-152400" algn="l" rtl="0">
              <a:spcBef>
                <a:spcPts val="240"/>
              </a:spcBef>
              <a:buClr>
                <a:schemeClr val="lt2"/>
              </a:buClr>
              <a:buSzPct val="100000"/>
              <a:buFont typeface="Courier New"/>
              <a:buChar char="o"/>
              <a:defRPr sz="12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886200" marR="0" lvl="8" indent="-152400" algn="l" rtl="0">
              <a:spcBef>
                <a:spcPts val="240"/>
              </a:spcBef>
              <a:buClr>
                <a:schemeClr val="lt2"/>
              </a:buClr>
              <a:buSzPct val="100000"/>
              <a:buFont typeface="Courier New"/>
              <a:buChar char="o"/>
              <a:defRPr sz="12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119" name="Shape 119"/>
          <p:cNvSpPr txBox="1">
            <a:spLocks noGrp="1"/>
          </p:cNvSpPr>
          <p:nvPr>
            <p:ph type="body" idx="2"/>
          </p:nvPr>
        </p:nvSpPr>
        <p:spPr>
          <a:xfrm>
            <a:off x="1009441" y="1631949"/>
            <a:ext cx="2660649" cy="4229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40"/>
              </a:spcBef>
              <a:spcAft>
                <a:spcPts val="600"/>
              </a:spcAft>
              <a:buClr>
                <a:schemeClr val="lt2"/>
              </a:buClr>
              <a:buFont typeface="Noto Sans Symbols"/>
              <a:buNone/>
              <a:defRPr sz="12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spcBef>
                <a:spcPts val="240"/>
              </a:spcBef>
              <a:spcAft>
                <a:spcPts val="600"/>
              </a:spcAft>
              <a:buClr>
                <a:schemeClr val="lt2"/>
              </a:buClr>
              <a:buFont typeface="Noto Sans Symbols"/>
              <a:buNone/>
              <a:defRPr sz="12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spcBef>
                <a:spcPts val="200"/>
              </a:spcBef>
              <a:spcAft>
                <a:spcPts val="600"/>
              </a:spcAft>
              <a:buClr>
                <a:schemeClr val="lt2"/>
              </a:buClr>
              <a:buFont typeface="Noto Sans Symbols"/>
              <a:buNone/>
              <a:defRPr sz="10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spcBef>
                <a:spcPts val="180"/>
              </a:spcBef>
              <a:spcAft>
                <a:spcPts val="600"/>
              </a:spcAft>
              <a:buClr>
                <a:schemeClr val="lt2"/>
              </a:buClr>
              <a:buFont typeface="Noto Sans Symbols"/>
              <a:buNone/>
              <a:defRPr sz="9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spcBef>
                <a:spcPts val="180"/>
              </a:spcBef>
              <a:spcAft>
                <a:spcPts val="600"/>
              </a:spcAft>
              <a:buClr>
                <a:schemeClr val="lt2"/>
              </a:buClr>
              <a:buFont typeface="Noto Sans Symbols"/>
              <a:buNone/>
              <a:defRPr sz="9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spcBef>
                <a:spcPts val="180"/>
              </a:spcBef>
              <a:buClr>
                <a:schemeClr val="lt1"/>
              </a:buClr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lvl="6" indent="0" algn="l" rtl="0">
              <a:spcBef>
                <a:spcPts val="180"/>
              </a:spcBef>
              <a:buClr>
                <a:schemeClr val="lt1"/>
              </a:buClr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lvl="7" indent="0" algn="l" rtl="0">
              <a:spcBef>
                <a:spcPts val="180"/>
              </a:spcBef>
              <a:buClr>
                <a:schemeClr val="lt1"/>
              </a:buClr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lvl="8" indent="0" algn="l" rtl="0">
              <a:spcBef>
                <a:spcPts val="180"/>
              </a:spcBef>
              <a:buClr>
                <a:schemeClr val="lt1"/>
              </a:buClr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120" name="Shape 120"/>
          <p:cNvSpPr txBox="1">
            <a:spLocks noGrp="1"/>
          </p:cNvSpPr>
          <p:nvPr>
            <p:ph type="dt" idx="10"/>
          </p:nvPr>
        </p:nvSpPr>
        <p:spPr>
          <a:xfrm>
            <a:off x="6437344" y="595181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r" rtl="0">
              <a:spcBef>
                <a:spcPts val="0"/>
              </a:spcBef>
              <a:buNone/>
              <a:defRPr sz="9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121" name="Shape 121"/>
          <p:cNvSpPr txBox="1">
            <a:spLocks noGrp="1"/>
          </p:cNvSpPr>
          <p:nvPr>
            <p:ph type="ftr" idx="11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9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122" name="Shape 122"/>
          <p:cNvSpPr txBox="1">
            <a:spLocks noGrp="1"/>
          </p:cNvSpPr>
          <p:nvPr>
            <p:ph type="sldNum" idx="12"/>
          </p:nvPr>
        </p:nvSpPr>
        <p:spPr>
          <a:xfrm>
            <a:off x="572658" y="5951810"/>
            <a:ext cx="608287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8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‹#›</a:t>
            </a:fld>
            <a:endParaRPr lang="en-US" sz="180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 txBox="1">
            <a:spLocks noGrp="1"/>
          </p:cNvSpPr>
          <p:nvPr>
            <p:ph type="title"/>
          </p:nvPr>
        </p:nvSpPr>
        <p:spPr>
          <a:xfrm>
            <a:off x="1009442" y="1387058"/>
            <a:ext cx="3297953" cy="111325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Font typeface="Verdana"/>
              <a:buNone/>
              <a:defRPr sz="24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125" name="Shape 125"/>
          <p:cNvSpPr txBox="1">
            <a:spLocks noGrp="1"/>
          </p:cNvSpPr>
          <p:nvPr>
            <p:ph type="body" idx="1"/>
          </p:nvPr>
        </p:nvSpPr>
        <p:spPr>
          <a:xfrm>
            <a:off x="1009442" y="2500311"/>
            <a:ext cx="3297954" cy="2530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40"/>
              </a:spcBef>
              <a:spcAft>
                <a:spcPts val="600"/>
              </a:spcAft>
              <a:buClr>
                <a:schemeClr val="lt2"/>
              </a:buClr>
              <a:buFont typeface="Noto Sans Symbols"/>
              <a:buNone/>
              <a:defRPr sz="12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spcBef>
                <a:spcPts val="240"/>
              </a:spcBef>
              <a:spcAft>
                <a:spcPts val="600"/>
              </a:spcAft>
              <a:buClr>
                <a:schemeClr val="lt2"/>
              </a:buClr>
              <a:buFont typeface="Noto Sans Symbols"/>
              <a:buNone/>
              <a:defRPr sz="12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spcBef>
                <a:spcPts val="200"/>
              </a:spcBef>
              <a:spcAft>
                <a:spcPts val="600"/>
              </a:spcAft>
              <a:buClr>
                <a:schemeClr val="lt2"/>
              </a:buClr>
              <a:buFont typeface="Noto Sans Symbols"/>
              <a:buNone/>
              <a:defRPr sz="10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spcBef>
                <a:spcPts val="180"/>
              </a:spcBef>
              <a:spcAft>
                <a:spcPts val="600"/>
              </a:spcAft>
              <a:buClr>
                <a:schemeClr val="lt2"/>
              </a:buClr>
              <a:buFont typeface="Noto Sans Symbols"/>
              <a:buNone/>
              <a:defRPr sz="9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spcBef>
                <a:spcPts val="180"/>
              </a:spcBef>
              <a:spcAft>
                <a:spcPts val="600"/>
              </a:spcAft>
              <a:buClr>
                <a:schemeClr val="lt2"/>
              </a:buClr>
              <a:buFont typeface="Noto Sans Symbols"/>
              <a:buNone/>
              <a:defRPr sz="9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spcBef>
                <a:spcPts val="180"/>
              </a:spcBef>
              <a:buClr>
                <a:schemeClr val="lt1"/>
              </a:buClr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lvl="6" indent="0" algn="l" rtl="0">
              <a:spcBef>
                <a:spcPts val="180"/>
              </a:spcBef>
              <a:buClr>
                <a:schemeClr val="lt1"/>
              </a:buClr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lvl="7" indent="0" algn="l" rtl="0">
              <a:spcBef>
                <a:spcPts val="180"/>
              </a:spcBef>
              <a:buClr>
                <a:schemeClr val="lt1"/>
              </a:buClr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lvl="8" indent="0" algn="l" rtl="0">
              <a:spcBef>
                <a:spcPts val="180"/>
              </a:spcBef>
              <a:buClr>
                <a:schemeClr val="lt1"/>
              </a:buClr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126" name="Shape 126"/>
          <p:cNvSpPr txBox="1">
            <a:spLocks noGrp="1"/>
          </p:cNvSpPr>
          <p:nvPr>
            <p:ph type="dt" idx="10"/>
          </p:nvPr>
        </p:nvSpPr>
        <p:spPr>
          <a:xfrm>
            <a:off x="6437344" y="595181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r" rtl="0">
              <a:spcBef>
                <a:spcPts val="0"/>
              </a:spcBef>
              <a:buNone/>
              <a:defRPr sz="9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127" name="Shape 127"/>
          <p:cNvSpPr txBox="1">
            <a:spLocks noGrp="1"/>
          </p:cNvSpPr>
          <p:nvPr>
            <p:ph type="ftr" idx="11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9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128" name="Shape 128"/>
          <p:cNvSpPr txBox="1">
            <a:spLocks noGrp="1"/>
          </p:cNvSpPr>
          <p:nvPr>
            <p:ph type="sldNum" idx="12"/>
          </p:nvPr>
        </p:nvSpPr>
        <p:spPr>
          <a:xfrm>
            <a:off x="572658" y="5951810"/>
            <a:ext cx="608287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8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‹#›</a:t>
            </a:fld>
            <a:endParaRPr lang="en-US" sz="180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grpSp>
        <p:nvGrpSpPr>
          <p:cNvPr id="129" name="Shape 129"/>
          <p:cNvGrpSpPr/>
          <p:nvPr/>
        </p:nvGrpSpPr>
        <p:grpSpPr>
          <a:xfrm>
            <a:off x="4516154" y="994386"/>
            <a:ext cx="1847137" cy="1530439"/>
            <a:chOff x="4718762" y="993075"/>
            <a:chExt cx="1847137" cy="1530439"/>
          </a:xfrm>
        </p:grpSpPr>
        <p:sp>
          <p:nvSpPr>
            <p:cNvPr id="130" name="Shape 130"/>
            <p:cNvSpPr/>
            <p:nvPr/>
          </p:nvSpPr>
          <p:spPr>
            <a:xfrm>
              <a:off x="5479246" y="1436861"/>
              <a:ext cx="1086652" cy="1086652"/>
            </a:xfrm>
            <a:prstGeom prst="ellipse">
              <a:avLst/>
            </a:prstGeom>
            <a:noFill/>
            <a:ln w="12700" cap="rnd" cmpd="sng">
              <a:solidFill>
                <a:srgbClr val="FDC51B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131" name="Shape 131"/>
            <p:cNvSpPr/>
            <p:nvPr/>
          </p:nvSpPr>
          <p:spPr>
            <a:xfrm>
              <a:off x="5650541" y="1411791"/>
              <a:ext cx="830364" cy="830364"/>
            </a:xfrm>
            <a:prstGeom prst="ellipse">
              <a:avLst/>
            </a:prstGeom>
            <a:solidFill>
              <a:srgbClr val="FDC51B"/>
            </a:solidFill>
            <a:ln w="12700" cap="rnd" cmpd="sng">
              <a:solidFill>
                <a:srgbClr val="FDC51B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132" name="Shape 132"/>
            <p:cNvSpPr/>
            <p:nvPr/>
          </p:nvSpPr>
          <p:spPr>
            <a:xfrm>
              <a:off x="5256183" y="1894453"/>
              <a:ext cx="602364" cy="602364"/>
            </a:xfrm>
            <a:prstGeom prst="ellipse">
              <a:avLst/>
            </a:prstGeom>
            <a:noFill/>
            <a:ln w="12700" cap="rnd" cmpd="sng">
              <a:solidFill>
                <a:srgbClr val="FDC51B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133" name="Shape 133"/>
            <p:cNvSpPr/>
            <p:nvPr/>
          </p:nvSpPr>
          <p:spPr>
            <a:xfrm>
              <a:off x="5424144" y="1811313"/>
              <a:ext cx="489587" cy="489587"/>
            </a:xfrm>
            <a:prstGeom prst="ellipse">
              <a:avLst/>
            </a:prstGeom>
            <a:solidFill>
              <a:srgbClr val="FDC51B"/>
            </a:solidFill>
            <a:ln w="12700" cap="rnd" cmpd="sng">
              <a:solidFill>
                <a:srgbClr val="FDC51B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134" name="Shape 134"/>
            <p:cNvSpPr/>
            <p:nvPr/>
          </p:nvSpPr>
          <p:spPr>
            <a:xfrm>
              <a:off x="4718762" y="2083425"/>
              <a:ext cx="256600" cy="256600"/>
            </a:xfrm>
            <a:prstGeom prst="ellipse">
              <a:avLst/>
            </a:prstGeom>
            <a:noFill/>
            <a:ln w="12700" cap="rnd" cmpd="sng">
              <a:solidFill>
                <a:srgbClr val="FDC51B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135" name="Shape 135"/>
            <p:cNvSpPr/>
            <p:nvPr/>
          </p:nvSpPr>
          <p:spPr>
            <a:xfrm>
              <a:off x="6132091" y="993075"/>
              <a:ext cx="256600" cy="256600"/>
            </a:xfrm>
            <a:prstGeom prst="ellipse">
              <a:avLst/>
            </a:prstGeom>
            <a:noFill/>
            <a:ln w="12700" cap="rnd" cmpd="sng">
              <a:solidFill>
                <a:srgbClr val="FDC51B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136" name="Shape 136"/>
            <p:cNvSpPr/>
            <p:nvPr/>
          </p:nvSpPr>
          <p:spPr>
            <a:xfrm>
              <a:off x="5059596" y="1894453"/>
              <a:ext cx="197438" cy="197438"/>
            </a:xfrm>
            <a:prstGeom prst="ellipse">
              <a:avLst/>
            </a:prstGeom>
            <a:solidFill>
              <a:srgbClr val="FDC51B"/>
            </a:solidFill>
            <a:ln w="12700" cap="rnd" cmpd="sng">
              <a:solidFill>
                <a:srgbClr val="FDC51B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137" name="Shape 137"/>
            <p:cNvSpPr/>
            <p:nvPr/>
          </p:nvSpPr>
          <p:spPr>
            <a:xfrm>
              <a:off x="6148801" y="1060592"/>
              <a:ext cx="197438" cy="197438"/>
            </a:xfrm>
            <a:prstGeom prst="ellipse">
              <a:avLst/>
            </a:prstGeom>
            <a:solidFill>
              <a:srgbClr val="FDC51B"/>
            </a:solidFill>
            <a:ln w="12700" cap="rnd" cmpd="sng">
              <a:solidFill>
                <a:srgbClr val="FDC51B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</p:grpSp>
      <p:sp>
        <p:nvSpPr>
          <p:cNvPr id="138" name="Shape 138"/>
          <p:cNvSpPr>
            <a:spLocks noGrp="1"/>
          </p:cNvSpPr>
          <p:nvPr>
            <p:ph type="pic" idx="2"/>
          </p:nvPr>
        </p:nvSpPr>
        <p:spPr>
          <a:xfrm>
            <a:off x="4674192" y="1601512"/>
            <a:ext cx="3429000" cy="3429000"/>
          </a:xfrm>
          <a:prstGeom prst="ellipse">
            <a:avLst/>
          </a:prstGeom>
          <a:noFill/>
          <a:ln w="76200" cap="flat" cmpd="sng">
            <a:solidFill>
              <a:srgbClr val="FDC51B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/>
          <a:lstStyle>
            <a:lvl1pPr marL="342900" marR="0" lvl="0" indent="-228600" algn="l" rtl="0">
              <a:spcBef>
                <a:spcPts val="360"/>
              </a:spcBef>
              <a:spcAft>
                <a:spcPts val="600"/>
              </a:spcAft>
              <a:buClr>
                <a:schemeClr val="lt2"/>
              </a:buClr>
              <a:buSzPct val="100000"/>
              <a:buFont typeface="Noto Sans Symbols"/>
              <a:buChar char="○"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742950" marR="0" lvl="1" indent="-184150" algn="l" rtl="0">
              <a:spcBef>
                <a:spcPts val="320"/>
              </a:spcBef>
              <a:spcAft>
                <a:spcPts val="600"/>
              </a:spcAft>
              <a:buClr>
                <a:schemeClr val="lt2"/>
              </a:buClr>
              <a:buSzPct val="100000"/>
              <a:buFont typeface="Noto Sans Symbols"/>
              <a:buChar char="○"/>
              <a:defRPr sz="16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143000" marR="0" lvl="2" indent="-139700" algn="l" rtl="0">
              <a:spcBef>
                <a:spcPts val="280"/>
              </a:spcBef>
              <a:spcAft>
                <a:spcPts val="600"/>
              </a:spcAft>
              <a:buClr>
                <a:schemeClr val="lt2"/>
              </a:buClr>
              <a:buSzPct val="100000"/>
              <a:buFont typeface="Noto Sans Symbols"/>
              <a:buChar char="○"/>
              <a:defRPr sz="14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600200" marR="0" lvl="3" indent="-152400" algn="l" rtl="0">
              <a:spcBef>
                <a:spcPts val="240"/>
              </a:spcBef>
              <a:spcAft>
                <a:spcPts val="600"/>
              </a:spcAft>
              <a:buClr>
                <a:schemeClr val="lt2"/>
              </a:buClr>
              <a:buSzPct val="100000"/>
              <a:buFont typeface="Noto Sans Symbols"/>
              <a:buChar char="○"/>
              <a:defRPr sz="12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057400" marR="0" lvl="4" indent="-152400" algn="l" rtl="0">
              <a:spcBef>
                <a:spcPts val="240"/>
              </a:spcBef>
              <a:spcAft>
                <a:spcPts val="600"/>
              </a:spcAft>
              <a:buClr>
                <a:schemeClr val="lt2"/>
              </a:buClr>
              <a:buSzPct val="100000"/>
              <a:buFont typeface="Noto Sans Symbols"/>
              <a:buChar char="○"/>
              <a:defRPr sz="12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lt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lt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lt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lt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2911F"/>
            </a:gs>
            <a:gs pos="100000">
              <a:srgbClr val="CC3000"/>
            </a:gs>
          </a:gsLst>
          <a:lin ang="5400000" scaled="0"/>
        </a:gra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-69625" y="4042576"/>
            <a:ext cx="1743944" cy="1909233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54313" y="0"/>
                </a:moveTo>
                <a:cubicBezTo>
                  <a:pt x="90591" y="0"/>
                  <a:pt x="119999" y="26862"/>
                  <a:pt x="119999" y="60000"/>
                </a:cubicBezTo>
                <a:cubicBezTo>
                  <a:pt x="119999" y="93137"/>
                  <a:pt x="90591" y="120000"/>
                  <a:pt x="54313" y="120000"/>
                </a:cubicBezTo>
                <a:cubicBezTo>
                  <a:pt x="31726" y="120000"/>
                  <a:pt x="11802" y="109587"/>
                  <a:pt x="0" y="93718"/>
                </a:cubicBezTo>
                <a:lnTo>
                  <a:pt x="0" y="26281"/>
                </a:lnTo>
                <a:cubicBezTo>
                  <a:pt x="11802" y="10412"/>
                  <a:pt x="31726" y="0"/>
                  <a:pt x="54313" y="0"/>
                </a:cubicBezTo>
                <a:close/>
              </a:path>
            </a:pathLst>
          </a:custGeom>
          <a:solidFill>
            <a:srgbClr val="FDC51B">
              <a:alpha val="7843"/>
            </a:srgbClr>
          </a:solidFill>
          <a:ln w="330200" cap="rnd" cmpd="sng">
            <a:solidFill>
              <a:srgbClr val="FEE181">
                <a:alpha val="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1" name="Shape 11"/>
          <p:cNvSpPr/>
          <p:nvPr/>
        </p:nvSpPr>
        <p:spPr>
          <a:xfrm>
            <a:off x="520637" y="1095309"/>
            <a:ext cx="1909233" cy="1909233"/>
          </a:xfrm>
          <a:prstGeom prst="ellipse">
            <a:avLst/>
          </a:prstGeom>
          <a:solidFill>
            <a:srgbClr val="FDC51B">
              <a:alpha val="9803"/>
            </a:srgbClr>
          </a:solidFill>
          <a:ln w="330200" cap="rnd" cmpd="sng">
            <a:solidFill>
              <a:srgbClr val="FEE181">
                <a:alpha val="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2" name="Shape 12"/>
          <p:cNvSpPr/>
          <p:nvPr/>
        </p:nvSpPr>
        <p:spPr>
          <a:xfrm>
            <a:off x="1878728" y="282933"/>
            <a:ext cx="1909233" cy="1909233"/>
          </a:xfrm>
          <a:prstGeom prst="ellipse">
            <a:avLst/>
          </a:prstGeom>
          <a:solidFill>
            <a:srgbClr val="FDC51B">
              <a:alpha val="9803"/>
            </a:srgbClr>
          </a:solidFill>
          <a:ln w="330200" cap="rnd" cmpd="sng">
            <a:solidFill>
              <a:srgbClr val="FEE181">
                <a:alpha val="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3" name="Shape 13"/>
          <p:cNvSpPr/>
          <p:nvPr/>
        </p:nvSpPr>
        <p:spPr>
          <a:xfrm>
            <a:off x="520637" y="5729135"/>
            <a:ext cx="1909233" cy="1193756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60000" y="0"/>
                </a:moveTo>
                <a:cubicBezTo>
                  <a:pt x="93137" y="0"/>
                  <a:pt x="120000" y="42963"/>
                  <a:pt x="120000" y="95961"/>
                </a:cubicBezTo>
                <a:cubicBezTo>
                  <a:pt x="120000" y="104273"/>
                  <a:pt x="119339" y="112338"/>
                  <a:pt x="118025" y="120000"/>
                </a:cubicBezTo>
                <a:lnTo>
                  <a:pt x="1974" y="120000"/>
                </a:lnTo>
                <a:cubicBezTo>
                  <a:pt x="660" y="112338"/>
                  <a:pt x="0" y="104273"/>
                  <a:pt x="0" y="95961"/>
                </a:cubicBezTo>
                <a:cubicBezTo>
                  <a:pt x="0" y="42963"/>
                  <a:pt x="26862" y="0"/>
                  <a:pt x="60000" y="0"/>
                </a:cubicBezTo>
                <a:close/>
              </a:path>
            </a:pathLst>
          </a:custGeom>
          <a:solidFill>
            <a:srgbClr val="FDC51B">
              <a:alpha val="15686"/>
            </a:srgbClr>
          </a:solidFill>
          <a:ln w="330200" cap="rnd" cmpd="sng">
            <a:solidFill>
              <a:srgbClr val="FEE181">
                <a:alpha val="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4" name="Shape 14"/>
          <p:cNvSpPr/>
          <p:nvPr/>
        </p:nvSpPr>
        <p:spPr>
          <a:xfrm>
            <a:off x="-46710" y="-61709"/>
            <a:ext cx="1449106" cy="1677064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92085" y="0"/>
                </a:lnTo>
                <a:cubicBezTo>
                  <a:pt x="109259" y="12298"/>
                  <a:pt x="120000" y="30912"/>
                  <a:pt x="120000" y="51693"/>
                </a:cubicBezTo>
                <a:cubicBezTo>
                  <a:pt x="120000" y="89418"/>
                  <a:pt x="84607" y="120000"/>
                  <a:pt x="40948" y="120000"/>
                </a:cubicBezTo>
                <a:cubicBezTo>
                  <a:pt x="25938" y="120000"/>
                  <a:pt x="11905" y="116385"/>
                  <a:pt x="0" y="110040"/>
                </a:cubicBezTo>
                <a:close/>
              </a:path>
            </a:pathLst>
          </a:custGeom>
          <a:solidFill>
            <a:srgbClr val="FDC51B">
              <a:alpha val="13725"/>
            </a:srgbClr>
          </a:solidFill>
          <a:ln w="330200" cap="rnd" cmpd="sng">
            <a:solidFill>
              <a:srgbClr val="FEE181">
                <a:alpha val="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5" name="Shape 15"/>
          <p:cNvSpPr/>
          <p:nvPr/>
        </p:nvSpPr>
        <p:spPr>
          <a:xfrm>
            <a:off x="924112" y="-161622"/>
            <a:ext cx="1909233" cy="1909233"/>
          </a:xfrm>
          <a:prstGeom prst="ellipse">
            <a:avLst/>
          </a:prstGeom>
          <a:solidFill>
            <a:srgbClr val="FDC51B">
              <a:alpha val="20000"/>
            </a:srgbClr>
          </a:solidFill>
          <a:ln w="330200" cap="rnd" cmpd="sng">
            <a:solidFill>
              <a:srgbClr val="FEE181">
                <a:alpha val="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6" name="Shape 16"/>
          <p:cNvSpPr/>
          <p:nvPr/>
        </p:nvSpPr>
        <p:spPr>
          <a:xfrm>
            <a:off x="0" y="660737"/>
            <a:ext cx="1909233" cy="1909233"/>
          </a:xfrm>
          <a:prstGeom prst="ellipse">
            <a:avLst/>
          </a:prstGeom>
          <a:solidFill>
            <a:srgbClr val="FDC51B">
              <a:alpha val="14901"/>
            </a:srgbClr>
          </a:solidFill>
          <a:ln w="330200" cap="rnd" cmpd="sng">
            <a:solidFill>
              <a:srgbClr val="FEE181">
                <a:alpha val="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7" name="Shape 17"/>
          <p:cNvSpPr/>
          <p:nvPr/>
        </p:nvSpPr>
        <p:spPr>
          <a:xfrm>
            <a:off x="7497531" y="-61709"/>
            <a:ext cx="1694466" cy="1677064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23872" y="0"/>
                </a:moveTo>
                <a:lnTo>
                  <a:pt x="111430" y="0"/>
                </a:lnTo>
                <a:cubicBezTo>
                  <a:pt x="114599" y="2679"/>
                  <a:pt x="117449" y="5720"/>
                  <a:pt x="120000" y="9016"/>
                </a:cubicBezTo>
                <a:lnTo>
                  <a:pt x="120000" y="94370"/>
                </a:lnTo>
                <a:cubicBezTo>
                  <a:pt x="107845" y="110077"/>
                  <a:pt x="88871" y="120000"/>
                  <a:pt x="67604" y="120000"/>
                </a:cubicBezTo>
                <a:cubicBezTo>
                  <a:pt x="30267" y="120000"/>
                  <a:pt x="0" y="89418"/>
                  <a:pt x="0" y="51693"/>
                </a:cubicBezTo>
                <a:cubicBezTo>
                  <a:pt x="0" y="30912"/>
                  <a:pt x="9185" y="12298"/>
                  <a:pt x="23872" y="0"/>
                </a:cubicBezTo>
                <a:close/>
              </a:path>
            </a:pathLst>
          </a:custGeom>
          <a:solidFill>
            <a:srgbClr val="FEE181">
              <a:alpha val="9803"/>
            </a:srgbClr>
          </a:solidFill>
          <a:ln w="330200" cap="rnd" cmpd="sng">
            <a:solidFill>
              <a:srgbClr val="FEE181">
                <a:alpha val="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8" name="Shape 18"/>
          <p:cNvSpPr/>
          <p:nvPr/>
        </p:nvSpPr>
        <p:spPr>
          <a:xfrm>
            <a:off x="6117501" y="-61708"/>
            <a:ext cx="1909233" cy="170544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23349" y="0"/>
                </a:moveTo>
                <a:lnTo>
                  <a:pt x="96651" y="0"/>
                </a:lnTo>
                <a:cubicBezTo>
                  <a:pt x="110919" y="12068"/>
                  <a:pt x="120000" y="31262"/>
                  <a:pt x="120000" y="52830"/>
                </a:cubicBezTo>
                <a:cubicBezTo>
                  <a:pt x="120000" y="89927"/>
                  <a:pt x="93137" y="119999"/>
                  <a:pt x="60000" y="119999"/>
                </a:cubicBezTo>
                <a:cubicBezTo>
                  <a:pt x="26862" y="119999"/>
                  <a:pt x="0" y="89927"/>
                  <a:pt x="0" y="52830"/>
                </a:cubicBezTo>
                <a:cubicBezTo>
                  <a:pt x="0" y="31262"/>
                  <a:pt x="9080" y="12068"/>
                  <a:pt x="23349" y="0"/>
                </a:cubicBezTo>
                <a:close/>
              </a:path>
            </a:pathLst>
          </a:custGeom>
          <a:solidFill>
            <a:srgbClr val="FDC51B">
              <a:alpha val="9803"/>
            </a:srgbClr>
          </a:solidFill>
          <a:ln w="330200" cap="rnd" cmpd="sng">
            <a:solidFill>
              <a:srgbClr val="FEE181">
                <a:alpha val="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9" name="Shape 19"/>
          <p:cNvSpPr/>
          <p:nvPr/>
        </p:nvSpPr>
        <p:spPr>
          <a:xfrm>
            <a:off x="7494453" y="1095308"/>
            <a:ext cx="1697543" cy="1909233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67482" y="0"/>
                </a:moveTo>
                <a:cubicBezTo>
                  <a:pt x="88834" y="0"/>
                  <a:pt x="107870" y="8817"/>
                  <a:pt x="120000" y="22746"/>
                </a:cubicBezTo>
                <a:lnTo>
                  <a:pt x="120000" y="97253"/>
                </a:lnTo>
                <a:cubicBezTo>
                  <a:pt x="107870" y="111182"/>
                  <a:pt x="88834" y="120000"/>
                  <a:pt x="67482" y="120000"/>
                </a:cubicBezTo>
                <a:cubicBezTo>
                  <a:pt x="30212" y="120000"/>
                  <a:pt x="0" y="93137"/>
                  <a:pt x="0" y="60000"/>
                </a:cubicBezTo>
                <a:cubicBezTo>
                  <a:pt x="0" y="26862"/>
                  <a:pt x="30212" y="0"/>
                  <a:pt x="67482" y="0"/>
                </a:cubicBezTo>
                <a:close/>
              </a:path>
            </a:pathLst>
          </a:custGeom>
          <a:solidFill>
            <a:srgbClr val="FDC51B">
              <a:alpha val="14901"/>
            </a:srgbClr>
          </a:solidFill>
          <a:ln w="330200" cap="rnd" cmpd="sng">
            <a:solidFill>
              <a:srgbClr val="FEE181">
                <a:alpha val="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20" name="Shape 20"/>
          <p:cNvSpPr/>
          <p:nvPr/>
        </p:nvSpPr>
        <p:spPr>
          <a:xfrm>
            <a:off x="8056674" y="5140346"/>
            <a:ext cx="1137194" cy="175972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100733" y="0"/>
                </a:moveTo>
                <a:cubicBezTo>
                  <a:pt x="107326" y="0"/>
                  <a:pt x="113770" y="409"/>
                  <a:pt x="120000" y="1220"/>
                </a:cubicBezTo>
                <a:lnTo>
                  <a:pt x="120000" y="120000"/>
                </a:lnTo>
                <a:lnTo>
                  <a:pt x="46762" y="120000"/>
                </a:lnTo>
                <a:cubicBezTo>
                  <a:pt x="18629" y="108499"/>
                  <a:pt x="0" y="88204"/>
                  <a:pt x="0" y="65097"/>
                </a:cubicBezTo>
                <a:cubicBezTo>
                  <a:pt x="0" y="29145"/>
                  <a:pt x="45100" y="0"/>
                  <a:pt x="100733" y="0"/>
                </a:cubicBezTo>
                <a:close/>
              </a:path>
            </a:pathLst>
          </a:custGeom>
          <a:solidFill>
            <a:srgbClr val="FDC51B">
              <a:alpha val="15686"/>
            </a:srgbClr>
          </a:solidFill>
          <a:ln w="330200" cap="rnd" cmpd="sng">
            <a:solidFill>
              <a:srgbClr val="FEE181">
                <a:alpha val="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21" name="Shape 21"/>
          <p:cNvSpPr/>
          <p:nvPr/>
        </p:nvSpPr>
        <p:spPr>
          <a:xfrm>
            <a:off x="6661710" y="4362912"/>
            <a:ext cx="1909233" cy="1909233"/>
          </a:xfrm>
          <a:prstGeom prst="ellipse">
            <a:avLst/>
          </a:prstGeom>
          <a:solidFill>
            <a:srgbClr val="FDC51B">
              <a:alpha val="4705"/>
            </a:srgbClr>
          </a:solidFill>
          <a:ln w="330200" cap="rnd" cmpd="sng">
            <a:solidFill>
              <a:srgbClr val="FEE181">
                <a:alpha val="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22" name="Shape 22"/>
          <p:cNvSpPr/>
          <p:nvPr/>
        </p:nvSpPr>
        <p:spPr>
          <a:xfrm>
            <a:off x="-69625" y="4948766"/>
            <a:ext cx="1353860" cy="1909233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35387" y="0"/>
                </a:moveTo>
                <a:cubicBezTo>
                  <a:pt x="82117" y="0"/>
                  <a:pt x="120000" y="26862"/>
                  <a:pt x="120000" y="60000"/>
                </a:cubicBezTo>
                <a:cubicBezTo>
                  <a:pt x="120000" y="93137"/>
                  <a:pt x="82117" y="120000"/>
                  <a:pt x="35387" y="120000"/>
                </a:cubicBezTo>
                <a:cubicBezTo>
                  <a:pt x="22738" y="120000"/>
                  <a:pt x="10738" y="118032"/>
                  <a:pt x="0" y="114447"/>
                </a:cubicBezTo>
                <a:lnTo>
                  <a:pt x="0" y="5552"/>
                </a:lnTo>
                <a:cubicBezTo>
                  <a:pt x="10738" y="1967"/>
                  <a:pt x="22738" y="0"/>
                  <a:pt x="35387" y="0"/>
                </a:cubicBezTo>
                <a:close/>
              </a:path>
            </a:pathLst>
          </a:custGeom>
          <a:solidFill>
            <a:srgbClr val="FDC51B">
              <a:alpha val="15686"/>
            </a:srgbClr>
          </a:solidFill>
          <a:ln w="330200" cap="rnd" cmpd="sng">
            <a:solidFill>
              <a:srgbClr val="FEE181">
                <a:alpha val="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23" name="Shape 23"/>
          <p:cNvSpPr/>
          <p:nvPr/>
        </p:nvSpPr>
        <p:spPr>
          <a:xfrm>
            <a:off x="708470" y="4790335"/>
            <a:ext cx="1909233" cy="1909233"/>
          </a:xfrm>
          <a:prstGeom prst="ellipse">
            <a:avLst/>
          </a:prstGeom>
          <a:solidFill>
            <a:srgbClr val="FDC51B">
              <a:alpha val="7843"/>
            </a:srgbClr>
          </a:solidFill>
          <a:ln w="330200" cap="rnd" cmpd="sng">
            <a:solidFill>
              <a:srgbClr val="FEE181">
                <a:alpha val="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24" name="Shape 24"/>
          <p:cNvSpPr/>
          <p:nvPr/>
        </p:nvSpPr>
        <p:spPr>
          <a:xfrm>
            <a:off x="6117503" y="783987"/>
            <a:ext cx="1909233" cy="1909233"/>
          </a:xfrm>
          <a:prstGeom prst="ellipse">
            <a:avLst/>
          </a:prstGeom>
          <a:solidFill>
            <a:srgbClr val="FDC51B">
              <a:alpha val="14901"/>
            </a:srgbClr>
          </a:solidFill>
          <a:ln w="330200" cap="rnd" cmpd="sng">
            <a:solidFill>
              <a:srgbClr val="FEE181">
                <a:alpha val="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25" name="Shape 25"/>
          <p:cNvSpPr/>
          <p:nvPr/>
        </p:nvSpPr>
        <p:spPr>
          <a:xfrm>
            <a:off x="6459053" y="5140346"/>
            <a:ext cx="1909233" cy="1909233"/>
          </a:xfrm>
          <a:prstGeom prst="ellipse">
            <a:avLst/>
          </a:prstGeom>
          <a:solidFill>
            <a:srgbClr val="FDC51B">
              <a:alpha val="9803"/>
            </a:srgbClr>
          </a:solidFill>
          <a:ln w="330200" cap="rnd" cmpd="sng">
            <a:solidFill>
              <a:srgbClr val="FEE181">
                <a:alpha val="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26" name="Shape 26"/>
          <p:cNvSpPr/>
          <p:nvPr/>
        </p:nvSpPr>
        <p:spPr>
          <a:xfrm>
            <a:off x="8398203" y="597860"/>
            <a:ext cx="793794" cy="125291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94703" y="0"/>
                </a:moveTo>
                <a:cubicBezTo>
                  <a:pt x="103505" y="0"/>
                  <a:pt x="112026" y="760"/>
                  <a:pt x="120000" y="2440"/>
                </a:cubicBezTo>
                <a:lnTo>
                  <a:pt x="120000" y="117559"/>
                </a:lnTo>
                <a:cubicBezTo>
                  <a:pt x="112026" y="119239"/>
                  <a:pt x="103505" y="120000"/>
                  <a:pt x="94703" y="120000"/>
                </a:cubicBezTo>
                <a:cubicBezTo>
                  <a:pt x="42400" y="120000"/>
                  <a:pt x="0" y="93137"/>
                  <a:pt x="0" y="60000"/>
                </a:cubicBezTo>
                <a:cubicBezTo>
                  <a:pt x="0" y="26862"/>
                  <a:pt x="42400" y="0"/>
                  <a:pt x="94703" y="0"/>
                </a:cubicBezTo>
                <a:close/>
              </a:path>
            </a:pathLst>
          </a:custGeom>
          <a:solidFill>
            <a:srgbClr val="FDC51B">
              <a:alpha val="9803"/>
            </a:srgbClr>
          </a:solidFill>
          <a:ln w="177800" cap="rnd" cmpd="sng">
            <a:solidFill>
              <a:srgbClr val="FEEAAC">
                <a:alpha val="5882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27" name="Shape 27"/>
          <p:cNvSpPr/>
          <p:nvPr/>
        </p:nvSpPr>
        <p:spPr>
          <a:xfrm>
            <a:off x="6350100" y="206512"/>
            <a:ext cx="1041276" cy="1041276"/>
          </a:xfrm>
          <a:prstGeom prst="ellipse">
            <a:avLst/>
          </a:prstGeom>
          <a:solidFill>
            <a:srgbClr val="FDC51B">
              <a:alpha val="9803"/>
            </a:srgbClr>
          </a:solidFill>
          <a:ln w="177800" cap="rnd" cmpd="sng">
            <a:solidFill>
              <a:srgbClr val="FEEAAC">
                <a:alpha val="5882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28" name="Shape 28"/>
          <p:cNvSpPr/>
          <p:nvPr/>
        </p:nvSpPr>
        <p:spPr>
          <a:xfrm>
            <a:off x="6872127" y="1450645"/>
            <a:ext cx="1218252" cy="1218252"/>
          </a:xfrm>
          <a:prstGeom prst="ellipse">
            <a:avLst/>
          </a:prstGeom>
          <a:solidFill>
            <a:srgbClr val="FDC51B">
              <a:alpha val="9803"/>
            </a:srgbClr>
          </a:solidFill>
          <a:ln w="177800" cap="rnd" cmpd="sng">
            <a:solidFill>
              <a:srgbClr val="FEEAAC">
                <a:alpha val="5882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29" name="Shape 29"/>
          <p:cNvSpPr/>
          <p:nvPr/>
        </p:nvSpPr>
        <p:spPr>
          <a:xfrm>
            <a:off x="7219067" y="2049926"/>
            <a:ext cx="1041276" cy="1041276"/>
          </a:xfrm>
          <a:prstGeom prst="ellipse">
            <a:avLst/>
          </a:prstGeom>
          <a:solidFill>
            <a:srgbClr val="FDC51B">
              <a:alpha val="9803"/>
            </a:srgbClr>
          </a:solidFill>
          <a:ln w="177800" cap="rnd" cmpd="sng">
            <a:solidFill>
              <a:srgbClr val="FEEAAC">
                <a:alpha val="5882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30" name="Shape 30"/>
          <p:cNvSpPr/>
          <p:nvPr/>
        </p:nvSpPr>
        <p:spPr>
          <a:xfrm>
            <a:off x="7749415" y="2661633"/>
            <a:ext cx="721308" cy="721308"/>
          </a:xfrm>
          <a:prstGeom prst="ellipse">
            <a:avLst/>
          </a:prstGeom>
          <a:solidFill>
            <a:srgbClr val="FDC51B">
              <a:alpha val="9803"/>
            </a:srgbClr>
          </a:solidFill>
          <a:ln w="177800" cap="rnd" cmpd="sng">
            <a:solidFill>
              <a:srgbClr val="FEEAAC">
                <a:alpha val="5882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31" name="Shape 31"/>
          <p:cNvSpPr/>
          <p:nvPr/>
        </p:nvSpPr>
        <p:spPr>
          <a:xfrm>
            <a:off x="685054" y="-100976"/>
            <a:ext cx="1193675" cy="697814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1023" y="0"/>
                </a:moveTo>
                <a:lnTo>
                  <a:pt x="118976" y="0"/>
                </a:lnTo>
                <a:cubicBezTo>
                  <a:pt x="119705" y="5611"/>
                  <a:pt x="120000" y="11429"/>
                  <a:pt x="120000" y="17364"/>
                </a:cubicBezTo>
                <a:cubicBezTo>
                  <a:pt x="120000" y="74048"/>
                  <a:pt x="93137" y="119999"/>
                  <a:pt x="60000" y="119999"/>
                </a:cubicBezTo>
                <a:cubicBezTo>
                  <a:pt x="26862" y="119999"/>
                  <a:pt x="0" y="74048"/>
                  <a:pt x="0" y="17364"/>
                </a:cubicBezTo>
                <a:close/>
              </a:path>
            </a:pathLst>
          </a:custGeom>
          <a:solidFill>
            <a:srgbClr val="FDC51B">
              <a:alpha val="9803"/>
            </a:srgbClr>
          </a:solidFill>
          <a:ln w="177800" cap="rnd" cmpd="sng">
            <a:solidFill>
              <a:srgbClr val="FEEAAC">
                <a:alpha val="5882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32" name="Shape 32"/>
          <p:cNvSpPr/>
          <p:nvPr/>
        </p:nvSpPr>
        <p:spPr>
          <a:xfrm>
            <a:off x="1502637" y="-100976"/>
            <a:ext cx="1029027" cy="45988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cubicBezTo>
                  <a:pt x="116776" y="67600"/>
                  <a:pt x="91123" y="120000"/>
                  <a:pt x="60000" y="120000"/>
                </a:cubicBezTo>
                <a:cubicBezTo>
                  <a:pt x="28876" y="120000"/>
                  <a:pt x="3223" y="67600"/>
                  <a:pt x="0" y="0"/>
                </a:cubicBezTo>
                <a:close/>
              </a:path>
            </a:pathLst>
          </a:custGeom>
          <a:solidFill>
            <a:srgbClr val="FDC51B">
              <a:alpha val="9803"/>
            </a:srgbClr>
          </a:solidFill>
          <a:ln w="177800" cap="rnd" cmpd="sng">
            <a:solidFill>
              <a:srgbClr val="FEEAAC">
                <a:alpha val="5882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33" name="Shape 33"/>
          <p:cNvSpPr/>
          <p:nvPr/>
        </p:nvSpPr>
        <p:spPr>
          <a:xfrm>
            <a:off x="-69623" y="-100976"/>
            <a:ext cx="590263" cy="61228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18121" y="0"/>
                </a:lnTo>
                <a:cubicBezTo>
                  <a:pt x="119436" y="5803"/>
                  <a:pt x="120000" y="11819"/>
                  <a:pt x="120000" y="17962"/>
                </a:cubicBezTo>
                <a:cubicBezTo>
                  <a:pt x="120000" y="74316"/>
                  <a:pt x="72611" y="120000"/>
                  <a:pt x="14154" y="120000"/>
                </a:cubicBezTo>
                <a:lnTo>
                  <a:pt x="0" y="118624"/>
                </a:lnTo>
                <a:close/>
              </a:path>
            </a:pathLst>
          </a:custGeom>
          <a:solidFill>
            <a:srgbClr val="FDC51B">
              <a:alpha val="9803"/>
            </a:srgbClr>
          </a:solidFill>
          <a:ln w="177800" cap="rnd" cmpd="sng">
            <a:solidFill>
              <a:srgbClr val="FEEAAC">
                <a:alpha val="5882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34" name="Shape 34"/>
          <p:cNvSpPr/>
          <p:nvPr/>
        </p:nvSpPr>
        <p:spPr>
          <a:xfrm>
            <a:off x="277432" y="4321782"/>
            <a:ext cx="1396887" cy="1396887"/>
          </a:xfrm>
          <a:prstGeom prst="ellipse">
            <a:avLst/>
          </a:prstGeom>
          <a:solidFill>
            <a:srgbClr val="FDC51B">
              <a:alpha val="5882"/>
            </a:srgbClr>
          </a:solidFill>
          <a:ln w="177800" cap="rnd" cmpd="sng">
            <a:solidFill>
              <a:srgbClr val="FEEAAC">
                <a:alpha val="3921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35" name="Shape 35"/>
          <p:cNvSpPr/>
          <p:nvPr/>
        </p:nvSpPr>
        <p:spPr>
          <a:xfrm>
            <a:off x="5792130" y="6489964"/>
            <a:ext cx="1115938" cy="44376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59999" y="0"/>
                </a:moveTo>
                <a:cubicBezTo>
                  <a:pt x="89265" y="0"/>
                  <a:pt x="113774" y="51198"/>
                  <a:pt x="120000" y="120000"/>
                </a:cubicBezTo>
                <a:lnTo>
                  <a:pt x="0" y="120000"/>
                </a:lnTo>
                <a:cubicBezTo>
                  <a:pt x="6224" y="51198"/>
                  <a:pt x="30734" y="0"/>
                  <a:pt x="59999" y="0"/>
                </a:cubicBezTo>
                <a:close/>
              </a:path>
            </a:pathLst>
          </a:custGeom>
          <a:solidFill>
            <a:srgbClr val="FDC51B">
              <a:alpha val="5882"/>
            </a:srgbClr>
          </a:solidFill>
          <a:ln w="177800" cap="rnd" cmpd="sng">
            <a:solidFill>
              <a:srgbClr val="FEEAAC">
                <a:alpha val="3921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36" name="Shape 36"/>
          <p:cNvSpPr/>
          <p:nvPr/>
        </p:nvSpPr>
        <p:spPr>
          <a:xfrm>
            <a:off x="6127998" y="6408839"/>
            <a:ext cx="1237018" cy="524893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59999" y="0"/>
                </a:moveTo>
                <a:cubicBezTo>
                  <a:pt x="90248" y="0"/>
                  <a:pt x="115356" y="51871"/>
                  <a:pt x="120000" y="120000"/>
                </a:cubicBezTo>
                <a:lnTo>
                  <a:pt x="0" y="120000"/>
                </a:lnTo>
                <a:cubicBezTo>
                  <a:pt x="4643" y="51871"/>
                  <a:pt x="29751" y="0"/>
                  <a:pt x="59999" y="0"/>
                </a:cubicBezTo>
                <a:close/>
              </a:path>
            </a:pathLst>
          </a:custGeom>
          <a:solidFill>
            <a:srgbClr val="FDC51B">
              <a:alpha val="5882"/>
            </a:srgbClr>
          </a:solidFill>
          <a:ln w="177800" cap="rnd" cmpd="sng">
            <a:solidFill>
              <a:srgbClr val="FEEAAC">
                <a:alpha val="3921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37" name="Shape 37"/>
          <p:cNvSpPr/>
          <p:nvPr/>
        </p:nvSpPr>
        <p:spPr>
          <a:xfrm>
            <a:off x="7577654" y="6408841"/>
            <a:ext cx="1211407" cy="524893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60000" y="0"/>
                </a:moveTo>
                <a:cubicBezTo>
                  <a:pt x="90596" y="0"/>
                  <a:pt x="115922" y="52075"/>
                  <a:pt x="120000" y="120000"/>
                </a:cubicBezTo>
                <a:lnTo>
                  <a:pt x="0" y="120000"/>
                </a:lnTo>
                <a:cubicBezTo>
                  <a:pt x="4077" y="52075"/>
                  <a:pt x="29403" y="0"/>
                  <a:pt x="60000" y="0"/>
                </a:cubicBezTo>
                <a:close/>
              </a:path>
            </a:pathLst>
          </a:custGeom>
          <a:solidFill>
            <a:srgbClr val="FDC51B">
              <a:alpha val="5882"/>
            </a:srgbClr>
          </a:solidFill>
          <a:ln w="177800" cap="rnd" cmpd="sng">
            <a:solidFill>
              <a:srgbClr val="FEEAAC">
                <a:alpha val="3921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38" name="Shape 38"/>
          <p:cNvSpPr/>
          <p:nvPr/>
        </p:nvSpPr>
        <p:spPr>
          <a:xfrm>
            <a:off x="11073" y="4941985"/>
            <a:ext cx="611230" cy="611230"/>
          </a:xfrm>
          <a:prstGeom prst="ellipse">
            <a:avLst/>
          </a:prstGeom>
          <a:solidFill>
            <a:srgbClr val="FEE181">
              <a:alpha val="4705"/>
            </a:srgbClr>
          </a:solidFill>
          <a:ln w="12700" cap="rnd" cmpd="sng">
            <a:solidFill>
              <a:srgbClr val="FEE181">
                <a:alpha val="14901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39" name="Shape 39"/>
          <p:cNvSpPr/>
          <p:nvPr/>
        </p:nvSpPr>
        <p:spPr>
          <a:xfrm>
            <a:off x="-69625" y="6172569"/>
            <a:ext cx="778097" cy="750322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40315" y="0"/>
                </a:moveTo>
                <a:cubicBezTo>
                  <a:pt x="84324" y="0"/>
                  <a:pt x="120000" y="36996"/>
                  <a:pt x="120000" y="82634"/>
                </a:cubicBezTo>
                <a:cubicBezTo>
                  <a:pt x="120000" y="96147"/>
                  <a:pt x="116872" y="108902"/>
                  <a:pt x="111015" y="120000"/>
                </a:cubicBezTo>
                <a:lnTo>
                  <a:pt x="0" y="120000"/>
                </a:lnTo>
                <a:lnTo>
                  <a:pt x="0" y="11727"/>
                </a:lnTo>
                <a:cubicBezTo>
                  <a:pt x="11699" y="4171"/>
                  <a:pt x="25537" y="0"/>
                  <a:pt x="40315" y="0"/>
                </a:cubicBezTo>
                <a:close/>
              </a:path>
            </a:pathLst>
          </a:custGeom>
          <a:solidFill>
            <a:srgbClr val="FEE181">
              <a:alpha val="4705"/>
            </a:srgbClr>
          </a:solidFill>
          <a:ln w="63500" cap="rnd" cmpd="sng">
            <a:solidFill>
              <a:srgbClr val="FEE181">
                <a:alpha val="14901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40" name="Shape 40"/>
          <p:cNvSpPr/>
          <p:nvPr/>
        </p:nvSpPr>
        <p:spPr>
          <a:xfrm>
            <a:off x="-69625" y="5158575"/>
            <a:ext cx="563523" cy="89756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24434" y="0"/>
                </a:moveTo>
                <a:cubicBezTo>
                  <a:pt x="77213" y="0"/>
                  <a:pt x="120000" y="26862"/>
                  <a:pt x="120000" y="60000"/>
                </a:cubicBezTo>
                <a:cubicBezTo>
                  <a:pt x="120000" y="93137"/>
                  <a:pt x="77213" y="120000"/>
                  <a:pt x="24434" y="120000"/>
                </a:cubicBezTo>
                <a:cubicBezTo>
                  <a:pt x="15953" y="120000"/>
                  <a:pt x="7730" y="119306"/>
                  <a:pt x="0" y="117772"/>
                </a:cubicBezTo>
                <a:lnTo>
                  <a:pt x="0" y="2227"/>
                </a:lnTo>
                <a:cubicBezTo>
                  <a:pt x="7730" y="693"/>
                  <a:pt x="15953" y="0"/>
                  <a:pt x="24434" y="0"/>
                </a:cubicBezTo>
                <a:close/>
              </a:path>
            </a:pathLst>
          </a:custGeom>
          <a:solidFill>
            <a:srgbClr val="FEE181">
              <a:alpha val="4705"/>
            </a:srgbClr>
          </a:solidFill>
          <a:ln w="63500" cap="rnd" cmpd="sng">
            <a:solidFill>
              <a:srgbClr val="FEE181">
                <a:alpha val="14901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41" name="Shape 41"/>
          <p:cNvSpPr/>
          <p:nvPr/>
        </p:nvSpPr>
        <p:spPr>
          <a:xfrm>
            <a:off x="-25757" y="482385"/>
            <a:ext cx="598415" cy="905704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29189" y="0"/>
                </a:moveTo>
                <a:cubicBezTo>
                  <a:pt x="79342" y="0"/>
                  <a:pt x="120000" y="26862"/>
                  <a:pt x="120000" y="59999"/>
                </a:cubicBezTo>
                <a:cubicBezTo>
                  <a:pt x="120000" y="93137"/>
                  <a:pt x="79342" y="119999"/>
                  <a:pt x="29189" y="119999"/>
                </a:cubicBezTo>
                <a:cubicBezTo>
                  <a:pt x="18929" y="119999"/>
                  <a:pt x="9066" y="118875"/>
                  <a:pt x="0" y="116547"/>
                </a:cubicBezTo>
                <a:lnTo>
                  <a:pt x="0" y="3452"/>
                </a:lnTo>
                <a:cubicBezTo>
                  <a:pt x="9066" y="1124"/>
                  <a:pt x="18929" y="0"/>
                  <a:pt x="29189" y="0"/>
                </a:cubicBezTo>
                <a:close/>
              </a:path>
            </a:pathLst>
          </a:custGeom>
          <a:solidFill>
            <a:srgbClr val="FEE181">
              <a:alpha val="4705"/>
            </a:srgbClr>
          </a:solidFill>
          <a:ln w="12700" cap="rnd" cmpd="sng">
            <a:solidFill>
              <a:srgbClr val="FEE181">
                <a:alpha val="29803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42" name="Shape 42"/>
          <p:cNvSpPr/>
          <p:nvPr/>
        </p:nvSpPr>
        <p:spPr>
          <a:xfrm>
            <a:off x="474208" y="836792"/>
            <a:ext cx="910817" cy="910817"/>
          </a:xfrm>
          <a:prstGeom prst="ellipse">
            <a:avLst/>
          </a:prstGeom>
          <a:solidFill>
            <a:srgbClr val="FEE181">
              <a:alpha val="4705"/>
            </a:srgbClr>
          </a:solidFill>
          <a:ln w="63500" cap="rnd" cmpd="sng">
            <a:solidFill>
              <a:srgbClr val="FEE181">
                <a:alpha val="29803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43" name="Shape 43"/>
          <p:cNvSpPr/>
          <p:nvPr/>
        </p:nvSpPr>
        <p:spPr>
          <a:xfrm>
            <a:off x="319222" y="1452259"/>
            <a:ext cx="772992" cy="772992"/>
          </a:xfrm>
          <a:prstGeom prst="ellipse">
            <a:avLst/>
          </a:prstGeom>
          <a:solidFill>
            <a:srgbClr val="FEE181">
              <a:alpha val="4705"/>
            </a:srgbClr>
          </a:solidFill>
          <a:ln w="63500" cap="rnd" cmpd="sng">
            <a:solidFill>
              <a:srgbClr val="FEE181">
                <a:alpha val="29803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44" name="Shape 44"/>
          <p:cNvSpPr/>
          <p:nvPr/>
        </p:nvSpPr>
        <p:spPr>
          <a:xfrm>
            <a:off x="371257" y="1886983"/>
            <a:ext cx="610365" cy="610365"/>
          </a:xfrm>
          <a:prstGeom prst="ellipse">
            <a:avLst/>
          </a:prstGeom>
          <a:solidFill>
            <a:srgbClr val="FEE181">
              <a:alpha val="4705"/>
            </a:srgbClr>
          </a:solidFill>
          <a:ln w="12700" cap="rnd" cmpd="sng">
            <a:solidFill>
              <a:srgbClr val="FEE181">
                <a:alpha val="29803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45" name="Shape 45"/>
          <p:cNvSpPr/>
          <p:nvPr/>
        </p:nvSpPr>
        <p:spPr>
          <a:xfrm>
            <a:off x="154676" y="1919682"/>
            <a:ext cx="521763" cy="521763"/>
          </a:xfrm>
          <a:prstGeom prst="ellipse">
            <a:avLst/>
          </a:prstGeom>
          <a:solidFill>
            <a:srgbClr val="FEE181">
              <a:alpha val="4705"/>
            </a:srgbClr>
          </a:solidFill>
          <a:ln w="63500" cap="rnd" cmpd="sng">
            <a:solidFill>
              <a:srgbClr val="FEE181">
                <a:alpha val="29803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46" name="Shape 46"/>
          <p:cNvSpPr/>
          <p:nvPr/>
        </p:nvSpPr>
        <p:spPr>
          <a:xfrm>
            <a:off x="7302517" y="-61709"/>
            <a:ext cx="910818" cy="750833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14682" y="0"/>
                </a:moveTo>
                <a:lnTo>
                  <a:pt x="105317" y="0"/>
                </a:lnTo>
                <a:cubicBezTo>
                  <a:pt x="114544" y="12530"/>
                  <a:pt x="120000" y="29099"/>
                  <a:pt x="120000" y="47215"/>
                </a:cubicBezTo>
                <a:cubicBezTo>
                  <a:pt x="120000" y="87413"/>
                  <a:pt x="93137" y="120000"/>
                  <a:pt x="60000" y="120000"/>
                </a:cubicBezTo>
                <a:cubicBezTo>
                  <a:pt x="26862" y="120000"/>
                  <a:pt x="0" y="87413"/>
                  <a:pt x="0" y="47215"/>
                </a:cubicBezTo>
                <a:cubicBezTo>
                  <a:pt x="0" y="29099"/>
                  <a:pt x="5455" y="12530"/>
                  <a:pt x="14682" y="0"/>
                </a:cubicBezTo>
                <a:close/>
              </a:path>
            </a:pathLst>
          </a:custGeom>
          <a:solidFill>
            <a:srgbClr val="FEE181">
              <a:alpha val="4705"/>
            </a:srgbClr>
          </a:solidFill>
          <a:ln w="63500" cap="rnd" cmpd="sng">
            <a:solidFill>
              <a:srgbClr val="FEE181">
                <a:alpha val="29803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47" name="Shape 47"/>
          <p:cNvSpPr/>
          <p:nvPr/>
        </p:nvSpPr>
        <p:spPr>
          <a:xfrm>
            <a:off x="8718124" y="-61709"/>
            <a:ext cx="473874" cy="613011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7516" y="0"/>
                </a:moveTo>
                <a:lnTo>
                  <a:pt x="120000" y="0"/>
                </a:lnTo>
                <a:lnTo>
                  <a:pt x="120000" y="119635"/>
                </a:lnTo>
                <a:cubicBezTo>
                  <a:pt x="118459" y="119975"/>
                  <a:pt x="116895" y="120000"/>
                  <a:pt x="115324" y="120000"/>
                </a:cubicBezTo>
                <a:cubicBezTo>
                  <a:pt x="51632" y="120000"/>
                  <a:pt x="0" y="80086"/>
                  <a:pt x="0" y="30851"/>
                </a:cubicBezTo>
                <a:cubicBezTo>
                  <a:pt x="0" y="19966"/>
                  <a:pt x="2523" y="9536"/>
                  <a:pt x="7516" y="0"/>
                </a:cubicBezTo>
                <a:close/>
              </a:path>
            </a:pathLst>
          </a:custGeom>
          <a:solidFill>
            <a:srgbClr val="FEE181">
              <a:alpha val="4705"/>
            </a:srgbClr>
          </a:solidFill>
          <a:ln w="63500" cap="rnd" cmpd="sng">
            <a:solidFill>
              <a:srgbClr val="FEE181">
                <a:alpha val="29803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48" name="Shape 48"/>
          <p:cNvSpPr/>
          <p:nvPr/>
        </p:nvSpPr>
        <p:spPr>
          <a:xfrm>
            <a:off x="7748238" y="282933"/>
            <a:ext cx="1128521" cy="1128521"/>
          </a:xfrm>
          <a:prstGeom prst="ellipse">
            <a:avLst/>
          </a:prstGeom>
          <a:solidFill>
            <a:srgbClr val="FEE181">
              <a:alpha val="4705"/>
            </a:srgbClr>
          </a:solidFill>
          <a:ln w="12700" cap="rnd" cmpd="sng">
            <a:solidFill>
              <a:srgbClr val="FEE181">
                <a:alpha val="29803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49" name="Shape 49"/>
          <p:cNvSpPr/>
          <p:nvPr/>
        </p:nvSpPr>
        <p:spPr>
          <a:xfrm>
            <a:off x="8914717" y="749602"/>
            <a:ext cx="277279" cy="907992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120000" y="0"/>
                </a:moveTo>
                <a:lnTo>
                  <a:pt x="120000" y="119999"/>
                </a:lnTo>
                <a:cubicBezTo>
                  <a:pt x="48479" y="108916"/>
                  <a:pt x="0" y="86187"/>
                  <a:pt x="0" y="59999"/>
                </a:cubicBezTo>
                <a:cubicBezTo>
                  <a:pt x="0" y="33812"/>
                  <a:pt x="48479" y="11083"/>
                  <a:pt x="120000" y="0"/>
                </a:cubicBezTo>
                <a:close/>
              </a:path>
            </a:pathLst>
          </a:custGeom>
          <a:solidFill>
            <a:srgbClr val="FEE181">
              <a:alpha val="4705"/>
            </a:srgbClr>
          </a:solidFill>
          <a:ln w="63500" cap="rnd" cmpd="sng">
            <a:solidFill>
              <a:srgbClr val="FEE181">
                <a:alpha val="29803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50" name="Shape 50"/>
          <p:cNvSpPr/>
          <p:nvPr/>
        </p:nvSpPr>
        <p:spPr>
          <a:xfrm>
            <a:off x="7590871" y="728497"/>
            <a:ext cx="969733" cy="969733"/>
          </a:xfrm>
          <a:prstGeom prst="ellipse">
            <a:avLst/>
          </a:prstGeom>
          <a:solidFill>
            <a:srgbClr val="FEE181">
              <a:alpha val="4705"/>
            </a:srgbClr>
          </a:solidFill>
          <a:ln w="63500" cap="rnd" cmpd="sng">
            <a:solidFill>
              <a:srgbClr val="FEE181">
                <a:alpha val="29803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51" name="Shape 51"/>
          <p:cNvSpPr/>
          <p:nvPr/>
        </p:nvSpPr>
        <p:spPr>
          <a:xfrm>
            <a:off x="7470040" y="1326475"/>
            <a:ext cx="608190" cy="608190"/>
          </a:xfrm>
          <a:prstGeom prst="ellipse">
            <a:avLst/>
          </a:prstGeom>
          <a:solidFill>
            <a:srgbClr val="FEE181">
              <a:alpha val="4705"/>
            </a:srgbClr>
          </a:solidFill>
          <a:ln w="12700" cap="rnd" cmpd="sng">
            <a:solidFill>
              <a:srgbClr val="FEE181">
                <a:alpha val="29803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52" name="Shape 52"/>
          <p:cNvSpPr/>
          <p:nvPr/>
        </p:nvSpPr>
        <p:spPr>
          <a:xfrm>
            <a:off x="7629940" y="5611426"/>
            <a:ext cx="738344" cy="738344"/>
          </a:xfrm>
          <a:prstGeom prst="ellipse">
            <a:avLst/>
          </a:prstGeom>
          <a:solidFill>
            <a:srgbClr val="FEE181">
              <a:alpha val="4705"/>
            </a:srgbClr>
          </a:solidFill>
          <a:ln w="12700" cap="rnd" cmpd="sng">
            <a:solidFill>
              <a:srgbClr val="FEE181">
                <a:alpha val="14901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53" name="Shape 53"/>
          <p:cNvSpPr/>
          <p:nvPr/>
        </p:nvSpPr>
        <p:spPr>
          <a:xfrm>
            <a:off x="6972882" y="5242253"/>
            <a:ext cx="738344" cy="738344"/>
          </a:xfrm>
          <a:prstGeom prst="ellipse">
            <a:avLst/>
          </a:prstGeom>
          <a:solidFill>
            <a:srgbClr val="FEE181">
              <a:alpha val="4705"/>
            </a:srgbClr>
          </a:solidFill>
          <a:ln w="63500" cap="rnd" cmpd="sng">
            <a:solidFill>
              <a:srgbClr val="FEE181">
                <a:alpha val="14901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54" name="Shape 54"/>
          <p:cNvSpPr/>
          <p:nvPr/>
        </p:nvSpPr>
        <p:spPr>
          <a:xfrm>
            <a:off x="7494453" y="4928166"/>
            <a:ext cx="738344" cy="738344"/>
          </a:xfrm>
          <a:prstGeom prst="ellipse">
            <a:avLst/>
          </a:prstGeom>
          <a:solidFill>
            <a:srgbClr val="FEE181">
              <a:alpha val="4705"/>
            </a:srgbClr>
          </a:solidFill>
          <a:ln w="12700" cap="rnd" cmpd="sng">
            <a:solidFill>
              <a:srgbClr val="FEE181">
                <a:alpha val="14901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55" name="Shape 55"/>
          <p:cNvSpPr/>
          <p:nvPr/>
        </p:nvSpPr>
        <p:spPr>
          <a:xfrm>
            <a:off x="8229034" y="5666510"/>
            <a:ext cx="605633" cy="605633"/>
          </a:xfrm>
          <a:prstGeom prst="ellipse">
            <a:avLst/>
          </a:prstGeom>
          <a:solidFill>
            <a:srgbClr val="FEE181">
              <a:alpha val="4705"/>
            </a:srgbClr>
          </a:solidFill>
          <a:ln w="63500" cap="rnd" cmpd="sng">
            <a:solidFill>
              <a:srgbClr val="FEE181">
                <a:alpha val="14901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56" name="Shape 56"/>
          <p:cNvSpPr/>
          <p:nvPr/>
        </p:nvSpPr>
        <p:spPr>
          <a:xfrm>
            <a:off x="8078231" y="4097842"/>
            <a:ext cx="553549" cy="553549"/>
          </a:xfrm>
          <a:prstGeom prst="ellipse">
            <a:avLst/>
          </a:prstGeom>
          <a:solidFill>
            <a:srgbClr val="FEE181">
              <a:alpha val="4705"/>
            </a:srgbClr>
          </a:solidFill>
          <a:ln w="63500" cap="rnd" cmpd="sng">
            <a:solidFill>
              <a:srgbClr val="FEE181">
                <a:alpha val="14901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57" name="Shape 57"/>
          <p:cNvSpPr/>
          <p:nvPr/>
        </p:nvSpPr>
        <p:spPr>
          <a:xfrm>
            <a:off x="8411815" y="5057878"/>
            <a:ext cx="553549" cy="553549"/>
          </a:xfrm>
          <a:prstGeom prst="ellipse">
            <a:avLst/>
          </a:prstGeom>
          <a:solidFill>
            <a:srgbClr val="FEE181">
              <a:alpha val="4705"/>
            </a:srgbClr>
          </a:solidFill>
          <a:ln w="63500" cap="rnd" cmpd="sng">
            <a:solidFill>
              <a:srgbClr val="FEE181">
                <a:alpha val="14901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58" name="Shape 58"/>
          <p:cNvSpPr/>
          <p:nvPr/>
        </p:nvSpPr>
        <p:spPr>
          <a:xfrm>
            <a:off x="8688589" y="4790335"/>
            <a:ext cx="503407" cy="5535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65976" y="0"/>
                </a:moveTo>
                <a:cubicBezTo>
                  <a:pt x="88365" y="0"/>
                  <a:pt x="108149" y="10141"/>
                  <a:pt x="120000" y="25698"/>
                </a:cubicBezTo>
                <a:lnTo>
                  <a:pt x="120000" y="94301"/>
                </a:lnTo>
                <a:cubicBezTo>
                  <a:pt x="108149" y="109858"/>
                  <a:pt x="88365" y="120000"/>
                  <a:pt x="65976" y="120000"/>
                </a:cubicBezTo>
                <a:cubicBezTo>
                  <a:pt x="29538" y="120000"/>
                  <a:pt x="0" y="93137"/>
                  <a:pt x="0" y="60000"/>
                </a:cubicBezTo>
                <a:cubicBezTo>
                  <a:pt x="0" y="26862"/>
                  <a:pt x="29538" y="0"/>
                  <a:pt x="65976" y="0"/>
                </a:cubicBezTo>
                <a:close/>
              </a:path>
            </a:pathLst>
          </a:custGeom>
          <a:solidFill>
            <a:srgbClr val="FEE181">
              <a:alpha val="4705"/>
            </a:srgbClr>
          </a:solidFill>
          <a:ln w="63500" cap="rnd" cmpd="sng">
            <a:solidFill>
              <a:srgbClr val="FEE181">
                <a:alpha val="14901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59" name="Shape 59"/>
          <p:cNvSpPr txBox="1">
            <a:spLocks noGrp="1"/>
          </p:cNvSpPr>
          <p:nvPr>
            <p:ph type="title"/>
          </p:nvPr>
        </p:nvSpPr>
        <p:spPr>
          <a:xfrm>
            <a:off x="1009441" y="675724"/>
            <a:ext cx="7125113" cy="9244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Font typeface="Verdana"/>
              <a:buNone/>
              <a:defRPr sz="32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1009442" y="1807360"/>
            <a:ext cx="7125112" cy="40514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342900" marR="0" lvl="0" indent="-228600" algn="l" rtl="0">
              <a:spcBef>
                <a:spcPts val="360"/>
              </a:spcBef>
              <a:spcAft>
                <a:spcPts val="600"/>
              </a:spcAft>
              <a:buClr>
                <a:schemeClr val="lt2"/>
              </a:buClr>
              <a:buSzPct val="100000"/>
              <a:buFont typeface="Noto Sans Symbols"/>
              <a:buChar char="○"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742950" marR="0" lvl="1" indent="-184150" algn="l" rtl="0">
              <a:spcBef>
                <a:spcPts val="320"/>
              </a:spcBef>
              <a:spcAft>
                <a:spcPts val="600"/>
              </a:spcAft>
              <a:buClr>
                <a:schemeClr val="lt2"/>
              </a:buClr>
              <a:buSzPct val="100000"/>
              <a:buFont typeface="Noto Sans Symbols"/>
              <a:buChar char="○"/>
              <a:defRPr sz="16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143000" marR="0" lvl="2" indent="-139700" algn="l" rtl="0">
              <a:spcBef>
                <a:spcPts val="280"/>
              </a:spcBef>
              <a:spcAft>
                <a:spcPts val="600"/>
              </a:spcAft>
              <a:buClr>
                <a:schemeClr val="lt2"/>
              </a:buClr>
              <a:buSzPct val="100000"/>
              <a:buFont typeface="Noto Sans Symbols"/>
              <a:buChar char="○"/>
              <a:defRPr sz="14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600200" marR="0" lvl="3" indent="-152400" algn="l" rtl="0">
              <a:spcBef>
                <a:spcPts val="240"/>
              </a:spcBef>
              <a:spcAft>
                <a:spcPts val="600"/>
              </a:spcAft>
              <a:buClr>
                <a:schemeClr val="lt2"/>
              </a:buClr>
              <a:buSzPct val="100000"/>
              <a:buFont typeface="Noto Sans Symbols"/>
              <a:buChar char="○"/>
              <a:defRPr sz="12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057400" marR="0" lvl="4" indent="-152400" algn="l" rtl="0">
              <a:spcBef>
                <a:spcPts val="240"/>
              </a:spcBef>
              <a:spcAft>
                <a:spcPts val="600"/>
              </a:spcAft>
              <a:buClr>
                <a:schemeClr val="lt2"/>
              </a:buClr>
              <a:buSzPct val="100000"/>
              <a:buFont typeface="Noto Sans Symbols"/>
              <a:buChar char="○"/>
              <a:defRPr sz="12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lt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lt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lt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lt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dt" idx="10"/>
          </p:nvPr>
        </p:nvSpPr>
        <p:spPr>
          <a:xfrm>
            <a:off x="6437344" y="595181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ftr" idx="11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9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sldNum" idx="12"/>
          </p:nvPr>
        </p:nvSpPr>
        <p:spPr>
          <a:xfrm>
            <a:off x="572658" y="5951810"/>
            <a:ext cx="608287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‹#›</a:t>
            </a:fld>
            <a:endParaRPr lang="en-US" sz="1800" b="0" i="0" u="none" strike="noStrike" cap="non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64" name="Shape 64"/>
          <p:cNvSpPr/>
          <p:nvPr/>
        </p:nvSpPr>
        <p:spPr>
          <a:xfrm>
            <a:off x="1583171" y="5454223"/>
            <a:ext cx="1909233" cy="146866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60000" y="0"/>
                </a:moveTo>
                <a:cubicBezTo>
                  <a:pt x="93137" y="0"/>
                  <a:pt x="120000" y="34921"/>
                  <a:pt x="120000" y="77998"/>
                </a:cubicBezTo>
                <a:cubicBezTo>
                  <a:pt x="120000" y="93478"/>
                  <a:pt x="116531" y="107905"/>
                  <a:pt x="110504" y="120000"/>
                </a:cubicBezTo>
                <a:lnTo>
                  <a:pt x="9495" y="120000"/>
                </a:lnTo>
                <a:cubicBezTo>
                  <a:pt x="3468" y="107905"/>
                  <a:pt x="0" y="93478"/>
                  <a:pt x="0" y="77998"/>
                </a:cubicBezTo>
                <a:cubicBezTo>
                  <a:pt x="0" y="34921"/>
                  <a:pt x="26862" y="0"/>
                  <a:pt x="60000" y="0"/>
                </a:cubicBezTo>
                <a:close/>
              </a:path>
            </a:pathLst>
          </a:custGeom>
          <a:solidFill>
            <a:srgbClr val="FDC51B">
              <a:alpha val="7843"/>
            </a:srgbClr>
          </a:solidFill>
          <a:ln w="330200" cap="rnd" cmpd="sng">
            <a:solidFill>
              <a:srgbClr val="FEE181">
                <a:alpha val="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65" name="Shape 65"/>
          <p:cNvSpPr/>
          <p:nvPr/>
        </p:nvSpPr>
        <p:spPr>
          <a:xfrm>
            <a:off x="8570943" y="3382942"/>
            <a:ext cx="306309" cy="306309"/>
          </a:xfrm>
          <a:prstGeom prst="ellipse">
            <a:avLst/>
          </a:prstGeom>
          <a:solidFill>
            <a:srgbClr val="FEE181">
              <a:alpha val="4705"/>
            </a:srgbClr>
          </a:solidFill>
          <a:ln w="63500" cap="rnd" cmpd="sng">
            <a:solidFill>
              <a:srgbClr val="FEE181">
                <a:alpha val="14901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66" name="Shape 66"/>
          <p:cNvSpPr/>
          <p:nvPr/>
        </p:nvSpPr>
        <p:spPr>
          <a:xfrm>
            <a:off x="8398203" y="3536096"/>
            <a:ext cx="306309" cy="306309"/>
          </a:xfrm>
          <a:prstGeom prst="ellipse">
            <a:avLst/>
          </a:prstGeom>
          <a:solidFill>
            <a:srgbClr val="FEE181">
              <a:alpha val="4705"/>
            </a:srgbClr>
          </a:solidFill>
          <a:ln w="63500" cap="rnd" cmpd="sng">
            <a:solidFill>
              <a:srgbClr val="FEE181">
                <a:alpha val="14901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67" name="Shape 67"/>
          <p:cNvSpPr/>
          <p:nvPr/>
        </p:nvSpPr>
        <p:spPr>
          <a:xfrm>
            <a:off x="8608407" y="3688496"/>
            <a:ext cx="306309" cy="306309"/>
          </a:xfrm>
          <a:prstGeom prst="ellipse">
            <a:avLst/>
          </a:prstGeom>
          <a:solidFill>
            <a:srgbClr val="FEE181">
              <a:alpha val="4705"/>
            </a:srgbClr>
          </a:solidFill>
          <a:ln w="63500" cap="rnd" cmpd="sng">
            <a:solidFill>
              <a:srgbClr val="FEE181">
                <a:alpha val="14901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68" name="Shape 68"/>
          <p:cNvSpPr/>
          <p:nvPr/>
        </p:nvSpPr>
        <p:spPr>
          <a:xfrm>
            <a:off x="154676" y="2698927"/>
            <a:ext cx="467627" cy="467627"/>
          </a:xfrm>
          <a:prstGeom prst="ellipse">
            <a:avLst/>
          </a:prstGeom>
          <a:solidFill>
            <a:srgbClr val="FEE181">
              <a:alpha val="4705"/>
            </a:srgbClr>
          </a:solidFill>
          <a:ln w="12700" cap="rnd" cmpd="sng">
            <a:solidFill>
              <a:srgbClr val="FEE181">
                <a:alpha val="14901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69" name="Shape 69"/>
          <p:cNvSpPr/>
          <p:nvPr/>
        </p:nvSpPr>
        <p:spPr>
          <a:xfrm>
            <a:off x="474208" y="3166555"/>
            <a:ext cx="458769" cy="458769"/>
          </a:xfrm>
          <a:prstGeom prst="ellipse">
            <a:avLst/>
          </a:prstGeom>
          <a:solidFill>
            <a:srgbClr val="FEE181">
              <a:alpha val="4705"/>
            </a:srgbClr>
          </a:solidFill>
          <a:ln w="12700" cap="rnd" cmpd="sng">
            <a:solidFill>
              <a:srgbClr val="FEE181">
                <a:alpha val="14901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70" name="Shape 70"/>
          <p:cNvSpPr/>
          <p:nvPr/>
        </p:nvSpPr>
        <p:spPr>
          <a:xfrm>
            <a:off x="270258" y="3382942"/>
            <a:ext cx="352045" cy="352045"/>
          </a:xfrm>
          <a:prstGeom prst="ellipse">
            <a:avLst/>
          </a:prstGeom>
          <a:solidFill>
            <a:srgbClr val="FEE181">
              <a:alpha val="4705"/>
            </a:srgbClr>
          </a:solidFill>
          <a:ln w="63500" cap="rnd" cmpd="sng">
            <a:solidFill>
              <a:srgbClr val="FEE181">
                <a:alpha val="14901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71" name="Shape 71"/>
          <p:cNvSpPr/>
          <p:nvPr/>
        </p:nvSpPr>
        <p:spPr>
          <a:xfrm>
            <a:off x="-86601" y="2581478"/>
            <a:ext cx="1360440" cy="1909233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35796" y="0"/>
                </a:moveTo>
                <a:cubicBezTo>
                  <a:pt x="82300" y="0"/>
                  <a:pt x="120000" y="26862"/>
                  <a:pt x="120000" y="60000"/>
                </a:cubicBezTo>
                <a:cubicBezTo>
                  <a:pt x="120000" y="93137"/>
                  <a:pt x="82300" y="120000"/>
                  <a:pt x="35796" y="120000"/>
                </a:cubicBezTo>
                <a:cubicBezTo>
                  <a:pt x="22980" y="120000"/>
                  <a:pt x="10832" y="117959"/>
                  <a:pt x="0" y="114248"/>
                </a:cubicBezTo>
                <a:lnTo>
                  <a:pt x="0" y="5751"/>
                </a:lnTo>
                <a:cubicBezTo>
                  <a:pt x="10832" y="2040"/>
                  <a:pt x="22980" y="0"/>
                  <a:pt x="35796" y="0"/>
                </a:cubicBezTo>
                <a:close/>
              </a:path>
            </a:pathLst>
          </a:custGeom>
          <a:solidFill>
            <a:srgbClr val="FDC51B">
              <a:alpha val="7843"/>
            </a:srgbClr>
          </a:solidFill>
          <a:ln w="330200" cap="rnd" cmpd="sng">
            <a:solidFill>
              <a:srgbClr val="FEE181">
                <a:alpha val="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72" name="Shape 72"/>
          <p:cNvSpPr/>
          <p:nvPr/>
        </p:nvSpPr>
        <p:spPr>
          <a:xfrm>
            <a:off x="6173123" y="2395416"/>
            <a:ext cx="1218252" cy="1218252"/>
          </a:xfrm>
          <a:prstGeom prst="ellipse">
            <a:avLst/>
          </a:prstGeom>
          <a:solidFill>
            <a:srgbClr val="FDC51B">
              <a:alpha val="9803"/>
            </a:srgbClr>
          </a:solidFill>
          <a:ln w="177800" cap="rnd" cmpd="sng">
            <a:solidFill>
              <a:srgbClr val="FEEAAC">
                <a:alpha val="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youtu.be/-X7nbwFxGRU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2zH3A93jfIk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youtu.be/G9PNAUjDnGU" TargetMode="External"/><Relationship Id="rId4" Type="http://schemas.openxmlformats.org/officeDocument/2006/relationships/image" Target="../media/image6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 txBox="1">
            <a:spLocks noGrp="1"/>
          </p:cNvSpPr>
          <p:nvPr>
            <p:ph type="ctrTitle"/>
          </p:nvPr>
        </p:nvSpPr>
        <p:spPr>
          <a:xfrm>
            <a:off x="76200" y="762000"/>
            <a:ext cx="9067799" cy="11652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lt1"/>
              </a:buClr>
              <a:buSzPct val="25000"/>
              <a:buFont typeface="Verdana"/>
              <a:buNone/>
            </a:pPr>
            <a:r>
              <a:rPr lang="en-US" sz="4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The Korean &amp; Vietnam Wars</a:t>
            </a:r>
          </a:p>
        </p:txBody>
      </p:sp>
      <p:sp>
        <p:nvSpPr>
          <p:cNvPr id="156" name="Shape 156"/>
          <p:cNvSpPr txBox="1">
            <a:spLocks noGrp="1"/>
          </p:cNvSpPr>
          <p:nvPr>
            <p:ph type="subTitle" idx="1"/>
          </p:nvPr>
        </p:nvSpPr>
        <p:spPr>
          <a:xfrm>
            <a:off x="1295400" y="2590800"/>
            <a:ext cx="6400799" cy="2895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Noto Sans Symbols"/>
              <a:buNone/>
            </a:pPr>
            <a:r>
              <a:rPr lang="en-US" sz="2800" b="0" i="0" u="none" strike="noStrike" cap="none">
                <a:solidFill>
                  <a:schemeClr val="lt2"/>
                </a:solidFill>
                <a:latin typeface="Verdana"/>
                <a:ea typeface="Verdana"/>
                <a:cs typeface="Verdana"/>
                <a:sym typeface="Verdana"/>
              </a:rPr>
              <a:t>LG 1: </a:t>
            </a:r>
            <a:r>
              <a:rPr lang="en-US" sz="2800" b="1" i="0" u="sng" strike="noStrike" cap="none">
                <a:solidFill>
                  <a:schemeClr val="lt2"/>
                </a:solidFill>
                <a:latin typeface="Verdana"/>
                <a:ea typeface="Verdana"/>
                <a:cs typeface="Verdana"/>
                <a:sym typeface="Verdana"/>
              </a:rPr>
              <a:t>explain how the Korean War &amp; Vietnam War</a:t>
            </a:r>
            <a:r>
              <a:rPr lang="en-US" sz="2800" b="0" i="0" u="none" strike="noStrike" cap="none">
                <a:solidFill>
                  <a:schemeClr val="lt2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800" b="1" i="0" u="sng" strike="noStrike" cap="none">
                <a:solidFill>
                  <a:schemeClr val="lt2"/>
                </a:solidFill>
                <a:latin typeface="Verdana"/>
                <a:ea typeface="Verdana"/>
                <a:cs typeface="Verdana"/>
                <a:sym typeface="Verdana"/>
              </a:rPr>
              <a:t>were associated with the Cold War</a:t>
            </a:r>
            <a:r>
              <a:rPr lang="en-US" sz="2800" b="1" i="0" u="none" strike="noStrike" cap="none">
                <a:solidFill>
                  <a:schemeClr val="lt2"/>
                </a:solidFill>
                <a:latin typeface="Verdana"/>
                <a:ea typeface="Verdana"/>
                <a:cs typeface="Verdana"/>
                <a:sym typeface="Verdana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hape 162"/>
          <p:cNvSpPr txBox="1">
            <a:spLocks noGrp="1"/>
          </p:cNvSpPr>
          <p:nvPr>
            <p:ph type="title"/>
          </p:nvPr>
        </p:nvSpPr>
        <p:spPr>
          <a:xfrm>
            <a:off x="457200" y="152400"/>
            <a:ext cx="8229600" cy="914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lt1"/>
              </a:buClr>
              <a:buSzPct val="25000"/>
              <a:buFont typeface="Verdana"/>
              <a:buNone/>
            </a:pPr>
            <a:r>
              <a:rPr lang="en-US" sz="4950" b="1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CONTAINMENT</a:t>
            </a:r>
          </a:p>
        </p:txBody>
      </p:sp>
      <p:sp>
        <p:nvSpPr>
          <p:cNvPr id="163" name="Shape 163"/>
          <p:cNvSpPr txBox="1">
            <a:spLocks noGrp="1"/>
          </p:cNvSpPr>
          <p:nvPr>
            <p:ph type="body" idx="1"/>
          </p:nvPr>
        </p:nvSpPr>
        <p:spPr>
          <a:xfrm>
            <a:off x="381000" y="1066800"/>
            <a:ext cx="4800600" cy="495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Noto Sans Symbols"/>
              <a:buChar char="○"/>
            </a:pPr>
            <a:r>
              <a:rPr lang="en-US" sz="2000" b="1" i="0" u="sng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United States policy to prevent spread of Communism</a:t>
            </a:r>
          </a:p>
          <a:p>
            <a:pPr marL="742950" marR="0" lvl="1" indent="-285750" algn="l" rtl="0">
              <a:spcBef>
                <a:spcPts val="96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Noto Sans Symbols"/>
              <a:buChar char="○"/>
            </a:pPr>
            <a:r>
              <a:rPr lang="en-US"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US would not overturn Communism where it existed, but it would try to prevent it from spreading any further</a:t>
            </a:r>
          </a:p>
          <a:p>
            <a:pPr marL="342900" marR="0" lvl="0" indent="-342900" algn="l" rtl="0"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Noto Sans Symbols"/>
              <a:buChar char="○"/>
            </a:pPr>
            <a:r>
              <a:rPr lang="en-US" sz="2000" b="0" i="0" u="sng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Led to:</a:t>
            </a:r>
          </a:p>
          <a:p>
            <a:pPr marL="342900" marR="0" lvl="0" indent="-342900" algn="l" rtl="0"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Noto Sans Symbols"/>
              <a:buChar char="○"/>
            </a:pPr>
            <a:r>
              <a:rPr lang="en-US" sz="2000" b="0" i="0" u="sng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Nuclear arms race</a:t>
            </a:r>
          </a:p>
          <a:p>
            <a:pPr marL="342900" marR="0" lvl="0" indent="-342900" algn="l" rtl="0"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Noto Sans Symbols"/>
              <a:buChar char="○"/>
            </a:pPr>
            <a:r>
              <a:rPr lang="en-US" sz="2000" b="0" i="0" u="sng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Space Race</a:t>
            </a:r>
          </a:p>
          <a:p>
            <a:pPr marL="342900" marR="0" lvl="0" indent="-342900" algn="l" rtl="0"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Noto Sans Symbols"/>
              <a:buChar char="○"/>
            </a:pPr>
            <a:r>
              <a:rPr lang="en-US" sz="2000" b="0" i="0" u="sng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Korean War</a:t>
            </a:r>
          </a:p>
          <a:p>
            <a:pPr marL="342900" marR="0" lvl="0" indent="-342900" algn="l" rtl="0"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Noto Sans Symbols"/>
              <a:buChar char="○"/>
            </a:pPr>
            <a:r>
              <a:rPr lang="en-US" sz="2000" b="0" i="0" u="sng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Vietnam War</a:t>
            </a:r>
          </a:p>
        </p:txBody>
      </p:sp>
      <p:pic>
        <p:nvPicPr>
          <p:cNvPr id="164" name="Shape 164" descr="http://static.howstuffworks.com/gif/nuclear-arms-race-1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943600" y="990600"/>
            <a:ext cx="2930525" cy="19049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65" name="Shape 165" descr="http://cold-war-killer-bees.wikispaces.com/file/view/300_14846.jpg/35372497/300_14846.jpg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175250" y="3352800"/>
            <a:ext cx="1925637" cy="2895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6" name="Shape 166" descr="http://www.helmenstine.com/matt/LESSONS/3%20-%20American%20History%20(WC)/American%20History%20Timeline%20Pics/Red%20Scare.jpg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7126288" y="3352800"/>
            <a:ext cx="2017711" cy="28574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Shape 171"/>
          <p:cNvSpPr txBox="1">
            <a:spLocks noGrp="1"/>
          </p:cNvSpPr>
          <p:nvPr>
            <p:ph type="title"/>
          </p:nvPr>
        </p:nvSpPr>
        <p:spPr>
          <a:xfrm>
            <a:off x="3380800" y="-217725"/>
            <a:ext cx="56388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lt1"/>
              </a:buClr>
              <a:buSzPct val="25000"/>
              <a:buFont typeface="Verdana"/>
              <a:buNone/>
            </a:pPr>
            <a:r>
              <a:rPr lang="en-US" sz="3200" b="1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COMMUNISM IN CHINA</a:t>
            </a:r>
          </a:p>
        </p:txBody>
      </p:sp>
      <p:sp>
        <p:nvSpPr>
          <p:cNvPr id="172" name="Shape 172"/>
          <p:cNvSpPr txBox="1">
            <a:spLocks noGrp="1"/>
          </p:cNvSpPr>
          <p:nvPr>
            <p:ph type="body" idx="1"/>
          </p:nvPr>
        </p:nvSpPr>
        <p:spPr>
          <a:xfrm>
            <a:off x="0" y="1152525"/>
            <a:ext cx="5181600" cy="5257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99880"/>
              <a:buFont typeface="Noto Sans Symbols"/>
              <a:buChar char="○"/>
            </a:pPr>
            <a:r>
              <a:rPr lang="en-US" sz="2497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End of WWII </a:t>
            </a:r>
          </a:p>
          <a:p>
            <a:pPr marL="742950" marR="0" lvl="1" indent="-285750" algn="l" rtl="0">
              <a:spcBef>
                <a:spcPts val="1025"/>
              </a:spcBef>
              <a:spcAft>
                <a:spcPts val="0"/>
              </a:spcAft>
              <a:buClr>
                <a:schemeClr val="lt2"/>
              </a:buClr>
              <a:buSzPct val="101285"/>
              <a:buFont typeface="Noto Sans Symbols"/>
              <a:buChar char="○"/>
            </a:pPr>
            <a:r>
              <a:rPr lang="en-US" sz="2127" b="0" i="0" u="sng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Chinese Communist revolution</a:t>
            </a:r>
          </a:p>
          <a:p>
            <a:pPr marL="342900" marR="0" lvl="0" indent="-342900" algn="l" rtl="0">
              <a:spcBef>
                <a:spcPts val="1099"/>
              </a:spcBef>
              <a:spcAft>
                <a:spcPts val="0"/>
              </a:spcAft>
              <a:buClr>
                <a:schemeClr val="lt2"/>
              </a:buClr>
              <a:buSzPct val="99880"/>
              <a:buFont typeface="Noto Sans Symbols"/>
              <a:buChar char="○"/>
            </a:pPr>
            <a:r>
              <a:rPr lang="en-US" sz="2497" b="0" i="0" u="sng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Mao Zedong  </a:t>
            </a:r>
          </a:p>
          <a:p>
            <a:pPr marL="742950" marR="0" lvl="1" indent="-285750" algn="l" rtl="0">
              <a:spcBef>
                <a:spcPts val="988"/>
              </a:spcBef>
              <a:spcAft>
                <a:spcPts val="0"/>
              </a:spcAft>
              <a:buClr>
                <a:schemeClr val="lt2"/>
              </a:buClr>
              <a:buSzPct val="102210"/>
              <a:buFont typeface="Noto Sans Symbols"/>
              <a:buChar char="○"/>
            </a:pPr>
            <a:r>
              <a:rPr lang="en-US" sz="1942" b="0" i="0" u="sng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Communist leader</a:t>
            </a:r>
          </a:p>
          <a:p>
            <a:pPr marL="342900" marR="0" lvl="0" indent="-342900" algn="l" rtl="0">
              <a:spcBef>
                <a:spcPts val="1099"/>
              </a:spcBef>
              <a:spcAft>
                <a:spcPts val="0"/>
              </a:spcAft>
              <a:buClr>
                <a:schemeClr val="lt2"/>
              </a:buClr>
              <a:buSzPct val="99880"/>
              <a:buFont typeface="Noto Sans Symbols"/>
              <a:buChar char="○"/>
            </a:pPr>
            <a:r>
              <a:rPr lang="en-US" sz="2497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Mao </a:t>
            </a:r>
            <a:r>
              <a:rPr lang="en-US" sz="2497" b="0" i="0" u="sng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gained total control in 1949 – People’s Republic of China</a:t>
            </a:r>
          </a:p>
          <a:p>
            <a:pPr marL="342900" marR="0" lvl="0" indent="-342900" algn="l" rtl="0">
              <a:spcBef>
                <a:spcPts val="1099"/>
              </a:spcBef>
              <a:spcAft>
                <a:spcPts val="0"/>
              </a:spcAft>
              <a:buClr>
                <a:schemeClr val="lt2"/>
              </a:buClr>
              <a:buSzPct val="99880"/>
              <a:buFont typeface="Noto Sans Symbols"/>
              <a:buChar char="○"/>
            </a:pPr>
            <a:r>
              <a:rPr lang="en-US" sz="2497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Worked to expand China’s influence (Mongolia, India, Tibet, etc.)</a:t>
            </a:r>
          </a:p>
          <a:p>
            <a:pPr marL="342900" marR="0" lvl="0" indent="-342900" algn="l" rtl="0">
              <a:spcBef>
                <a:spcPts val="1099"/>
              </a:spcBef>
              <a:spcAft>
                <a:spcPts val="0"/>
              </a:spcAft>
              <a:buClr>
                <a:schemeClr val="lt2"/>
              </a:buClr>
              <a:buSzPct val="99880"/>
              <a:buFont typeface="Noto Sans Symbols"/>
              <a:buChar char="○"/>
            </a:pPr>
            <a:r>
              <a:rPr lang="en-US" sz="2497" b="0" i="0" u="sng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US fears “</a:t>
            </a:r>
            <a:r>
              <a:rPr lang="en-US" sz="2497" b="1" i="0" u="sng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Domino Theory</a:t>
            </a:r>
            <a:r>
              <a:rPr lang="en-US" sz="2497" b="0" i="0" u="sng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”</a:t>
            </a:r>
          </a:p>
          <a:p>
            <a:pPr marL="0" lvl="0" indent="0" rtl="0">
              <a:lnSpc>
                <a:spcPct val="115000"/>
              </a:lnSpc>
              <a:spcBef>
                <a:spcPts val="500"/>
              </a:spcBef>
              <a:buNone/>
            </a:pPr>
            <a:r>
              <a:rPr lang="en-US" sz="2200">
                <a:solidFill>
                  <a:srgbClr val="FFFFFF"/>
                </a:solidFill>
              </a:rPr>
              <a:t>(if one country in a region came under the influence of communism, then the surrounding countries would follow in a </a:t>
            </a:r>
            <a:r>
              <a:rPr lang="en-US" sz="2200" b="1">
                <a:solidFill>
                  <a:srgbClr val="FFFFFF"/>
                </a:solidFill>
              </a:rPr>
              <a:t>domino</a:t>
            </a:r>
            <a:r>
              <a:rPr lang="en-US" sz="2200">
                <a:solidFill>
                  <a:srgbClr val="FFFFFF"/>
                </a:solidFill>
              </a:rPr>
              <a:t> effect.)</a:t>
            </a:r>
          </a:p>
          <a:p>
            <a:pPr marL="0" marR="0" lvl="0" indent="0" algn="l" rtl="0">
              <a:spcBef>
                <a:spcPts val="1099"/>
              </a:spcBef>
              <a:spcAft>
                <a:spcPts val="0"/>
              </a:spcAft>
              <a:buNone/>
            </a:pPr>
            <a:endParaRPr sz="2497" u="sng"/>
          </a:p>
        </p:txBody>
      </p:sp>
      <p:pic>
        <p:nvPicPr>
          <p:cNvPr id="173" name="Shape 173" descr="http://2.bp.blogspot.com/_9Qcuj1qVI20/TAH41sx8oiI/AAAAAAAAAuc/9iXCgxGcCsU/s1600/Mao+Zedong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257800" y="1447800"/>
            <a:ext cx="3581399" cy="46672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Shape 178"/>
          <p:cNvSpPr txBox="1">
            <a:spLocks noGrp="1"/>
          </p:cNvSpPr>
          <p:nvPr>
            <p:ph type="title"/>
          </p:nvPr>
        </p:nvSpPr>
        <p:spPr>
          <a:xfrm>
            <a:off x="1143000" y="304800"/>
            <a:ext cx="75438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lt1"/>
              </a:buClr>
              <a:buSzPct val="25000"/>
              <a:buFont typeface="Verdana"/>
              <a:buNone/>
            </a:pPr>
            <a:r>
              <a:rPr lang="en-US" sz="3200" b="1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KOREAN WAR</a:t>
            </a:r>
            <a:br>
              <a:rPr lang="en-US" sz="3200" b="1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</a:br>
            <a:r>
              <a:rPr lang="en-US" sz="2500" b="1" i="0" u="sng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1950 - 1953</a:t>
            </a:r>
          </a:p>
        </p:txBody>
      </p:sp>
      <p:sp>
        <p:nvSpPr>
          <p:cNvPr id="179" name="Shape 179"/>
          <p:cNvSpPr txBox="1">
            <a:spLocks noGrp="1"/>
          </p:cNvSpPr>
          <p:nvPr>
            <p:ph type="body" idx="1"/>
          </p:nvPr>
        </p:nvSpPr>
        <p:spPr>
          <a:xfrm>
            <a:off x="3276600" y="1143000"/>
            <a:ext cx="5708073" cy="5410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Noto Sans Symbols"/>
              <a:buChar char="○"/>
            </a:pPr>
            <a:r>
              <a:rPr lang="en-US" sz="2000" b="0" i="0" u="sng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Korea was split </a:t>
            </a:r>
            <a:r>
              <a:rPr lang="en-US" sz="20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(like Germany) between </a:t>
            </a:r>
            <a:r>
              <a:rPr lang="en-US" sz="2000" b="0" i="0" u="sng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Communist North and Democratic South</a:t>
            </a:r>
          </a:p>
          <a:p>
            <a:pPr marL="742950" marR="0" lvl="1" indent="-285750" algn="l" rtl="0">
              <a:spcBef>
                <a:spcPts val="96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Noto Sans Symbols"/>
              <a:buChar char="○"/>
            </a:pPr>
            <a:r>
              <a:rPr lang="en-US"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Split along </a:t>
            </a:r>
            <a:r>
              <a:rPr lang="en-US" sz="1800" b="0" i="0" u="sng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38</a:t>
            </a:r>
            <a:r>
              <a:rPr lang="en-US" sz="1800" b="0" i="0" u="sng" strike="noStrike" cap="none" baseline="300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th</a:t>
            </a:r>
            <a:r>
              <a:rPr lang="en-US" sz="1800" b="0" i="0" u="sng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 Parallel</a:t>
            </a:r>
          </a:p>
          <a:p>
            <a:pPr marL="342900" marR="0" lvl="0" indent="-342900" algn="l" rtl="0"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Noto Sans Symbols"/>
              <a:buChar char="○"/>
            </a:pPr>
            <a:r>
              <a:rPr lang="en-US" sz="20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After WWII, </a:t>
            </a:r>
            <a:r>
              <a:rPr lang="en-US" sz="2000" b="0" i="0" u="sng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Soviets supplied North Korea with military aid/supplies hoping to take control of South Korea</a:t>
            </a:r>
            <a:r>
              <a:rPr lang="en-US" sz="20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 as well</a:t>
            </a:r>
          </a:p>
          <a:p>
            <a:pPr marL="342900" marR="0" lvl="0" indent="-342900" algn="l" rtl="0"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Noto Sans Symbols"/>
              <a:buChar char="○"/>
            </a:pPr>
            <a:r>
              <a:rPr lang="en-US" sz="20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USA  involved to prevent spread of communism</a:t>
            </a:r>
          </a:p>
          <a:p>
            <a:pPr marL="742950" marR="0" lvl="1" indent="-285750" algn="l" rtl="0">
              <a:spcBef>
                <a:spcPts val="96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Noto Sans Symbols"/>
              <a:buChar char="○"/>
            </a:pPr>
            <a:r>
              <a:rPr lang="en-US"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Containment!</a:t>
            </a:r>
          </a:p>
          <a:p>
            <a:pPr marL="342900" marR="0" lvl="0" indent="-342900" algn="l" rtl="0"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Noto Sans Symbols"/>
              <a:buChar char="○"/>
            </a:pPr>
            <a:r>
              <a:rPr lang="en-US" sz="2000" b="0" i="0" u="sng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Cease fire signed 1953</a:t>
            </a:r>
          </a:p>
          <a:p>
            <a:pPr marL="742950" marR="0" lvl="1" indent="-285750" algn="l" rtl="0">
              <a:spcBef>
                <a:spcPts val="96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Noto Sans Symbols"/>
              <a:buChar char="○"/>
            </a:pPr>
            <a:r>
              <a:rPr lang="en-US"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Boundaries still on 38</a:t>
            </a:r>
            <a:r>
              <a:rPr lang="en-US" sz="1800" b="0" i="0" u="none" strike="noStrike" cap="none" baseline="300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th</a:t>
            </a:r>
            <a:r>
              <a:rPr lang="en-US"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 parallel </a:t>
            </a:r>
            <a:r>
              <a:rPr lang="en-US" sz="1800" b="0" i="0" u="sng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= NO CHANGE FROM THE WAR</a:t>
            </a:r>
          </a:p>
          <a:p>
            <a:pPr marL="342900" marR="0" lvl="0" indent="-342900" algn="l" rtl="0">
              <a:spcBef>
                <a:spcPts val="96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Noto Sans Symbols"/>
              <a:buNone/>
            </a:pPr>
            <a:endParaRPr sz="1800" b="0" i="0" u="none" strike="noStrike" cap="non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pic>
        <p:nvPicPr>
          <p:cNvPr id="180" name="Shape 180" descr="http://farm4.static.flickr.com/3165/2919551783_c183188a1f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7708" y="1676400"/>
            <a:ext cx="3124199" cy="3394364"/>
          </a:xfrm>
          <a:prstGeom prst="rect">
            <a:avLst/>
          </a:prstGeom>
          <a:noFill/>
          <a:ln>
            <a:noFill/>
          </a:ln>
        </p:spPr>
      </p:pic>
      <p:sp>
        <p:nvSpPr>
          <p:cNvPr id="181" name="Shape 181"/>
          <p:cNvSpPr/>
          <p:nvPr/>
        </p:nvSpPr>
        <p:spPr>
          <a:xfrm>
            <a:off x="152400" y="5715000"/>
            <a:ext cx="3276600" cy="36933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 b="0" i="0" u="sng" strike="noStrike" cap="none">
                <a:solidFill>
                  <a:schemeClr val="hlink"/>
                </a:solidFill>
                <a:latin typeface="Verdana"/>
                <a:ea typeface="Verdana"/>
                <a:cs typeface="Verdana"/>
                <a:sym typeface="Verdana"/>
                <a:hlinkClick r:id="rId4"/>
              </a:rPr>
              <a:t>Korean War Synopsis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Shape 186"/>
          <p:cNvSpPr txBox="1">
            <a:spLocks noGrp="1"/>
          </p:cNvSpPr>
          <p:nvPr>
            <p:ph type="title"/>
          </p:nvPr>
        </p:nvSpPr>
        <p:spPr>
          <a:xfrm>
            <a:off x="990600" y="457200"/>
            <a:ext cx="7123080" cy="9244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lt1"/>
              </a:buClr>
              <a:buSzPct val="25000"/>
              <a:buFont typeface="Verdana"/>
              <a:buNone/>
            </a:pPr>
            <a:r>
              <a:rPr lang="en-US" sz="3200" b="1" i="0" u="none" strike="noStrike" cap="none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VIETNAM WAR</a:t>
            </a:r>
            <a:br>
              <a:rPr lang="en-US" sz="3200" b="1" i="0" u="none" strike="noStrike" cap="none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</a:br>
            <a:r>
              <a:rPr lang="en-US" sz="2500" b="1" i="0" u="sng" strike="noStrike" cap="none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1954 </a:t>
            </a:r>
            <a:r>
              <a:rPr lang="en-US" sz="2500" b="1" i="0" u="sng" strike="noStrike" cap="none" dirty="0" smtClean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– 1975</a:t>
            </a:r>
            <a:br>
              <a:rPr lang="en-US" sz="2500" b="1" i="0" u="sng" strike="noStrike" cap="none" dirty="0" smtClean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</a:br>
            <a:endParaRPr lang="en-US" sz="2500" b="1" i="0" u="sng" strike="noStrike" cap="none" dirty="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87" name="Shape 187"/>
          <p:cNvSpPr txBox="1">
            <a:spLocks noGrp="1"/>
          </p:cNvSpPr>
          <p:nvPr>
            <p:ph type="body" idx="1"/>
          </p:nvPr>
        </p:nvSpPr>
        <p:spPr>
          <a:xfrm>
            <a:off x="228600" y="1219200"/>
            <a:ext cx="4724400" cy="5638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None/>
            </a:pPr>
            <a:r>
              <a:rPr lang="en-US" sz="2000" b="1" dirty="0" smtClean="0">
                <a:hlinkClick r:id="rId3"/>
              </a:rPr>
              <a:t>Vietnam Intro Video</a:t>
            </a:r>
            <a:endParaRPr lang="en-US" sz="2000" b="1" dirty="0" smtClean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None/>
            </a:pPr>
            <a:endParaRPr lang="en-US" sz="2000" b="1" i="0" strike="noStrike" cap="none" dirty="0">
              <a:solidFill>
                <a:schemeClr val="lt1"/>
              </a:solidFill>
              <a:sym typeface="Verdana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None/>
            </a:pPr>
            <a:endParaRPr lang="en-US" sz="2000" b="1" i="0" strike="noStrike" cap="none" dirty="0" smtClean="0">
              <a:solidFill>
                <a:schemeClr val="lt1"/>
              </a:solidFill>
              <a:sym typeface="Verdana"/>
            </a:endParaRPr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Noto Sans Symbols"/>
              <a:buChar char="○"/>
            </a:pPr>
            <a:r>
              <a:rPr lang="en-US" sz="2000" b="1" i="0" u="sng" strike="noStrike" cap="none" dirty="0" smtClean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Ho </a:t>
            </a:r>
            <a:r>
              <a:rPr lang="en-US" sz="2000" b="1" i="0" u="sng" strike="noStrike" cap="none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Chi Minh </a:t>
            </a:r>
            <a:r>
              <a:rPr lang="en-US" sz="2000" b="0" i="0" u="sng" strike="noStrike" cap="none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led the Vietminh (communist party) -&gt; North</a:t>
            </a:r>
          </a:p>
          <a:p>
            <a:pPr marL="342900" marR="0" lvl="0" indent="-342900" algn="l" rtl="0"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Noto Sans Symbols"/>
              <a:buChar char="○"/>
            </a:pPr>
            <a:r>
              <a:rPr lang="en-US" sz="2000" b="0" i="0" u="sng" strike="noStrike" cap="none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Democratic South (supported by the US)</a:t>
            </a:r>
          </a:p>
          <a:p>
            <a:pPr marL="342900" marR="0" lvl="0" indent="-342900" algn="l" rtl="0"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Noto Sans Symbols"/>
              <a:buChar char="○"/>
            </a:pPr>
            <a:r>
              <a:rPr lang="en-US" sz="2000" b="0" i="0" u="sng" strike="noStrike" cap="none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USA  involved to prevent spread of communism</a:t>
            </a:r>
          </a:p>
          <a:p>
            <a:pPr marL="742950" marR="0" lvl="1" indent="-285750" algn="l" rtl="0">
              <a:spcBef>
                <a:spcPts val="96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Noto Sans Symbols"/>
              <a:buChar char="○"/>
            </a:pPr>
            <a:r>
              <a:rPr lang="en-US" sz="1800" b="0" i="0" u="sng" strike="noStrike" cap="none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Containment!</a:t>
            </a:r>
          </a:p>
          <a:p>
            <a:pPr marL="342900" marR="0" lvl="0" indent="-342900" algn="l" rtl="0"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Noto Sans Symbols"/>
              <a:buChar char="○"/>
            </a:pPr>
            <a:r>
              <a:rPr lang="en-US" sz="2000" b="0" i="0" u="none" strike="noStrike" cap="none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Pulled US troops out of war because of how </a:t>
            </a:r>
            <a:r>
              <a:rPr lang="en-US" sz="2000" b="0" i="0" u="sng" strike="noStrike" cap="none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unpopular </a:t>
            </a:r>
            <a:r>
              <a:rPr lang="en-US" sz="2000" b="0" i="0" u="none" strike="noStrike" cap="none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the movement was </a:t>
            </a:r>
            <a:r>
              <a:rPr lang="en-US" sz="2000" b="0" i="0" u="sng" strike="noStrike" cap="none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at home.</a:t>
            </a:r>
          </a:p>
          <a:p>
            <a:pPr marL="342900" marR="0" lvl="0" indent="-342900" algn="l" rtl="0">
              <a:spcBef>
                <a:spcPts val="96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Noto Sans Symbols"/>
              <a:buNone/>
            </a:pPr>
            <a:endParaRPr sz="1800" b="0" i="0" u="none" strike="noStrike" cap="none" dirty="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342900" marR="0" lvl="0" indent="-342900" algn="l" rtl="0">
              <a:spcBef>
                <a:spcPts val="96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Noto Sans Symbols"/>
              <a:buNone/>
            </a:pPr>
            <a:endParaRPr sz="1800" b="0" i="0" u="none" strike="noStrike" cap="none" dirty="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pic>
        <p:nvPicPr>
          <p:cNvPr id="188" name="Shape 188" descr="http://3.bp.blogspot.com/_lZcgjD2aF08/TMLDuUvxY8I/AAAAAAAAAGk/2MLW2n-t7c0/s1600/vietnam-war-soldiers.jpg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953000" y="838200"/>
            <a:ext cx="4038599" cy="3325812"/>
          </a:xfrm>
          <a:prstGeom prst="rect">
            <a:avLst/>
          </a:prstGeom>
          <a:noFill/>
          <a:ln>
            <a:noFill/>
          </a:ln>
        </p:spPr>
      </p:pic>
      <p:sp>
        <p:nvSpPr>
          <p:cNvPr id="189" name="Shape 189"/>
          <p:cNvSpPr/>
          <p:nvPr/>
        </p:nvSpPr>
        <p:spPr>
          <a:xfrm>
            <a:off x="5580860" y="4953000"/>
            <a:ext cx="2782878" cy="36933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 u="sng">
                <a:solidFill>
                  <a:schemeClr val="hlink"/>
                </a:solidFill>
                <a:latin typeface="Verdana"/>
                <a:ea typeface="Verdana"/>
                <a:cs typeface="Verdana"/>
                <a:sym typeface="Verdana"/>
                <a:hlinkClick r:id="rId5"/>
              </a:rPr>
              <a:t>Vietnam War Synopsis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ummer">
  <a:themeElements>
    <a:clrScheme name="Summer">
      <a:dk1>
        <a:srgbClr val="000000"/>
      </a:dk1>
      <a:lt1>
        <a:srgbClr val="FFFFFF"/>
      </a:lt1>
      <a:dk2>
        <a:srgbClr val="E89117"/>
      </a:dk2>
      <a:lt2>
        <a:srgbClr val="FEDD78"/>
      </a:lt2>
      <a:accent1>
        <a:srgbClr val="A1B633"/>
      </a:accent1>
      <a:accent2>
        <a:srgbClr val="C4D73F"/>
      </a:accent2>
      <a:accent3>
        <a:srgbClr val="FFCE2D"/>
      </a:accent3>
      <a:accent4>
        <a:srgbClr val="FFA600"/>
      </a:accent4>
      <a:accent5>
        <a:srgbClr val="ED5E00"/>
      </a:accent5>
      <a:accent6>
        <a:srgbClr val="C62D03"/>
      </a:accent6>
      <a:hlink>
        <a:srgbClr val="408080"/>
      </a:hlink>
      <a:folHlink>
        <a:srgbClr val="5EAEAE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252</Words>
  <Application>Microsoft Office PowerPoint</Application>
  <PresentationFormat>On-screen Show (4:3)</PresentationFormat>
  <Paragraphs>39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Courier New</vt:lpstr>
      <vt:lpstr>Noto Sans Symbols</vt:lpstr>
      <vt:lpstr>Verdana</vt:lpstr>
      <vt:lpstr>Summer</vt:lpstr>
      <vt:lpstr>The Korean &amp; Vietnam Wars</vt:lpstr>
      <vt:lpstr>CONTAINMENT</vt:lpstr>
      <vt:lpstr>COMMUNISM IN CHINA</vt:lpstr>
      <vt:lpstr>KOREAN WAR 1950 - 1953</vt:lpstr>
      <vt:lpstr>VIETNAM WAR 1954 – 1975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Korean &amp; Vietnam Wars</dc:title>
  <dc:creator>Tyler_Hobbs</dc:creator>
  <cp:lastModifiedBy>e135253</cp:lastModifiedBy>
  <cp:revision>1</cp:revision>
  <dcterms:modified xsi:type="dcterms:W3CDTF">2019-04-23T14:33:35Z</dcterms:modified>
</cp:coreProperties>
</file>